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27057-6251-BE64-BC61-675A0BCB3CD6}" name="Nisa Ayob" initials="NA" userId="Nisa Ayob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 /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BC08-E79F-7040-8CD7-D268FC77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FC8C9-99D9-903D-CE6E-DBBD5E993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D387-1BA8-9074-AF7A-AFC937A7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87864-6017-99C9-D994-0EEEA1A2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1324-82A9-53C8-45EF-CED24C3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85DE-9AB3-3792-2A2B-F0FEA950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564B1-18FF-BB19-9B40-76A62803E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B277-24A9-6259-3B9C-873CC062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B150F-B42C-7F72-163C-1024DFAF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1D55-221F-11DD-E535-9ABCD47A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19572-B251-3B55-BDFF-5A4C4BCD2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3B1C-3D52-773B-2BC9-7CAF8521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7C81-BBC4-12F2-4C69-371781F3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973A-A739-5D01-18CD-77EA8086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5F69-913C-121A-5966-DFE44F83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CB43-D14B-4843-9B76-A82E1BB7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DC29-78C2-0A1D-3ED7-91EB9F80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B6E4-F0A6-ACAC-C0BD-84B01C1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76E1-1CF8-19E0-A1BC-093BEED3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3F3D-FDA2-88DE-1521-369D6629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B91E-719A-7A87-755C-9BD5D844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E143A-A9ED-6267-246E-D57FC0AC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9E1C-822B-45B4-8D55-D910A052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7498-D67B-3C6A-6C2F-7A3B3CAC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7EBA-B7CE-1FE5-714E-E0AC9F7E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845B-00D3-86C3-A83D-DD0E4A8F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BEC6-C4E4-B2BE-1B8E-4F5BC81C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A034F-85C0-F2F7-B6C3-81787945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4C82D-CFF1-FEEC-88E1-D829B77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DB3A4-CA03-1344-6ECC-76A48C66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3E8E-01FE-EFB4-3EBC-E6D9648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36D0-FF12-66A5-8D1E-3F851118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1D6AB-B92D-33A9-EB86-D23A4267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2AB5F-819F-836E-2107-961FA06C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88996-99C7-BA1D-3722-CE3AFDB0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8B816-6A4D-B432-3763-465301B64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9120-386C-E7C6-2422-29C07064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B9E5-F780-748E-A4B4-C6426D85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29619-C47A-6E28-690D-573DFD1B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60B4-53A7-8A5E-81B4-F1FB79D1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1918C-E9B7-EBFA-BEC0-CAFFF9B2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7FE0-E94F-8718-4641-50EB277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A0CD1-0E05-CBD8-D7F8-84D5BFDA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738A3-534C-E327-546D-296D3E06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C59B8-2111-125D-9E4B-71DDAF8E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AC02-681C-AAB4-A3DC-00ABE8FA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6650-2894-1352-8A55-0C123546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DE14-2C37-6EEC-01D2-51CA2385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77555-CD7D-7D54-9586-E2B27972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9366-C4F7-0F80-96C9-C337F79E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2F07B-3ECB-0BDC-370C-A25485DB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0014D-B500-2A8D-025F-E8A5D17D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A881-6D96-61B9-96AD-70118D3F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48AD0-AF13-3E5A-EABA-F8F1F4ACC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6730E-9437-89A7-58A8-1AAF9F5C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A682F-63F3-A2CD-78A0-01856CEC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FCEFE-9AED-C52A-51E1-90A2CE3A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B7724-378C-1763-684D-B1174953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2127D-5057-8E18-F077-6C4F9102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A6024-E2D4-7197-43DB-056A0DAC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91EA-DE72-D3B7-7B8E-3449D1BD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966A4-F9E1-4082-9BF6-427132D10F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A575-6B96-8A47-35F3-66CAA1053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ED54-49D8-6C4D-4EBA-D237BC79F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7525C2-4DE5-614D-8D40-AD7458CC4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05" y="1232797"/>
            <a:ext cx="6102220" cy="316090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/>
              <a:t>Developing a Temperature Extreme and Socio-Economic Vulnerability Risk Baseline for the Mahikeng Local Municipality</a:t>
            </a:r>
            <a:b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6F29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17CA6AE-5AD8-4817-66D3-6C09DFD23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05" y="4774401"/>
            <a:ext cx="4887428" cy="124702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Matlale</a:t>
            </a:r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Beauler</a:t>
            </a:r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Thobejane</a:t>
            </a:r>
          </a:p>
          <a:p>
            <a:pPr algn="l"/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Supervisor: Dr </a:t>
            </a:r>
            <a:r>
              <a:rPr lang="en-US" sz="2000" dirty="0" err="1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Nisa</a:t>
            </a:r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Ayob</a:t>
            </a:r>
            <a:endParaRPr lang="en-US" sz="2000" dirty="0">
              <a:solidFill>
                <a:srgbClr val="6F2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Co-supervisor: </a:t>
            </a:r>
            <a:r>
              <a:rPr lang="en-US" sz="2000" dirty="0" err="1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Ncobile</a:t>
            </a:r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Nkosi</a:t>
            </a:r>
          </a:p>
          <a:p>
            <a:pPr algn="l"/>
            <a:r>
              <a:rPr lang="en-US" sz="2000" dirty="0" err="1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Honour’s</a:t>
            </a:r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Proposal</a:t>
            </a:r>
          </a:p>
          <a:p>
            <a:pPr algn="l"/>
            <a:r>
              <a:rPr lang="en-US" sz="2000" dirty="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en-US" sz="2000">
                <a:solidFill>
                  <a:srgbClr val="6F2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11 June 2026</a:t>
            </a:r>
            <a:endParaRPr lang="en-US" sz="2000" dirty="0">
              <a:solidFill>
                <a:srgbClr val="6F2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7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17955-11AA-07AF-22B7-73E65B2E3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572EFF52-F2CE-7021-28AD-D2739816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64C4D-6ED0-08B3-DCB3-7EC11342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60158"/>
            <a:ext cx="10196763" cy="67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WU colors">
      <a:dk1>
        <a:srgbClr val="6C3D91"/>
      </a:dk1>
      <a:lt1>
        <a:sysClr val="window" lastClr="FFFFFF"/>
      </a:lt1>
      <a:dk2>
        <a:srgbClr val="00889C"/>
      </a:dk2>
      <a:lt2>
        <a:srgbClr val="78848E"/>
      </a:lt2>
      <a:accent1>
        <a:srgbClr val="5F439A"/>
      </a:accent1>
      <a:accent2>
        <a:srgbClr val="036F77"/>
      </a:accent2>
      <a:accent3>
        <a:srgbClr val="78848E"/>
      </a:accent3>
      <a:accent4>
        <a:srgbClr val="C9CDD1"/>
      </a:accent4>
      <a:accent5>
        <a:srgbClr val="B8F5FF"/>
      </a:accent5>
      <a:accent6>
        <a:srgbClr val="525A60"/>
      </a:accent6>
      <a:hlink>
        <a:srgbClr val="00889C"/>
      </a:hlink>
      <a:folHlink>
        <a:srgbClr val="5F439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+NWU_PPT_01" id="{68C57687-2F59-4E9C-A08E-352AA5668682}" vid="{CE3636B4-926C-451A-92C2-32FF9DEA86FF}"/>
    </a:ext>
  </a:extLst>
</a:theme>
</file>

<file path=docMetadata/LabelInfo.xml><?xml version="1.0" encoding="utf-8"?>
<clbl:labelList xmlns:clbl="http://schemas.microsoft.com/office/2020/mipLabelMetadata">
  <clbl:label id="{b14d86f1-83ba-4b13-a702-b5c0231b9337}" enabled="0" method="" siteId="{b14d86f1-83ba-4b13-a702-b5c0231b93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NWU_PPT_02</Template>
  <TotalTime>1981</TotalTime>
  <Words>36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Developing a Temperature Extreme and Socio-Economic Vulnerability Risk Baseline for the Mahikeng Local Municipality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climate change adaptation baseline using temperature indices for the Mahikeng Local Municipality.</dc:title>
  <dc:creator>BEAULER THOBEJANE</dc:creator>
  <cp:lastModifiedBy>Beauler Thobejane</cp:lastModifiedBy>
  <cp:revision>46</cp:revision>
  <dcterms:created xsi:type="dcterms:W3CDTF">2026-02-17T10:26:29Z</dcterms:created>
  <dcterms:modified xsi:type="dcterms:W3CDTF">2026-06-11T09:54:31Z</dcterms:modified>
</cp:coreProperties>
</file>