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74" r:id="rId2"/>
    <p:sldId id="278" r:id="rId3"/>
    <p:sldId id="263" r:id="rId4"/>
    <p:sldId id="265" r:id="rId5"/>
    <p:sldId id="269" r:id="rId6"/>
    <p:sldId id="266" r:id="rId7"/>
    <p:sldId id="272" r:id="rId8"/>
    <p:sldId id="273" r:id="rId9"/>
    <p:sldId id="276" r:id="rId10"/>
    <p:sldId id="277" r:id="rId11"/>
    <p:sldId id="279" r:id="rId12"/>
    <p:sldId id="280" r:id="rId13"/>
    <p:sldId id="281" r:id="rId14"/>
    <p:sldId id="285" r:id="rId15"/>
    <p:sldId id="282" r:id="rId16"/>
    <p:sldId id="284" r:id="rId17"/>
    <p:sldId id="283" r:id="rId18"/>
    <p:sldId id="275"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5" autoAdjust="0"/>
    <p:restoredTop sz="94660"/>
  </p:normalViewPr>
  <p:slideViewPr>
    <p:cSldViewPr snapToGrid="0">
      <p:cViewPr varScale="1">
        <p:scale>
          <a:sx n="104" d="100"/>
          <a:sy n="104" d="100"/>
        </p:scale>
        <p:origin x="756" y="3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3F94A0-A550-4D3D-ABED-FDED619093F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E15C15F3-6030-4BAB-802C-754C0423A7B5}">
      <dgm:prSet phldrT="[Text]"/>
      <dgm:spPr/>
      <dgm:t>
        <a:bodyPr/>
        <a:lstStyle/>
        <a:p>
          <a:r>
            <a:rPr lang="en-US" dirty="0"/>
            <a:t>Graduates with accredited qualification!</a:t>
          </a:r>
          <a:endParaRPr lang="en-GB" dirty="0"/>
        </a:p>
      </dgm:t>
    </dgm:pt>
    <dgm:pt modelId="{619C1A36-DF34-4955-B3B0-3328A86D1724}" type="parTrans" cxnId="{5E730132-3BE8-43A6-8A8E-231C853210CF}">
      <dgm:prSet/>
      <dgm:spPr/>
      <dgm:t>
        <a:bodyPr/>
        <a:lstStyle/>
        <a:p>
          <a:endParaRPr lang="en-GB"/>
        </a:p>
      </dgm:t>
    </dgm:pt>
    <dgm:pt modelId="{2236F5B3-1E51-49FC-AD38-45A85813B438}" type="sibTrans" cxnId="{5E730132-3BE8-43A6-8A8E-231C853210CF}">
      <dgm:prSet/>
      <dgm:spPr/>
      <dgm:t>
        <a:bodyPr/>
        <a:lstStyle/>
        <a:p>
          <a:endParaRPr lang="en-GB"/>
        </a:p>
      </dgm:t>
    </dgm:pt>
    <dgm:pt modelId="{DC91A727-0C89-493B-9EA6-0A3AFE0C49FE}">
      <dgm:prSet phldrT="[Text]"/>
      <dgm:spPr/>
      <dgm:t>
        <a:bodyPr/>
        <a:lstStyle/>
        <a:p>
          <a:r>
            <a:rPr lang="en-GB" b="1" i="0" dirty="0"/>
            <a:t>GEOGRAPHIC INFORMATION SCIENCE (</a:t>
          </a:r>
          <a:r>
            <a:rPr lang="en-GB" b="1" i="0" dirty="0" err="1"/>
            <a:t>GISc</a:t>
          </a:r>
          <a:r>
            <a:rPr lang="en-GB" b="1" i="0" dirty="0"/>
            <a:t>)</a:t>
          </a:r>
          <a:endParaRPr lang="en-GB" dirty="0"/>
        </a:p>
      </dgm:t>
    </dgm:pt>
    <dgm:pt modelId="{331E7467-C15D-41B2-B2DE-E4B23562CFE3}" type="parTrans" cxnId="{E4099238-0E36-4143-88FE-CD8E0A6E61C1}">
      <dgm:prSet/>
      <dgm:spPr/>
      <dgm:t>
        <a:bodyPr/>
        <a:lstStyle/>
        <a:p>
          <a:endParaRPr lang="en-GB"/>
        </a:p>
      </dgm:t>
    </dgm:pt>
    <dgm:pt modelId="{2476177F-EF7C-4FD9-9ACC-526C9F7017F1}" type="sibTrans" cxnId="{E4099238-0E36-4143-88FE-CD8E0A6E61C1}">
      <dgm:prSet/>
      <dgm:spPr/>
      <dgm:t>
        <a:bodyPr/>
        <a:lstStyle/>
        <a:p>
          <a:endParaRPr lang="en-GB"/>
        </a:p>
      </dgm:t>
    </dgm:pt>
    <dgm:pt modelId="{95746634-278C-4672-9E6A-8E0D523BF6CC}">
      <dgm:prSet phldrT="[Text]"/>
      <dgm:spPr/>
      <dgm:t>
        <a:bodyPr/>
        <a:lstStyle/>
        <a:p>
          <a:r>
            <a:rPr lang="en-US" dirty="0"/>
            <a:t>FINDING A POSITION</a:t>
          </a:r>
          <a:endParaRPr lang="en-GB" dirty="0"/>
        </a:p>
      </dgm:t>
    </dgm:pt>
    <dgm:pt modelId="{8DD65F8D-3C77-4F58-AE36-1923FBEF7ABE}" type="parTrans" cxnId="{8C9C06CF-C2DB-4576-9436-461915AFC2E9}">
      <dgm:prSet/>
      <dgm:spPr/>
      <dgm:t>
        <a:bodyPr/>
        <a:lstStyle/>
        <a:p>
          <a:endParaRPr lang="en-GB"/>
        </a:p>
      </dgm:t>
    </dgm:pt>
    <dgm:pt modelId="{6E31F749-C8EE-4BD6-8AC1-26AA6E9515C8}" type="sibTrans" cxnId="{8C9C06CF-C2DB-4576-9436-461915AFC2E9}">
      <dgm:prSet/>
      <dgm:spPr/>
      <dgm:t>
        <a:bodyPr/>
        <a:lstStyle/>
        <a:p>
          <a:endParaRPr lang="en-GB"/>
        </a:p>
      </dgm:t>
    </dgm:pt>
    <dgm:pt modelId="{77A2446E-210D-4265-8EA0-FAD963EE844E}">
      <dgm:prSet phldrT="[Text]"/>
      <dgm:spPr/>
      <dgm:t>
        <a:bodyPr/>
        <a:lstStyle/>
        <a:p>
          <a:r>
            <a:rPr lang="en-US" dirty="0"/>
            <a:t>FINDING A MENTOR</a:t>
          </a:r>
          <a:endParaRPr lang="en-GB" dirty="0"/>
        </a:p>
      </dgm:t>
    </dgm:pt>
    <dgm:pt modelId="{0C6F8831-2055-4203-9C78-43609115C06D}" type="parTrans" cxnId="{22D77A31-3FF8-4045-B785-124BD6431D2B}">
      <dgm:prSet/>
      <dgm:spPr/>
      <dgm:t>
        <a:bodyPr/>
        <a:lstStyle/>
        <a:p>
          <a:endParaRPr lang="en-GB"/>
        </a:p>
      </dgm:t>
    </dgm:pt>
    <dgm:pt modelId="{8D5896AA-8290-4CC5-96F6-AC102366CC46}" type="sibTrans" cxnId="{22D77A31-3FF8-4045-B785-124BD6431D2B}">
      <dgm:prSet/>
      <dgm:spPr/>
      <dgm:t>
        <a:bodyPr/>
        <a:lstStyle/>
        <a:p>
          <a:endParaRPr lang="en-GB"/>
        </a:p>
      </dgm:t>
    </dgm:pt>
    <dgm:pt modelId="{197805A5-BDE5-4D9A-9940-4928D6A1EB4C}">
      <dgm:prSet/>
      <dgm:spPr/>
      <dgm:t>
        <a:bodyPr/>
        <a:lstStyle/>
        <a:p>
          <a:r>
            <a:rPr lang="en-GB" b="0" i="0" dirty="0"/>
            <a:t>Geomatics Professional </a:t>
          </a:r>
          <a:r>
            <a:rPr lang="en-GB" b="0" i="0" dirty="0" err="1"/>
            <a:t>GISc</a:t>
          </a:r>
          <a:r>
            <a:rPr lang="en-GB" b="0" i="0" dirty="0"/>
            <a:t> Practitioner (</a:t>
          </a:r>
          <a:r>
            <a:rPr lang="en-GB" b="0" i="0" dirty="0" err="1"/>
            <a:t>GPr</a:t>
          </a:r>
          <a:r>
            <a:rPr lang="en-GB" b="0" i="0" dirty="0"/>
            <a:t>. </a:t>
          </a:r>
          <a:r>
            <a:rPr lang="en-GB" b="0" i="0" dirty="0" err="1"/>
            <a:t>GISc</a:t>
          </a:r>
          <a:r>
            <a:rPr lang="en-GB" b="0" i="0" dirty="0"/>
            <a:t>)</a:t>
          </a:r>
          <a:br>
            <a:rPr lang="en-GB" b="0" i="0" dirty="0"/>
          </a:br>
          <a:r>
            <a:rPr lang="en-GB" b="0" i="0" dirty="0"/>
            <a:t>Geomatics Technologist </a:t>
          </a:r>
          <a:r>
            <a:rPr lang="en-GB" b="0" i="0" dirty="0" err="1"/>
            <a:t>GISc</a:t>
          </a:r>
          <a:r>
            <a:rPr lang="en-GB" b="0" i="0" dirty="0"/>
            <a:t> Practitioner (</a:t>
          </a:r>
          <a:r>
            <a:rPr lang="en-GB" b="0" i="0" dirty="0" err="1"/>
            <a:t>GTg</a:t>
          </a:r>
          <a:r>
            <a:rPr lang="en-GB" b="0" i="0" dirty="0"/>
            <a:t>. </a:t>
          </a:r>
          <a:r>
            <a:rPr lang="en-GB" b="0" i="0" dirty="0" err="1"/>
            <a:t>GISc</a:t>
          </a:r>
          <a:r>
            <a:rPr lang="en-GB" b="0" i="0" dirty="0"/>
            <a:t>)</a:t>
          </a:r>
          <a:br>
            <a:rPr lang="en-GB" b="0" i="0" dirty="0"/>
          </a:br>
          <a:r>
            <a:rPr lang="en-GB" b="0" i="0" dirty="0"/>
            <a:t>Geomatics Technician </a:t>
          </a:r>
          <a:r>
            <a:rPr lang="en-GB" b="0" i="0" dirty="0" err="1"/>
            <a:t>GISc</a:t>
          </a:r>
          <a:r>
            <a:rPr lang="en-GB" b="0" i="0" dirty="0"/>
            <a:t> Practitioner (</a:t>
          </a:r>
          <a:r>
            <a:rPr lang="en-GB" b="0" i="0" dirty="0" err="1"/>
            <a:t>GTc</a:t>
          </a:r>
          <a:r>
            <a:rPr lang="en-GB" b="0" i="0" dirty="0"/>
            <a:t>. </a:t>
          </a:r>
          <a:r>
            <a:rPr lang="en-GB" b="0" i="0" dirty="0" err="1"/>
            <a:t>GISc</a:t>
          </a:r>
          <a:r>
            <a:rPr lang="en-GB" b="0" i="0" dirty="0"/>
            <a:t>)</a:t>
          </a:r>
        </a:p>
      </dgm:t>
    </dgm:pt>
    <dgm:pt modelId="{8809EDE0-8E2F-455A-8F8F-20B5FCB75CB7}" type="parTrans" cxnId="{9360C5D4-F5A1-4773-BD14-4AC816DE2D7E}">
      <dgm:prSet/>
      <dgm:spPr/>
      <dgm:t>
        <a:bodyPr/>
        <a:lstStyle/>
        <a:p>
          <a:endParaRPr lang="en-GB"/>
        </a:p>
      </dgm:t>
    </dgm:pt>
    <dgm:pt modelId="{03550B3B-4336-4ABD-BFE6-6C8724664599}" type="sibTrans" cxnId="{9360C5D4-F5A1-4773-BD14-4AC816DE2D7E}">
      <dgm:prSet/>
      <dgm:spPr/>
      <dgm:t>
        <a:bodyPr/>
        <a:lstStyle/>
        <a:p>
          <a:endParaRPr lang="en-GB"/>
        </a:p>
      </dgm:t>
    </dgm:pt>
    <dgm:pt modelId="{4F55FCB0-90D2-4908-B2BD-128807E7660D}" type="pres">
      <dgm:prSet presAssocID="{EF3F94A0-A550-4D3D-ABED-FDED619093FC}" presName="linear" presStyleCnt="0">
        <dgm:presLayoutVars>
          <dgm:animLvl val="lvl"/>
          <dgm:resizeHandles val="exact"/>
        </dgm:presLayoutVars>
      </dgm:prSet>
      <dgm:spPr/>
    </dgm:pt>
    <dgm:pt modelId="{C0C676F8-413F-4266-A17C-8FC2497C1F22}" type="pres">
      <dgm:prSet presAssocID="{E15C15F3-6030-4BAB-802C-754C0423A7B5}" presName="parentText" presStyleLbl="node1" presStyleIdx="0" presStyleCnt="2">
        <dgm:presLayoutVars>
          <dgm:chMax val="0"/>
          <dgm:bulletEnabled val="1"/>
        </dgm:presLayoutVars>
      </dgm:prSet>
      <dgm:spPr/>
    </dgm:pt>
    <dgm:pt modelId="{BB45CF10-D126-451C-8692-71CF5DF03EC9}" type="pres">
      <dgm:prSet presAssocID="{E15C15F3-6030-4BAB-802C-754C0423A7B5}" presName="childText" presStyleLbl="revTx" presStyleIdx="0" presStyleCnt="2">
        <dgm:presLayoutVars>
          <dgm:bulletEnabled val="1"/>
        </dgm:presLayoutVars>
      </dgm:prSet>
      <dgm:spPr/>
    </dgm:pt>
    <dgm:pt modelId="{49292258-FF24-4417-9F29-5B238C83378B}" type="pres">
      <dgm:prSet presAssocID="{95746634-278C-4672-9E6A-8E0D523BF6CC}" presName="parentText" presStyleLbl="node1" presStyleIdx="1" presStyleCnt="2">
        <dgm:presLayoutVars>
          <dgm:chMax val="0"/>
          <dgm:bulletEnabled val="1"/>
        </dgm:presLayoutVars>
      </dgm:prSet>
      <dgm:spPr/>
    </dgm:pt>
    <dgm:pt modelId="{035CC438-EA00-4F52-B9F5-FD154CA4875E}" type="pres">
      <dgm:prSet presAssocID="{95746634-278C-4672-9E6A-8E0D523BF6CC}" presName="childText" presStyleLbl="revTx" presStyleIdx="1" presStyleCnt="2">
        <dgm:presLayoutVars>
          <dgm:bulletEnabled val="1"/>
        </dgm:presLayoutVars>
      </dgm:prSet>
      <dgm:spPr/>
    </dgm:pt>
  </dgm:ptLst>
  <dgm:cxnLst>
    <dgm:cxn modelId="{15E1930A-E4DF-44E7-BF44-2C18FD90219F}" type="presOf" srcId="{DC91A727-0C89-493B-9EA6-0A3AFE0C49FE}" destId="{BB45CF10-D126-451C-8692-71CF5DF03EC9}" srcOrd="0" destOrd="0" presId="urn:microsoft.com/office/officeart/2005/8/layout/vList2"/>
    <dgm:cxn modelId="{22D77A31-3FF8-4045-B785-124BD6431D2B}" srcId="{95746634-278C-4672-9E6A-8E0D523BF6CC}" destId="{77A2446E-210D-4265-8EA0-FAD963EE844E}" srcOrd="0" destOrd="0" parTransId="{0C6F8831-2055-4203-9C78-43609115C06D}" sibTransId="{8D5896AA-8290-4CC5-96F6-AC102366CC46}"/>
    <dgm:cxn modelId="{5E730132-3BE8-43A6-8A8E-231C853210CF}" srcId="{EF3F94A0-A550-4D3D-ABED-FDED619093FC}" destId="{E15C15F3-6030-4BAB-802C-754C0423A7B5}" srcOrd="0" destOrd="0" parTransId="{619C1A36-DF34-4955-B3B0-3328A86D1724}" sibTransId="{2236F5B3-1E51-49FC-AD38-45A85813B438}"/>
    <dgm:cxn modelId="{E4099238-0E36-4143-88FE-CD8E0A6E61C1}" srcId="{E15C15F3-6030-4BAB-802C-754C0423A7B5}" destId="{DC91A727-0C89-493B-9EA6-0A3AFE0C49FE}" srcOrd="0" destOrd="0" parTransId="{331E7467-C15D-41B2-B2DE-E4B23562CFE3}" sibTransId="{2476177F-EF7C-4FD9-9ACC-526C9F7017F1}"/>
    <dgm:cxn modelId="{2968655F-402C-4145-AE45-1371A5F55026}" type="presOf" srcId="{EF3F94A0-A550-4D3D-ABED-FDED619093FC}" destId="{4F55FCB0-90D2-4908-B2BD-128807E7660D}" srcOrd="0" destOrd="0" presId="urn:microsoft.com/office/officeart/2005/8/layout/vList2"/>
    <dgm:cxn modelId="{9C9E564A-54F7-41FF-AF6E-5A519639B125}" type="presOf" srcId="{95746634-278C-4672-9E6A-8E0D523BF6CC}" destId="{49292258-FF24-4417-9F29-5B238C83378B}" srcOrd="0" destOrd="0" presId="urn:microsoft.com/office/officeart/2005/8/layout/vList2"/>
    <dgm:cxn modelId="{AB9F158F-F9F8-4A8D-9643-66DC66F38332}" type="presOf" srcId="{77A2446E-210D-4265-8EA0-FAD963EE844E}" destId="{035CC438-EA00-4F52-B9F5-FD154CA4875E}" srcOrd="0" destOrd="0" presId="urn:microsoft.com/office/officeart/2005/8/layout/vList2"/>
    <dgm:cxn modelId="{8C9C06CF-C2DB-4576-9436-461915AFC2E9}" srcId="{EF3F94A0-A550-4D3D-ABED-FDED619093FC}" destId="{95746634-278C-4672-9E6A-8E0D523BF6CC}" srcOrd="1" destOrd="0" parTransId="{8DD65F8D-3C77-4F58-AE36-1923FBEF7ABE}" sibTransId="{6E31F749-C8EE-4BD6-8AC1-26AA6E9515C8}"/>
    <dgm:cxn modelId="{9360C5D4-F5A1-4773-BD14-4AC816DE2D7E}" srcId="{E15C15F3-6030-4BAB-802C-754C0423A7B5}" destId="{197805A5-BDE5-4D9A-9940-4928D6A1EB4C}" srcOrd="1" destOrd="0" parTransId="{8809EDE0-8E2F-455A-8F8F-20B5FCB75CB7}" sibTransId="{03550B3B-4336-4ABD-BFE6-6C8724664599}"/>
    <dgm:cxn modelId="{DCDC8FE3-5D36-46CF-9BD7-776990BF1BB4}" type="presOf" srcId="{197805A5-BDE5-4D9A-9940-4928D6A1EB4C}" destId="{BB45CF10-D126-451C-8692-71CF5DF03EC9}" srcOrd="0" destOrd="1" presId="urn:microsoft.com/office/officeart/2005/8/layout/vList2"/>
    <dgm:cxn modelId="{951E57F6-CBA6-4308-8FD7-CB8F97A71E89}" type="presOf" srcId="{E15C15F3-6030-4BAB-802C-754C0423A7B5}" destId="{C0C676F8-413F-4266-A17C-8FC2497C1F22}" srcOrd="0" destOrd="0" presId="urn:microsoft.com/office/officeart/2005/8/layout/vList2"/>
    <dgm:cxn modelId="{D99C3D2C-0749-4BFC-90FB-0E5FC2742C4A}" type="presParOf" srcId="{4F55FCB0-90D2-4908-B2BD-128807E7660D}" destId="{C0C676F8-413F-4266-A17C-8FC2497C1F22}" srcOrd="0" destOrd="0" presId="urn:microsoft.com/office/officeart/2005/8/layout/vList2"/>
    <dgm:cxn modelId="{06D3DBCD-869F-4CE3-90D5-5F9B3B6E6AE3}" type="presParOf" srcId="{4F55FCB0-90D2-4908-B2BD-128807E7660D}" destId="{BB45CF10-D126-451C-8692-71CF5DF03EC9}" srcOrd="1" destOrd="0" presId="urn:microsoft.com/office/officeart/2005/8/layout/vList2"/>
    <dgm:cxn modelId="{C5FF41B9-2C1F-42C9-8F99-35F7E2B4CAA9}" type="presParOf" srcId="{4F55FCB0-90D2-4908-B2BD-128807E7660D}" destId="{49292258-FF24-4417-9F29-5B238C83378B}" srcOrd="2" destOrd="0" presId="urn:microsoft.com/office/officeart/2005/8/layout/vList2"/>
    <dgm:cxn modelId="{13103D3C-3BC2-45C8-9E83-89D020E368AE}" type="presParOf" srcId="{4F55FCB0-90D2-4908-B2BD-128807E7660D}" destId="{035CC438-EA00-4F52-B9F5-FD154CA4875E}"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F3F94A0-A550-4D3D-ABED-FDED619093FC}" type="doc">
      <dgm:prSet loTypeId="urn:microsoft.com/office/officeart/2005/8/layout/lProcess2" loCatId="list" qsTypeId="urn:microsoft.com/office/officeart/2005/8/quickstyle/simple1" qsCatId="simple" csTypeId="urn:microsoft.com/office/officeart/2005/8/colors/accent0_3" csCatId="mainScheme" phldr="1"/>
      <dgm:spPr/>
      <dgm:t>
        <a:bodyPr/>
        <a:lstStyle/>
        <a:p>
          <a:endParaRPr lang="en-GB"/>
        </a:p>
      </dgm:t>
    </dgm:pt>
    <dgm:pt modelId="{E15C15F3-6030-4BAB-802C-754C0423A7B5}">
      <dgm:prSet phldrT="[Text]"/>
      <dgm:spPr/>
      <dgm:t>
        <a:bodyPr/>
        <a:lstStyle/>
        <a:p>
          <a:r>
            <a:rPr lang="en-ZA" b="1" u="none" dirty="0"/>
            <a:t>Gisc Technician </a:t>
          </a:r>
          <a:endParaRPr lang="en-GB" dirty="0"/>
        </a:p>
      </dgm:t>
    </dgm:pt>
    <dgm:pt modelId="{619C1A36-DF34-4955-B3B0-3328A86D1724}" type="parTrans" cxnId="{5E730132-3BE8-43A6-8A8E-231C853210CF}">
      <dgm:prSet/>
      <dgm:spPr/>
      <dgm:t>
        <a:bodyPr/>
        <a:lstStyle/>
        <a:p>
          <a:endParaRPr lang="en-GB"/>
        </a:p>
      </dgm:t>
    </dgm:pt>
    <dgm:pt modelId="{2236F5B3-1E51-49FC-AD38-45A85813B438}" type="sibTrans" cxnId="{5E730132-3BE8-43A6-8A8E-231C853210CF}">
      <dgm:prSet/>
      <dgm:spPr/>
      <dgm:t>
        <a:bodyPr/>
        <a:lstStyle/>
        <a:p>
          <a:endParaRPr lang="en-GB"/>
        </a:p>
      </dgm:t>
    </dgm:pt>
    <dgm:pt modelId="{335BBCE2-F35A-4DAA-9034-1E5C0B485E13}">
      <dgm:prSet/>
      <dgm:spPr/>
      <dgm:t>
        <a:bodyPr/>
        <a:lstStyle/>
        <a:p>
          <a:pPr>
            <a:buNone/>
          </a:pPr>
          <a:r>
            <a:rPr lang="en-US" b="1" u="none" dirty="0"/>
            <a:t>IT SKILLS:</a:t>
          </a:r>
          <a:endParaRPr lang="en-GB" b="1" u="sng" dirty="0"/>
        </a:p>
      </dgm:t>
    </dgm:pt>
    <dgm:pt modelId="{392D04E3-8426-4372-8D99-18E50AF0FCEC}" type="parTrans" cxnId="{5A4873D4-1645-4808-9888-ACC9FB716485}">
      <dgm:prSet/>
      <dgm:spPr/>
      <dgm:t>
        <a:bodyPr/>
        <a:lstStyle/>
        <a:p>
          <a:endParaRPr lang="en-GB"/>
        </a:p>
      </dgm:t>
    </dgm:pt>
    <dgm:pt modelId="{79DD5D0A-2A84-438D-93A9-CD831141DE54}" type="sibTrans" cxnId="{5A4873D4-1645-4808-9888-ACC9FB716485}">
      <dgm:prSet/>
      <dgm:spPr/>
      <dgm:t>
        <a:bodyPr/>
        <a:lstStyle/>
        <a:p>
          <a:endParaRPr lang="en-GB"/>
        </a:p>
      </dgm:t>
    </dgm:pt>
    <dgm:pt modelId="{154DDB21-CDB6-4AF2-A73C-FDD07D9B8601}">
      <dgm:prSet/>
      <dgm:spPr/>
      <dgm:t>
        <a:bodyPr/>
        <a:lstStyle/>
        <a:p>
          <a:pPr>
            <a:buNone/>
          </a:pPr>
          <a:r>
            <a:rPr lang="en-US" b="0" u="none" dirty="0"/>
            <a:t>This includes standard operating system skills; working in a</a:t>
          </a:r>
          <a:endParaRPr lang="en-GB" b="1" u="sng" dirty="0"/>
        </a:p>
      </dgm:t>
    </dgm:pt>
    <dgm:pt modelId="{1077BF44-D435-40FB-B406-4E6D3BDBA2A0}" type="parTrans" cxnId="{9EF950D9-9C3D-41D0-9CCE-D5B05178BCCD}">
      <dgm:prSet/>
      <dgm:spPr/>
      <dgm:t>
        <a:bodyPr/>
        <a:lstStyle/>
        <a:p>
          <a:endParaRPr lang="en-GB"/>
        </a:p>
      </dgm:t>
    </dgm:pt>
    <dgm:pt modelId="{55CC5F21-9D2E-4927-B826-F20D2A03D580}" type="sibTrans" cxnId="{9EF950D9-9C3D-41D0-9CCE-D5B05178BCCD}">
      <dgm:prSet/>
      <dgm:spPr/>
      <dgm:t>
        <a:bodyPr/>
        <a:lstStyle/>
        <a:p>
          <a:endParaRPr lang="en-GB"/>
        </a:p>
      </dgm:t>
    </dgm:pt>
    <dgm:pt modelId="{04FE19D9-ABDD-48F7-BD37-30598FBD7886}">
      <dgm:prSet/>
      <dgm:spPr/>
      <dgm:t>
        <a:bodyPr/>
        <a:lstStyle/>
        <a:p>
          <a:pPr>
            <a:buNone/>
          </a:pPr>
          <a:r>
            <a:rPr lang="en-US" b="0" u="none" dirty="0"/>
            <a:t>networked environment with </a:t>
          </a:r>
          <a:r>
            <a:rPr lang="en-US" b="0" u="none" dirty="0" err="1"/>
            <a:t>centralised</a:t>
          </a:r>
          <a:r>
            <a:rPr lang="en-US" b="0" u="none" dirty="0"/>
            <a:t> servers and printers;</a:t>
          </a:r>
          <a:endParaRPr lang="en-GB" b="1" u="sng" dirty="0"/>
        </a:p>
      </dgm:t>
    </dgm:pt>
    <dgm:pt modelId="{40BD38BF-9FD2-43DA-904C-7863924E9876}" type="parTrans" cxnId="{09FADB07-077F-4F76-9270-ECF22D7FABBF}">
      <dgm:prSet/>
      <dgm:spPr/>
      <dgm:t>
        <a:bodyPr/>
        <a:lstStyle/>
        <a:p>
          <a:endParaRPr lang="en-GB"/>
        </a:p>
      </dgm:t>
    </dgm:pt>
    <dgm:pt modelId="{7130A972-B4D5-450D-80D7-571A4898C452}" type="sibTrans" cxnId="{09FADB07-077F-4F76-9270-ECF22D7FABBF}">
      <dgm:prSet/>
      <dgm:spPr/>
      <dgm:t>
        <a:bodyPr/>
        <a:lstStyle/>
        <a:p>
          <a:endParaRPr lang="en-GB"/>
        </a:p>
      </dgm:t>
    </dgm:pt>
    <dgm:pt modelId="{8A8B4370-2100-4ADF-A651-168CEA405A2C}">
      <dgm:prSet/>
      <dgm:spPr/>
      <dgm:t>
        <a:bodyPr/>
        <a:lstStyle/>
        <a:p>
          <a:pPr>
            <a:buNone/>
          </a:pPr>
          <a:r>
            <a:rPr lang="en-US" b="0" u="none" dirty="0"/>
            <a:t>working with spreadsheet software, GIS software and e-mail software.</a:t>
          </a:r>
          <a:endParaRPr lang="en-GB" b="1" u="sng" dirty="0"/>
        </a:p>
      </dgm:t>
    </dgm:pt>
    <dgm:pt modelId="{78508EAD-6D72-47F7-84C5-CAE22C661B6D}" type="parTrans" cxnId="{DAFD7B30-B346-40DF-92F0-57F2B13140FA}">
      <dgm:prSet/>
      <dgm:spPr/>
      <dgm:t>
        <a:bodyPr/>
        <a:lstStyle/>
        <a:p>
          <a:endParaRPr lang="en-GB"/>
        </a:p>
      </dgm:t>
    </dgm:pt>
    <dgm:pt modelId="{F39E2CAD-1CE1-43B1-8E9E-0DC6CF53729C}" type="sibTrans" cxnId="{DAFD7B30-B346-40DF-92F0-57F2B13140FA}">
      <dgm:prSet/>
      <dgm:spPr/>
      <dgm:t>
        <a:bodyPr/>
        <a:lstStyle/>
        <a:p>
          <a:endParaRPr lang="en-GB"/>
        </a:p>
      </dgm:t>
    </dgm:pt>
    <dgm:pt modelId="{D30BDD70-2116-4AA7-94C4-6F8737AB265F}">
      <dgm:prSet/>
      <dgm:spPr/>
      <dgm:t>
        <a:bodyPr/>
        <a:lstStyle/>
        <a:p>
          <a:pPr>
            <a:buNone/>
          </a:pPr>
          <a:r>
            <a:rPr lang="en-US" b="1" u="none" dirty="0"/>
            <a:t>DATA COLLECTION AND CAPTURE:</a:t>
          </a:r>
          <a:endParaRPr lang="en-GB" b="1" u="sng" dirty="0"/>
        </a:p>
      </dgm:t>
    </dgm:pt>
    <dgm:pt modelId="{718D0341-C478-40BE-85A2-E9DF0F146239}" type="parTrans" cxnId="{E3DC4A72-2B04-49AA-B681-6569B0926046}">
      <dgm:prSet/>
      <dgm:spPr/>
      <dgm:t>
        <a:bodyPr/>
        <a:lstStyle/>
        <a:p>
          <a:endParaRPr lang="en-GB"/>
        </a:p>
      </dgm:t>
    </dgm:pt>
    <dgm:pt modelId="{F03691A9-05D6-412C-B4C4-BD55C15DE028}" type="sibTrans" cxnId="{E3DC4A72-2B04-49AA-B681-6569B0926046}">
      <dgm:prSet/>
      <dgm:spPr/>
      <dgm:t>
        <a:bodyPr/>
        <a:lstStyle/>
        <a:p>
          <a:endParaRPr lang="en-GB"/>
        </a:p>
      </dgm:t>
    </dgm:pt>
    <dgm:pt modelId="{6839F299-132F-4340-8D86-EEF6672FEF30}">
      <dgm:prSet/>
      <dgm:spPr/>
      <dgm:t>
        <a:bodyPr/>
        <a:lstStyle/>
        <a:p>
          <a:pPr>
            <a:buNone/>
          </a:pPr>
          <a:r>
            <a:rPr lang="en-US" b="0" u="none" dirty="0"/>
            <a:t>This includes </a:t>
          </a:r>
          <a:r>
            <a:rPr lang="en-US" b="0" u="none" dirty="0" err="1"/>
            <a:t>digitising</a:t>
          </a:r>
          <a:r>
            <a:rPr lang="en-US" b="0" u="none" dirty="0"/>
            <a:t> from map compilation or ortho-images; data</a:t>
          </a:r>
          <a:endParaRPr lang="en-GB" b="1" u="sng" dirty="0"/>
        </a:p>
      </dgm:t>
    </dgm:pt>
    <dgm:pt modelId="{E743650E-C4BF-4B60-BE54-1FA905A3646F}" type="parTrans" cxnId="{1DDD2A41-8E38-460B-8634-528F4DB3B0AB}">
      <dgm:prSet/>
      <dgm:spPr/>
      <dgm:t>
        <a:bodyPr/>
        <a:lstStyle/>
        <a:p>
          <a:endParaRPr lang="en-GB"/>
        </a:p>
      </dgm:t>
    </dgm:pt>
    <dgm:pt modelId="{10067FBB-4239-49CB-BAE4-55E717EF1C52}" type="sibTrans" cxnId="{1DDD2A41-8E38-460B-8634-528F4DB3B0AB}">
      <dgm:prSet/>
      <dgm:spPr/>
      <dgm:t>
        <a:bodyPr/>
        <a:lstStyle/>
        <a:p>
          <a:endParaRPr lang="en-GB"/>
        </a:p>
      </dgm:t>
    </dgm:pt>
    <dgm:pt modelId="{48399B09-5A6A-48FB-BB84-971F741AF875}">
      <dgm:prSet/>
      <dgm:spPr/>
      <dgm:t>
        <a:bodyPr/>
        <a:lstStyle/>
        <a:p>
          <a:pPr>
            <a:buNone/>
          </a:pPr>
          <a:r>
            <a:rPr lang="en-US" b="0" u="none" dirty="0"/>
            <a:t>capture from co-ordinates or general plans; metadata capture and</a:t>
          </a:r>
          <a:endParaRPr lang="en-GB" b="1" u="sng" dirty="0"/>
        </a:p>
      </dgm:t>
    </dgm:pt>
    <dgm:pt modelId="{66D118AA-2F63-43A2-8D80-7B2987624E89}" type="parTrans" cxnId="{78FCA065-52EC-4B8C-93AE-065FC7559EDB}">
      <dgm:prSet/>
      <dgm:spPr/>
      <dgm:t>
        <a:bodyPr/>
        <a:lstStyle/>
        <a:p>
          <a:endParaRPr lang="en-GB"/>
        </a:p>
      </dgm:t>
    </dgm:pt>
    <dgm:pt modelId="{FC816AE5-3372-423E-BA74-E5BF70EAB6A2}" type="sibTrans" cxnId="{78FCA065-52EC-4B8C-93AE-065FC7559EDB}">
      <dgm:prSet/>
      <dgm:spPr/>
      <dgm:t>
        <a:bodyPr/>
        <a:lstStyle/>
        <a:p>
          <a:endParaRPr lang="en-GB"/>
        </a:p>
      </dgm:t>
    </dgm:pt>
    <dgm:pt modelId="{CF3D8D03-450F-4DA2-A838-ED26DBE5A2C0}">
      <dgm:prSet/>
      <dgm:spPr/>
      <dgm:t>
        <a:bodyPr/>
        <a:lstStyle/>
        <a:p>
          <a:pPr>
            <a:buNone/>
          </a:pPr>
          <a:r>
            <a:rPr lang="en-US" b="0" u="none" dirty="0"/>
            <a:t>maintenance; map projections and re-projections. This may also</a:t>
          </a:r>
          <a:endParaRPr lang="en-GB" b="1" u="sng" dirty="0"/>
        </a:p>
      </dgm:t>
    </dgm:pt>
    <dgm:pt modelId="{BBDA36D0-9F17-482E-983E-3F998C6F9B30}" type="parTrans" cxnId="{23BF3E08-BE87-4A24-BF53-682D7FAF74EB}">
      <dgm:prSet/>
      <dgm:spPr/>
      <dgm:t>
        <a:bodyPr/>
        <a:lstStyle/>
        <a:p>
          <a:endParaRPr lang="en-GB"/>
        </a:p>
      </dgm:t>
    </dgm:pt>
    <dgm:pt modelId="{29FB360D-A4BE-4DED-9928-CBE9E1CB8D71}" type="sibTrans" cxnId="{23BF3E08-BE87-4A24-BF53-682D7FAF74EB}">
      <dgm:prSet/>
      <dgm:spPr/>
      <dgm:t>
        <a:bodyPr/>
        <a:lstStyle/>
        <a:p>
          <a:endParaRPr lang="en-GB"/>
        </a:p>
      </dgm:t>
    </dgm:pt>
    <dgm:pt modelId="{1590C331-398A-4591-940B-75FD3D778772}">
      <dgm:prSet/>
      <dgm:spPr/>
      <dgm:t>
        <a:bodyPr/>
        <a:lstStyle/>
        <a:p>
          <a:pPr>
            <a:buNone/>
          </a:pPr>
          <a:r>
            <a:rPr lang="en-US" b="0" u="none" dirty="0"/>
            <a:t>include field recording of data by direct observation and by</a:t>
          </a:r>
          <a:endParaRPr lang="en-GB" b="1" u="sng" dirty="0"/>
        </a:p>
      </dgm:t>
    </dgm:pt>
    <dgm:pt modelId="{19AAAC4F-E6DD-45FD-A0A8-2BAE6EB91D3E}" type="parTrans" cxnId="{20D8B46B-3D53-4535-82BC-6BE14776C9B7}">
      <dgm:prSet/>
      <dgm:spPr/>
      <dgm:t>
        <a:bodyPr/>
        <a:lstStyle/>
        <a:p>
          <a:endParaRPr lang="en-GB"/>
        </a:p>
      </dgm:t>
    </dgm:pt>
    <dgm:pt modelId="{AD3E3BCC-D420-4914-9472-09E1EA4BA3EC}" type="sibTrans" cxnId="{20D8B46B-3D53-4535-82BC-6BE14776C9B7}">
      <dgm:prSet/>
      <dgm:spPr/>
      <dgm:t>
        <a:bodyPr/>
        <a:lstStyle/>
        <a:p>
          <a:endParaRPr lang="en-GB"/>
        </a:p>
      </dgm:t>
    </dgm:pt>
    <dgm:pt modelId="{789023BD-C271-488C-A0CC-CFBC641410FC}">
      <dgm:prSet/>
      <dgm:spPr/>
      <dgm:t>
        <a:bodyPr/>
        <a:lstStyle/>
        <a:p>
          <a:pPr>
            <a:buNone/>
          </a:pPr>
          <a:r>
            <a:rPr lang="en-US" b="0" u="none" dirty="0"/>
            <a:t>annotation of aerial photography and satellite imagery.</a:t>
          </a:r>
          <a:endParaRPr lang="en-GB" b="1" u="sng" dirty="0"/>
        </a:p>
      </dgm:t>
    </dgm:pt>
    <dgm:pt modelId="{9B8694B4-DE42-4C84-AA83-09FA04ED1A7F}" type="parTrans" cxnId="{057A7210-A846-4613-BC70-0C596433304B}">
      <dgm:prSet/>
      <dgm:spPr/>
      <dgm:t>
        <a:bodyPr/>
        <a:lstStyle/>
        <a:p>
          <a:endParaRPr lang="en-GB"/>
        </a:p>
      </dgm:t>
    </dgm:pt>
    <dgm:pt modelId="{EED13BF8-B59A-463B-A526-FCDBE646E4AE}" type="sibTrans" cxnId="{057A7210-A846-4613-BC70-0C596433304B}">
      <dgm:prSet/>
      <dgm:spPr/>
      <dgm:t>
        <a:bodyPr/>
        <a:lstStyle/>
        <a:p>
          <a:endParaRPr lang="en-GB"/>
        </a:p>
      </dgm:t>
    </dgm:pt>
    <dgm:pt modelId="{2EB6BE4F-9B8B-4389-9734-80BA853742CE}">
      <dgm:prSet/>
      <dgm:spPr/>
      <dgm:t>
        <a:bodyPr/>
        <a:lstStyle/>
        <a:p>
          <a:pPr>
            <a:buNone/>
          </a:pPr>
          <a:r>
            <a:rPr lang="en-US" b="1" u="none" dirty="0"/>
            <a:t>DATA MANIPULATION:</a:t>
          </a:r>
          <a:endParaRPr lang="en-GB" b="1" u="sng" dirty="0"/>
        </a:p>
      </dgm:t>
    </dgm:pt>
    <dgm:pt modelId="{B0E9C0E2-920D-4A4F-8C5D-7E7BE4E50653}" type="parTrans" cxnId="{A0CFE324-EE32-42FE-BAF4-ED565F83E6A0}">
      <dgm:prSet/>
      <dgm:spPr/>
      <dgm:t>
        <a:bodyPr/>
        <a:lstStyle/>
        <a:p>
          <a:endParaRPr lang="en-GB"/>
        </a:p>
      </dgm:t>
    </dgm:pt>
    <dgm:pt modelId="{232293D4-E9AD-49BF-86F3-6A6FCA1C20E0}" type="sibTrans" cxnId="{A0CFE324-EE32-42FE-BAF4-ED565F83E6A0}">
      <dgm:prSet/>
      <dgm:spPr/>
      <dgm:t>
        <a:bodyPr/>
        <a:lstStyle/>
        <a:p>
          <a:endParaRPr lang="en-GB"/>
        </a:p>
      </dgm:t>
    </dgm:pt>
    <dgm:pt modelId="{E2E59BD4-0DE4-4DFC-AAA6-3F25DB077F88}">
      <dgm:prSet/>
      <dgm:spPr/>
      <dgm:t>
        <a:bodyPr/>
        <a:lstStyle/>
        <a:p>
          <a:pPr>
            <a:buNone/>
          </a:pPr>
          <a:r>
            <a:rPr lang="en-US" b="0" u="none" dirty="0"/>
            <a:t>This includes data processing; transformations; spatial data cleaning;</a:t>
          </a:r>
          <a:endParaRPr lang="en-GB" b="1" u="sng" dirty="0"/>
        </a:p>
      </dgm:t>
    </dgm:pt>
    <dgm:pt modelId="{18917912-7115-4602-BBB2-BF3FD4D55763}" type="parTrans" cxnId="{2A07C474-5241-48D4-9A0C-565CB91E7E22}">
      <dgm:prSet/>
      <dgm:spPr/>
      <dgm:t>
        <a:bodyPr/>
        <a:lstStyle/>
        <a:p>
          <a:endParaRPr lang="en-GB"/>
        </a:p>
      </dgm:t>
    </dgm:pt>
    <dgm:pt modelId="{855902AA-349F-4725-ADB7-B6CC33BF2F7F}" type="sibTrans" cxnId="{2A07C474-5241-48D4-9A0C-565CB91E7E22}">
      <dgm:prSet/>
      <dgm:spPr/>
      <dgm:t>
        <a:bodyPr/>
        <a:lstStyle/>
        <a:p>
          <a:endParaRPr lang="en-GB"/>
        </a:p>
      </dgm:t>
    </dgm:pt>
    <dgm:pt modelId="{65F420A4-2830-4F02-9A78-FA05ADA49C8C}">
      <dgm:prSet/>
      <dgm:spPr/>
      <dgm:t>
        <a:bodyPr/>
        <a:lstStyle/>
        <a:p>
          <a:pPr>
            <a:buNone/>
          </a:pPr>
          <a:r>
            <a:rPr lang="en-US" b="0" u="none" dirty="0"/>
            <a:t>data editing; attribute data cleaning; basic data classification; capture</a:t>
          </a:r>
          <a:endParaRPr lang="en-GB" b="1" u="sng" dirty="0"/>
        </a:p>
      </dgm:t>
    </dgm:pt>
    <dgm:pt modelId="{0E3FAA34-2AEE-4382-9AD3-AC6354C694DC}" type="parTrans" cxnId="{1AA5AC5F-B5CF-47DA-AFB8-AF1F0C7FBB05}">
      <dgm:prSet/>
      <dgm:spPr/>
      <dgm:t>
        <a:bodyPr/>
        <a:lstStyle/>
        <a:p>
          <a:endParaRPr lang="en-GB"/>
        </a:p>
      </dgm:t>
    </dgm:pt>
    <dgm:pt modelId="{AF989691-29B4-4158-B3E3-6C4ED6DD4794}" type="sibTrans" cxnId="{1AA5AC5F-B5CF-47DA-AFB8-AF1F0C7FBB05}">
      <dgm:prSet/>
      <dgm:spPr/>
      <dgm:t>
        <a:bodyPr/>
        <a:lstStyle/>
        <a:p>
          <a:endParaRPr lang="en-GB"/>
        </a:p>
      </dgm:t>
    </dgm:pt>
    <dgm:pt modelId="{5C6D56C4-0498-43D1-BD70-270428A90A36}">
      <dgm:prSet/>
      <dgm:spPr/>
      <dgm:t>
        <a:bodyPr/>
        <a:lstStyle/>
        <a:p>
          <a:pPr>
            <a:buNone/>
          </a:pPr>
          <a:r>
            <a:rPr lang="en-US" b="0" u="none" dirty="0"/>
            <a:t>and metadata maintenance; map projections and re-projections;</a:t>
          </a:r>
          <a:endParaRPr lang="en-GB" b="1" u="sng" dirty="0"/>
        </a:p>
      </dgm:t>
    </dgm:pt>
    <dgm:pt modelId="{8AA7B6FC-8725-4C63-885D-2D0922270F13}" type="parTrans" cxnId="{1F68A311-0633-4F21-AE91-D767ABAADA18}">
      <dgm:prSet/>
      <dgm:spPr/>
      <dgm:t>
        <a:bodyPr/>
        <a:lstStyle/>
        <a:p>
          <a:endParaRPr lang="en-GB"/>
        </a:p>
      </dgm:t>
    </dgm:pt>
    <dgm:pt modelId="{5C8C960F-D7B6-4CC6-9677-371392D76BD5}" type="sibTrans" cxnId="{1F68A311-0633-4F21-AE91-D767ABAADA18}">
      <dgm:prSet/>
      <dgm:spPr/>
      <dgm:t>
        <a:bodyPr/>
        <a:lstStyle/>
        <a:p>
          <a:endParaRPr lang="en-GB"/>
        </a:p>
      </dgm:t>
    </dgm:pt>
    <dgm:pt modelId="{6F3D5F9B-DFB9-4662-A70E-292CA687C092}">
      <dgm:prSet/>
      <dgm:spPr/>
      <dgm:t>
        <a:bodyPr/>
        <a:lstStyle/>
        <a:p>
          <a:pPr>
            <a:buNone/>
          </a:pPr>
          <a:r>
            <a:rPr lang="en-US" b="0" u="none" dirty="0"/>
            <a:t>working with database files; performing queries; data integration</a:t>
          </a:r>
          <a:endParaRPr lang="en-GB" b="1" u="sng" dirty="0"/>
        </a:p>
      </dgm:t>
    </dgm:pt>
    <dgm:pt modelId="{C08F8F60-695F-4396-9680-FCD89C2D467C}" type="parTrans" cxnId="{0C6BCDDA-1AD1-4C09-901A-43AC8B261465}">
      <dgm:prSet/>
      <dgm:spPr/>
      <dgm:t>
        <a:bodyPr/>
        <a:lstStyle/>
        <a:p>
          <a:endParaRPr lang="en-GB"/>
        </a:p>
      </dgm:t>
    </dgm:pt>
    <dgm:pt modelId="{BEF258BB-8B3D-41A2-8F39-F4FC54EF1C50}" type="sibTrans" cxnId="{0C6BCDDA-1AD1-4C09-901A-43AC8B261465}">
      <dgm:prSet/>
      <dgm:spPr/>
      <dgm:t>
        <a:bodyPr/>
        <a:lstStyle/>
        <a:p>
          <a:endParaRPr lang="en-GB"/>
        </a:p>
      </dgm:t>
    </dgm:pt>
    <dgm:pt modelId="{78642A3F-0377-41F2-811F-548AAC3C036D}">
      <dgm:prSet/>
      <dgm:spPr/>
      <dgm:t>
        <a:bodyPr/>
        <a:lstStyle/>
        <a:p>
          <a:pPr>
            <a:buNone/>
          </a:pPr>
          <a:r>
            <a:rPr lang="en-US" b="0" u="none" dirty="0"/>
            <a:t>merging, splitting and aggregations.</a:t>
          </a:r>
          <a:endParaRPr lang="en-GB" b="1" u="sng" dirty="0"/>
        </a:p>
      </dgm:t>
    </dgm:pt>
    <dgm:pt modelId="{B15FD9DA-FE9B-404D-8243-D1BEBD8775CF}" type="parTrans" cxnId="{4B5D615D-029B-4453-9D66-84CB592B8BEE}">
      <dgm:prSet/>
      <dgm:spPr/>
      <dgm:t>
        <a:bodyPr/>
        <a:lstStyle/>
        <a:p>
          <a:endParaRPr lang="en-GB"/>
        </a:p>
      </dgm:t>
    </dgm:pt>
    <dgm:pt modelId="{EB607B2C-32FC-4CF0-A196-C71394883335}" type="sibTrans" cxnId="{4B5D615D-029B-4453-9D66-84CB592B8BEE}">
      <dgm:prSet/>
      <dgm:spPr/>
      <dgm:t>
        <a:bodyPr/>
        <a:lstStyle/>
        <a:p>
          <a:endParaRPr lang="en-GB"/>
        </a:p>
      </dgm:t>
    </dgm:pt>
    <dgm:pt modelId="{A1C66FD1-70FE-4930-8CCA-BAC628D1B989}">
      <dgm:prSet/>
      <dgm:spPr/>
      <dgm:t>
        <a:bodyPr/>
        <a:lstStyle/>
        <a:p>
          <a:pPr>
            <a:buNone/>
          </a:pPr>
          <a:r>
            <a:rPr lang="en-US" b="1" u="none" dirty="0"/>
            <a:t>REPRODUCTION PROCEDURES:</a:t>
          </a:r>
          <a:endParaRPr lang="en-GB" b="1" u="sng" dirty="0"/>
        </a:p>
      </dgm:t>
    </dgm:pt>
    <dgm:pt modelId="{B07E5367-5497-4E83-AC54-5ACD46F988D2}" type="parTrans" cxnId="{B0B34D8D-F8FF-4B2A-844F-6047BDCAC5BB}">
      <dgm:prSet/>
      <dgm:spPr/>
      <dgm:t>
        <a:bodyPr/>
        <a:lstStyle/>
        <a:p>
          <a:endParaRPr lang="en-GB"/>
        </a:p>
      </dgm:t>
    </dgm:pt>
    <dgm:pt modelId="{C48F69B2-CE3B-4F99-9DA3-1B82A0BEDE62}" type="sibTrans" cxnId="{B0B34D8D-F8FF-4B2A-844F-6047BDCAC5BB}">
      <dgm:prSet/>
      <dgm:spPr/>
      <dgm:t>
        <a:bodyPr/>
        <a:lstStyle/>
        <a:p>
          <a:endParaRPr lang="en-GB"/>
        </a:p>
      </dgm:t>
    </dgm:pt>
    <dgm:pt modelId="{C7BB5AA4-0DB0-4A59-ADC9-F18C9060B992}">
      <dgm:prSet/>
      <dgm:spPr/>
      <dgm:t>
        <a:bodyPr/>
        <a:lstStyle/>
        <a:p>
          <a:pPr>
            <a:buNone/>
          </a:pPr>
          <a:r>
            <a:rPr lang="en-US" b="0" u="none" dirty="0"/>
            <a:t>This includes the reproduction of prints by multi-</a:t>
          </a:r>
          <a:r>
            <a:rPr lang="en-US" b="0" u="none" dirty="0" err="1"/>
            <a:t>colour</a:t>
          </a:r>
          <a:r>
            <a:rPr lang="en-US" b="0" u="none" dirty="0"/>
            <a:t> printing on</a:t>
          </a:r>
          <a:endParaRPr lang="en-GB" b="1" u="sng" dirty="0"/>
        </a:p>
      </dgm:t>
    </dgm:pt>
    <dgm:pt modelId="{40386DD8-E4EF-475E-9FA5-5D6AE3E1ABC3}" type="parTrans" cxnId="{E73743EF-A103-4C47-8DB3-FF3ACDAD0834}">
      <dgm:prSet/>
      <dgm:spPr/>
      <dgm:t>
        <a:bodyPr/>
        <a:lstStyle/>
        <a:p>
          <a:endParaRPr lang="en-GB"/>
        </a:p>
      </dgm:t>
    </dgm:pt>
    <dgm:pt modelId="{E9FD9576-D6E2-4AB2-8607-24C53778165B}" type="sibTrans" cxnId="{E73743EF-A103-4C47-8DB3-FF3ACDAD0834}">
      <dgm:prSet/>
      <dgm:spPr/>
      <dgm:t>
        <a:bodyPr/>
        <a:lstStyle/>
        <a:p>
          <a:endParaRPr lang="en-GB"/>
        </a:p>
      </dgm:t>
    </dgm:pt>
    <dgm:pt modelId="{A5E7EC60-FF90-4A10-8175-1D0AA54252F7}">
      <dgm:prSet/>
      <dgm:spPr/>
      <dgm:t>
        <a:bodyPr/>
        <a:lstStyle/>
        <a:p>
          <a:pPr>
            <a:buNone/>
          </a:pPr>
          <a:r>
            <a:rPr lang="en-US" b="0" u="none" dirty="0"/>
            <a:t>different output devices and other methods of output.</a:t>
          </a:r>
          <a:endParaRPr lang="en-GB" b="1" u="sng" dirty="0"/>
        </a:p>
      </dgm:t>
    </dgm:pt>
    <dgm:pt modelId="{8633CD5B-FD4B-4FD0-97A4-8C8428E23E66}" type="parTrans" cxnId="{497A6078-6479-4EEA-91D1-23D750B5A443}">
      <dgm:prSet/>
      <dgm:spPr/>
      <dgm:t>
        <a:bodyPr/>
        <a:lstStyle/>
        <a:p>
          <a:endParaRPr lang="en-GB"/>
        </a:p>
      </dgm:t>
    </dgm:pt>
    <dgm:pt modelId="{4E3EE5AC-12F8-40B6-A19F-3B740D1A98B0}" type="sibTrans" cxnId="{497A6078-6479-4EEA-91D1-23D750B5A443}">
      <dgm:prSet/>
      <dgm:spPr/>
      <dgm:t>
        <a:bodyPr/>
        <a:lstStyle/>
        <a:p>
          <a:endParaRPr lang="en-GB"/>
        </a:p>
      </dgm:t>
    </dgm:pt>
    <dgm:pt modelId="{B3EA609B-1D6C-4D16-A7BA-52DFFED88CC4}">
      <dgm:prSet/>
      <dgm:spPr/>
      <dgm:t>
        <a:bodyPr/>
        <a:lstStyle/>
        <a:p>
          <a:pPr>
            <a:buNone/>
          </a:pPr>
          <a:r>
            <a:rPr lang="en-US" b="1" u="none" dirty="0"/>
            <a:t>SPATIAL MODELLING:</a:t>
          </a:r>
          <a:endParaRPr lang="en-GB" b="1" u="sng" dirty="0"/>
        </a:p>
      </dgm:t>
    </dgm:pt>
    <dgm:pt modelId="{403E575E-BC58-4A8E-B978-C27CBAEA56C7}" type="parTrans" cxnId="{165F885B-39DC-4401-84A0-073358A095A6}">
      <dgm:prSet/>
      <dgm:spPr/>
      <dgm:t>
        <a:bodyPr/>
        <a:lstStyle/>
        <a:p>
          <a:endParaRPr lang="en-GB"/>
        </a:p>
      </dgm:t>
    </dgm:pt>
    <dgm:pt modelId="{7D12A7DC-3132-4690-846B-FAEB45ABEC51}" type="sibTrans" cxnId="{165F885B-39DC-4401-84A0-073358A095A6}">
      <dgm:prSet/>
      <dgm:spPr/>
      <dgm:t>
        <a:bodyPr/>
        <a:lstStyle/>
        <a:p>
          <a:endParaRPr lang="en-GB"/>
        </a:p>
      </dgm:t>
    </dgm:pt>
    <dgm:pt modelId="{0E40987D-A115-4597-B93B-728151A319A5}">
      <dgm:prSet/>
      <dgm:spPr/>
      <dgm:t>
        <a:bodyPr/>
        <a:lstStyle/>
        <a:p>
          <a:pPr>
            <a:buNone/>
          </a:pPr>
          <a:r>
            <a:rPr lang="en-US" b="0" u="none" dirty="0"/>
            <a:t>This includes working with different data models; feature</a:t>
          </a:r>
          <a:endParaRPr lang="en-GB" b="1" u="sng" dirty="0"/>
        </a:p>
      </dgm:t>
    </dgm:pt>
    <dgm:pt modelId="{4E211F75-7FB6-46C0-815B-BBE1329101F6}" type="parTrans" cxnId="{C160C2DB-4CE8-44AF-A3E0-F4476B584B60}">
      <dgm:prSet/>
      <dgm:spPr/>
      <dgm:t>
        <a:bodyPr/>
        <a:lstStyle/>
        <a:p>
          <a:endParaRPr lang="en-GB"/>
        </a:p>
      </dgm:t>
    </dgm:pt>
    <dgm:pt modelId="{01448B05-A1D6-4131-8508-3F57A8DF5B1B}" type="sibTrans" cxnId="{C160C2DB-4CE8-44AF-A3E0-F4476B584B60}">
      <dgm:prSet/>
      <dgm:spPr/>
      <dgm:t>
        <a:bodyPr/>
        <a:lstStyle/>
        <a:p>
          <a:endParaRPr lang="en-GB"/>
        </a:p>
      </dgm:t>
    </dgm:pt>
    <dgm:pt modelId="{6766B38D-7379-46F9-9CDE-56A7C2CD8E5E}">
      <dgm:prSet/>
      <dgm:spPr/>
      <dgm:t>
        <a:bodyPr/>
        <a:lstStyle/>
        <a:p>
          <a:pPr>
            <a:buNone/>
          </a:pPr>
          <a:r>
            <a:rPr lang="en-US" b="0" u="none" dirty="0"/>
            <a:t>classifications and definitions, design of symbology types, styles and </a:t>
          </a:r>
          <a:r>
            <a:rPr lang="en-US" b="0" u="none" dirty="0" err="1"/>
            <a:t>colour</a:t>
          </a:r>
          <a:r>
            <a:rPr lang="en-US" b="0" u="none" dirty="0"/>
            <a:t>.</a:t>
          </a:r>
          <a:endParaRPr lang="en-GB" b="1" u="sng" dirty="0"/>
        </a:p>
      </dgm:t>
    </dgm:pt>
    <dgm:pt modelId="{56FCA025-989A-41E4-884E-A934CED6D09C}" type="parTrans" cxnId="{AE38C3FD-B6A4-4691-BAA2-3540936DB3E8}">
      <dgm:prSet/>
      <dgm:spPr/>
      <dgm:t>
        <a:bodyPr/>
        <a:lstStyle/>
        <a:p>
          <a:endParaRPr lang="en-GB"/>
        </a:p>
      </dgm:t>
    </dgm:pt>
    <dgm:pt modelId="{F8B9EED2-02FC-4C83-91EF-134C9D46D5FD}" type="sibTrans" cxnId="{AE38C3FD-B6A4-4691-BAA2-3540936DB3E8}">
      <dgm:prSet/>
      <dgm:spPr/>
      <dgm:t>
        <a:bodyPr/>
        <a:lstStyle/>
        <a:p>
          <a:endParaRPr lang="en-GB"/>
        </a:p>
      </dgm:t>
    </dgm:pt>
    <dgm:pt modelId="{C80A40B2-FD49-471B-8FD7-83B83A94A163}">
      <dgm:prSet/>
      <dgm:spPr/>
      <dgm:t>
        <a:bodyPr/>
        <a:lstStyle/>
        <a:p>
          <a:pPr>
            <a:buNone/>
          </a:pPr>
          <a:r>
            <a:rPr lang="en-US" b="1" u="none" dirty="0"/>
            <a:t>MAP PRODUCTION:</a:t>
          </a:r>
          <a:endParaRPr lang="en-GB" b="1" u="sng" dirty="0"/>
        </a:p>
      </dgm:t>
    </dgm:pt>
    <dgm:pt modelId="{3D7A4E40-9E6C-4F53-935F-0CCA06BC17F5}" type="parTrans" cxnId="{F7BE67A3-AD56-47D5-AC5F-80FCD13D0B84}">
      <dgm:prSet/>
      <dgm:spPr/>
      <dgm:t>
        <a:bodyPr/>
        <a:lstStyle/>
        <a:p>
          <a:endParaRPr lang="en-GB"/>
        </a:p>
      </dgm:t>
    </dgm:pt>
    <dgm:pt modelId="{4FCC2B27-698D-4471-AFAB-4BED96143C22}" type="sibTrans" cxnId="{F7BE67A3-AD56-47D5-AC5F-80FCD13D0B84}">
      <dgm:prSet/>
      <dgm:spPr/>
      <dgm:t>
        <a:bodyPr/>
        <a:lstStyle/>
        <a:p>
          <a:endParaRPr lang="en-GB"/>
        </a:p>
      </dgm:t>
    </dgm:pt>
    <dgm:pt modelId="{F79E55B5-E761-406D-A66F-DB67EC390680}">
      <dgm:prSet/>
      <dgm:spPr/>
      <dgm:t>
        <a:bodyPr/>
        <a:lstStyle/>
        <a:p>
          <a:pPr>
            <a:buNone/>
          </a:pPr>
          <a:r>
            <a:rPr lang="en-US" b="0" u="none" dirty="0"/>
            <a:t>This includes map production and report writing. Both vector and</a:t>
          </a:r>
          <a:endParaRPr lang="en-GB" b="1" u="sng" dirty="0"/>
        </a:p>
      </dgm:t>
    </dgm:pt>
    <dgm:pt modelId="{FC6C6933-F9A7-4553-B186-55C2AF0B015F}" type="parTrans" cxnId="{6A45B966-781B-457C-8BE6-2C9321DF10A7}">
      <dgm:prSet/>
      <dgm:spPr/>
      <dgm:t>
        <a:bodyPr/>
        <a:lstStyle/>
        <a:p>
          <a:endParaRPr lang="en-GB"/>
        </a:p>
      </dgm:t>
    </dgm:pt>
    <dgm:pt modelId="{36FA535C-E784-477E-B93E-D242145B2078}" type="sibTrans" cxnId="{6A45B966-781B-457C-8BE6-2C9321DF10A7}">
      <dgm:prSet/>
      <dgm:spPr/>
      <dgm:t>
        <a:bodyPr/>
        <a:lstStyle/>
        <a:p>
          <a:endParaRPr lang="en-GB"/>
        </a:p>
      </dgm:t>
    </dgm:pt>
    <dgm:pt modelId="{49980718-C1EA-462F-BACD-1769F6CE1DBE}">
      <dgm:prSet/>
      <dgm:spPr/>
      <dgm:t>
        <a:bodyPr/>
        <a:lstStyle/>
        <a:p>
          <a:pPr>
            <a:buNone/>
          </a:pPr>
          <a:r>
            <a:rPr lang="en-US" b="0" u="none" dirty="0"/>
            <a:t>raster data to be included.</a:t>
          </a:r>
          <a:endParaRPr lang="en-GB" b="1" u="sng" dirty="0"/>
        </a:p>
      </dgm:t>
    </dgm:pt>
    <dgm:pt modelId="{37125D2B-89E0-47CB-9B03-9820A0C2CC66}" type="parTrans" cxnId="{0B37E9C9-E02B-44E9-B70C-91021052783D}">
      <dgm:prSet/>
      <dgm:spPr/>
      <dgm:t>
        <a:bodyPr/>
        <a:lstStyle/>
        <a:p>
          <a:endParaRPr lang="en-GB"/>
        </a:p>
      </dgm:t>
    </dgm:pt>
    <dgm:pt modelId="{E973936A-BC22-4A47-8706-4AA73C575F13}" type="sibTrans" cxnId="{0B37E9C9-E02B-44E9-B70C-91021052783D}">
      <dgm:prSet/>
      <dgm:spPr/>
      <dgm:t>
        <a:bodyPr/>
        <a:lstStyle/>
        <a:p>
          <a:endParaRPr lang="en-GB"/>
        </a:p>
      </dgm:t>
    </dgm:pt>
    <dgm:pt modelId="{BD71DE9C-3D01-4B81-A2CA-24DB71F8ACF4}">
      <dgm:prSet/>
      <dgm:spPr/>
      <dgm:t>
        <a:bodyPr/>
        <a:lstStyle/>
        <a:p>
          <a:pPr>
            <a:buNone/>
          </a:pPr>
          <a:r>
            <a:rPr lang="en-US" b="1" u="none" dirty="0"/>
            <a:t>PHOTOGRAMMETRIC COMPILATION:</a:t>
          </a:r>
          <a:endParaRPr lang="en-GB" b="1" u="sng" dirty="0"/>
        </a:p>
      </dgm:t>
    </dgm:pt>
    <dgm:pt modelId="{4465A53A-046A-47D2-970C-495E8925B6D6}" type="parTrans" cxnId="{0BC4A29E-5858-4694-BC7B-385E765D27DB}">
      <dgm:prSet/>
      <dgm:spPr/>
      <dgm:t>
        <a:bodyPr/>
        <a:lstStyle/>
        <a:p>
          <a:endParaRPr lang="en-GB"/>
        </a:p>
      </dgm:t>
    </dgm:pt>
    <dgm:pt modelId="{8704CEA9-4840-41C2-8913-D31FE0CA67F7}" type="sibTrans" cxnId="{0BC4A29E-5858-4694-BC7B-385E765D27DB}">
      <dgm:prSet/>
      <dgm:spPr/>
      <dgm:t>
        <a:bodyPr/>
        <a:lstStyle/>
        <a:p>
          <a:endParaRPr lang="en-GB"/>
        </a:p>
      </dgm:t>
    </dgm:pt>
    <dgm:pt modelId="{34CDB577-7B10-48E8-BCD0-85F9876AAEB8}">
      <dgm:prSet/>
      <dgm:spPr/>
      <dgm:t>
        <a:bodyPr/>
        <a:lstStyle/>
        <a:p>
          <a:pPr>
            <a:buNone/>
          </a:pPr>
          <a:r>
            <a:rPr lang="en-US" b="0" u="none" dirty="0"/>
            <a:t>This includes working with analogue aerial photography and digital imagery, Flight planning. Aerial Triangulation. Airborne GPS, Interpretation and annotation. Feature extraction and compilation. Digital Elevation Models or surface models. Photogrammetric scanners, and geo-referencing. </a:t>
          </a:r>
          <a:endParaRPr lang="en-GB" b="1" u="sng" dirty="0"/>
        </a:p>
      </dgm:t>
    </dgm:pt>
    <dgm:pt modelId="{D08718A9-8C3A-4DD1-BA8F-47C64DE967BB}" type="parTrans" cxnId="{AAFBFEBA-6523-4B21-A6CC-B0097BB231ED}">
      <dgm:prSet/>
      <dgm:spPr/>
      <dgm:t>
        <a:bodyPr/>
        <a:lstStyle/>
        <a:p>
          <a:endParaRPr lang="en-GB"/>
        </a:p>
      </dgm:t>
    </dgm:pt>
    <dgm:pt modelId="{5FDF0F54-8BAD-4B69-97C5-8355EF47FF6C}" type="sibTrans" cxnId="{AAFBFEBA-6523-4B21-A6CC-B0097BB231ED}">
      <dgm:prSet/>
      <dgm:spPr/>
      <dgm:t>
        <a:bodyPr/>
        <a:lstStyle/>
        <a:p>
          <a:endParaRPr lang="en-GB"/>
        </a:p>
      </dgm:t>
    </dgm:pt>
    <dgm:pt modelId="{F332178D-FE6F-458A-83B1-13886CA3FD01}">
      <dgm:prSet/>
      <dgm:spPr/>
      <dgm:t>
        <a:bodyPr/>
        <a:lstStyle/>
        <a:p>
          <a:pPr>
            <a:buNone/>
          </a:pPr>
          <a:r>
            <a:rPr lang="en-US" b="1" u="none" dirty="0"/>
            <a:t>IMAGE PROCESSING</a:t>
          </a:r>
          <a:endParaRPr lang="en-GB" b="1" u="sng" dirty="0"/>
        </a:p>
      </dgm:t>
    </dgm:pt>
    <dgm:pt modelId="{43D9D9F6-7C74-4DD9-8D47-20DFDAAC63C5}" type="parTrans" cxnId="{F52B543F-51F4-4C68-B125-65874DFF10D9}">
      <dgm:prSet/>
      <dgm:spPr/>
      <dgm:t>
        <a:bodyPr/>
        <a:lstStyle/>
        <a:p>
          <a:endParaRPr lang="en-GB"/>
        </a:p>
      </dgm:t>
    </dgm:pt>
    <dgm:pt modelId="{99125004-935F-41DB-AA1C-3C20DA0ADDDA}" type="sibTrans" cxnId="{F52B543F-51F4-4C68-B125-65874DFF10D9}">
      <dgm:prSet/>
      <dgm:spPr/>
      <dgm:t>
        <a:bodyPr/>
        <a:lstStyle/>
        <a:p>
          <a:endParaRPr lang="en-GB"/>
        </a:p>
      </dgm:t>
    </dgm:pt>
    <dgm:pt modelId="{AC094BBB-8CCA-46ED-8B00-11A047C37DD5}">
      <dgm:prSet/>
      <dgm:spPr/>
      <dgm:t>
        <a:bodyPr/>
        <a:lstStyle/>
        <a:p>
          <a:pPr>
            <a:buNone/>
          </a:pPr>
          <a:r>
            <a:rPr lang="en-US" b="0" u="none" dirty="0"/>
            <a:t>This includes an UNDERSTANDING of basic digital image </a:t>
          </a:r>
          <a:r>
            <a:rPr lang="en-US" b="0" u="none" dirty="0" err="1"/>
            <a:t>analysis,and</a:t>
          </a:r>
          <a:r>
            <a:rPr lang="en-US" b="0" u="none" dirty="0"/>
            <a:t> image ortho-rectification.</a:t>
          </a:r>
          <a:endParaRPr lang="en-GB" b="1" u="sng" dirty="0"/>
        </a:p>
      </dgm:t>
    </dgm:pt>
    <dgm:pt modelId="{31B3A865-0DFE-448F-8DF3-CA3271F83F1A}" type="parTrans" cxnId="{C0C1F4D5-2D4D-4B80-8E44-FC9F0B171EB8}">
      <dgm:prSet/>
      <dgm:spPr/>
      <dgm:t>
        <a:bodyPr/>
        <a:lstStyle/>
        <a:p>
          <a:endParaRPr lang="en-GB"/>
        </a:p>
      </dgm:t>
    </dgm:pt>
    <dgm:pt modelId="{EC85CE24-3BB7-40DD-99BB-95A1D9358ED0}" type="sibTrans" cxnId="{C0C1F4D5-2D4D-4B80-8E44-FC9F0B171EB8}">
      <dgm:prSet/>
      <dgm:spPr/>
      <dgm:t>
        <a:bodyPr/>
        <a:lstStyle/>
        <a:p>
          <a:endParaRPr lang="en-GB"/>
        </a:p>
      </dgm:t>
    </dgm:pt>
    <dgm:pt modelId="{6C8BAF88-9DA5-4713-99B5-4D2D99414293}">
      <dgm:prSet/>
      <dgm:spPr/>
      <dgm:t>
        <a:bodyPr/>
        <a:lstStyle/>
        <a:p>
          <a:pPr>
            <a:buNone/>
          </a:pPr>
          <a:r>
            <a:rPr lang="en-US" b="1" u="sng" dirty="0"/>
            <a:t>REQUIRED </a:t>
          </a:r>
          <a:endParaRPr lang="en-GB" b="1" u="sng" dirty="0"/>
        </a:p>
      </dgm:t>
    </dgm:pt>
    <dgm:pt modelId="{0DC3BE47-AD43-4CEF-8157-8AAA1C8F9775}" type="parTrans" cxnId="{3EF18E99-B03C-4652-AA6A-B0DF94A8B79B}">
      <dgm:prSet/>
      <dgm:spPr/>
      <dgm:t>
        <a:bodyPr/>
        <a:lstStyle/>
        <a:p>
          <a:endParaRPr lang="en-GB"/>
        </a:p>
      </dgm:t>
    </dgm:pt>
    <dgm:pt modelId="{3819B7FA-1206-438C-A93B-6B8A5FD351DD}" type="sibTrans" cxnId="{3EF18E99-B03C-4652-AA6A-B0DF94A8B79B}">
      <dgm:prSet/>
      <dgm:spPr/>
      <dgm:t>
        <a:bodyPr/>
        <a:lstStyle/>
        <a:p>
          <a:endParaRPr lang="en-GB"/>
        </a:p>
      </dgm:t>
    </dgm:pt>
    <dgm:pt modelId="{482DC5ED-B97A-478C-AEA7-550911DCEAAB}">
      <dgm:prSet phldrT="[Text]"/>
      <dgm:spPr/>
      <dgm:t>
        <a:bodyPr/>
        <a:lstStyle/>
        <a:p>
          <a:r>
            <a:rPr lang="en-US" dirty="0"/>
            <a:t>COMPULSARY DAYS: 80</a:t>
          </a:r>
          <a:endParaRPr lang="en-GB" b="1" u="sng" dirty="0"/>
        </a:p>
      </dgm:t>
    </dgm:pt>
    <dgm:pt modelId="{25A4917F-82F8-48DA-9FEF-62739B033A65}" type="parTrans" cxnId="{69AAA51C-C72C-497B-84B5-BF445616689A}">
      <dgm:prSet/>
      <dgm:spPr/>
      <dgm:t>
        <a:bodyPr/>
        <a:lstStyle/>
        <a:p>
          <a:endParaRPr lang="en-GB"/>
        </a:p>
      </dgm:t>
    </dgm:pt>
    <dgm:pt modelId="{B51903B0-DB9F-406F-A08E-CFE4149B6529}" type="sibTrans" cxnId="{69AAA51C-C72C-497B-84B5-BF445616689A}">
      <dgm:prSet/>
      <dgm:spPr/>
      <dgm:t>
        <a:bodyPr/>
        <a:lstStyle/>
        <a:p>
          <a:endParaRPr lang="en-GB"/>
        </a:p>
      </dgm:t>
    </dgm:pt>
    <dgm:pt modelId="{14ACFF91-ED3A-473E-B806-B092672D7E0E}">
      <dgm:prSet phldrT="[Text]"/>
      <dgm:spPr/>
      <dgm:t>
        <a:bodyPr/>
        <a:lstStyle/>
        <a:p>
          <a:r>
            <a:rPr lang="en-US" dirty="0"/>
            <a:t>ADDITIONAL TRAINING: 140</a:t>
          </a:r>
          <a:endParaRPr lang="en-GB" dirty="0"/>
        </a:p>
      </dgm:t>
    </dgm:pt>
    <dgm:pt modelId="{8FFAF1D5-6144-43ED-9083-AAD13BFEFC10}" type="parTrans" cxnId="{C02B195B-6F41-4D5F-A6B6-482B0EDBD649}">
      <dgm:prSet/>
      <dgm:spPr/>
      <dgm:t>
        <a:bodyPr/>
        <a:lstStyle/>
        <a:p>
          <a:endParaRPr lang="en-GB"/>
        </a:p>
      </dgm:t>
    </dgm:pt>
    <dgm:pt modelId="{8408BE52-90DE-4826-8131-30723612DAB6}" type="sibTrans" cxnId="{C02B195B-6F41-4D5F-A6B6-482B0EDBD649}">
      <dgm:prSet/>
      <dgm:spPr/>
      <dgm:t>
        <a:bodyPr/>
        <a:lstStyle/>
        <a:p>
          <a:endParaRPr lang="en-GB"/>
        </a:p>
      </dgm:t>
    </dgm:pt>
    <dgm:pt modelId="{E0DCCD83-EC35-4BE7-8583-9321CC31E80B}">
      <dgm:prSet phldrT="[Text]"/>
      <dgm:spPr/>
      <dgm:t>
        <a:bodyPr/>
        <a:lstStyle/>
        <a:p>
          <a:r>
            <a:rPr lang="en-US" dirty="0"/>
            <a:t>TOTAL OF 220 DAYS</a:t>
          </a:r>
          <a:endParaRPr lang="en-GB" dirty="0"/>
        </a:p>
      </dgm:t>
    </dgm:pt>
    <dgm:pt modelId="{42D67BAE-B884-41F9-8983-4877E56FB76F}" type="parTrans" cxnId="{09ACB5A0-0A19-4957-8F1F-1DA72BE070E8}">
      <dgm:prSet/>
      <dgm:spPr/>
      <dgm:t>
        <a:bodyPr/>
        <a:lstStyle/>
        <a:p>
          <a:endParaRPr lang="en-GB"/>
        </a:p>
      </dgm:t>
    </dgm:pt>
    <dgm:pt modelId="{6A322656-D6B7-4448-B92D-99C3C9F3D505}" type="sibTrans" cxnId="{09ACB5A0-0A19-4957-8F1F-1DA72BE070E8}">
      <dgm:prSet/>
      <dgm:spPr/>
      <dgm:t>
        <a:bodyPr/>
        <a:lstStyle/>
        <a:p>
          <a:endParaRPr lang="en-GB"/>
        </a:p>
      </dgm:t>
    </dgm:pt>
    <dgm:pt modelId="{F5D9C427-CAC9-4E3E-85E6-2F4C692A6ACC}" type="pres">
      <dgm:prSet presAssocID="{EF3F94A0-A550-4D3D-ABED-FDED619093FC}" presName="theList" presStyleCnt="0">
        <dgm:presLayoutVars>
          <dgm:dir/>
          <dgm:animLvl val="lvl"/>
          <dgm:resizeHandles val="exact"/>
        </dgm:presLayoutVars>
      </dgm:prSet>
      <dgm:spPr/>
    </dgm:pt>
    <dgm:pt modelId="{505325F8-5720-4205-BA92-8B522BC22F61}" type="pres">
      <dgm:prSet presAssocID="{E15C15F3-6030-4BAB-802C-754C0423A7B5}" presName="compNode" presStyleCnt="0"/>
      <dgm:spPr/>
    </dgm:pt>
    <dgm:pt modelId="{3EE79182-513D-4C68-B7DD-BD04CD9D351E}" type="pres">
      <dgm:prSet presAssocID="{E15C15F3-6030-4BAB-802C-754C0423A7B5}" presName="aNode" presStyleLbl="bgShp" presStyleIdx="0" presStyleCnt="10"/>
      <dgm:spPr/>
    </dgm:pt>
    <dgm:pt modelId="{EA6C1C68-502A-424F-B490-BC343BA29D02}" type="pres">
      <dgm:prSet presAssocID="{E15C15F3-6030-4BAB-802C-754C0423A7B5}" presName="textNode" presStyleLbl="bgShp" presStyleIdx="0" presStyleCnt="10"/>
      <dgm:spPr/>
    </dgm:pt>
    <dgm:pt modelId="{72097C0A-B898-4008-849D-92DE24DDAB45}" type="pres">
      <dgm:prSet presAssocID="{E15C15F3-6030-4BAB-802C-754C0423A7B5}" presName="compChildNode" presStyleCnt="0"/>
      <dgm:spPr/>
    </dgm:pt>
    <dgm:pt modelId="{69079CAA-ABE1-49EA-ACCB-3A89B8B4E955}" type="pres">
      <dgm:prSet presAssocID="{E15C15F3-6030-4BAB-802C-754C0423A7B5}" presName="theInnerList" presStyleCnt="0"/>
      <dgm:spPr/>
    </dgm:pt>
    <dgm:pt modelId="{47132EFC-9C09-4A2A-B816-FE2EA3EE0E5A}" type="pres">
      <dgm:prSet presAssocID="{E15C15F3-6030-4BAB-802C-754C0423A7B5}" presName="aSpace" presStyleCnt="0"/>
      <dgm:spPr/>
    </dgm:pt>
    <dgm:pt modelId="{493F9388-2C10-47A1-8905-BB34AAEA1FAB}" type="pres">
      <dgm:prSet presAssocID="{335BBCE2-F35A-4DAA-9034-1E5C0B485E13}" presName="compNode" presStyleCnt="0"/>
      <dgm:spPr/>
    </dgm:pt>
    <dgm:pt modelId="{A4D225A0-3924-49AE-9FF7-70F232D9F687}" type="pres">
      <dgm:prSet presAssocID="{335BBCE2-F35A-4DAA-9034-1E5C0B485E13}" presName="aNode" presStyleLbl="bgShp" presStyleIdx="1" presStyleCnt="10"/>
      <dgm:spPr/>
    </dgm:pt>
    <dgm:pt modelId="{557940A4-7E19-4592-9980-F2B8CBFF4221}" type="pres">
      <dgm:prSet presAssocID="{335BBCE2-F35A-4DAA-9034-1E5C0B485E13}" presName="textNode" presStyleLbl="bgShp" presStyleIdx="1" presStyleCnt="10"/>
      <dgm:spPr/>
    </dgm:pt>
    <dgm:pt modelId="{6A22B966-B796-4B5E-8C86-123EE58AFDEF}" type="pres">
      <dgm:prSet presAssocID="{335BBCE2-F35A-4DAA-9034-1E5C0B485E13}" presName="compChildNode" presStyleCnt="0"/>
      <dgm:spPr/>
    </dgm:pt>
    <dgm:pt modelId="{7B28AC96-A68F-4671-84A2-9846FBCF3E70}" type="pres">
      <dgm:prSet presAssocID="{335BBCE2-F35A-4DAA-9034-1E5C0B485E13}" presName="theInnerList" presStyleCnt="0"/>
      <dgm:spPr/>
    </dgm:pt>
    <dgm:pt modelId="{D6BEBCD0-31D6-4313-82D6-A465C4FAA303}" type="pres">
      <dgm:prSet presAssocID="{154DDB21-CDB6-4AF2-A73C-FDD07D9B8601}" presName="childNode" presStyleLbl="node1" presStyleIdx="0" presStyleCnt="24">
        <dgm:presLayoutVars>
          <dgm:bulletEnabled val="1"/>
        </dgm:presLayoutVars>
      </dgm:prSet>
      <dgm:spPr/>
    </dgm:pt>
    <dgm:pt modelId="{E7973DB8-1D94-412A-B388-9627D3C36D11}" type="pres">
      <dgm:prSet presAssocID="{154DDB21-CDB6-4AF2-A73C-FDD07D9B8601}" presName="aSpace2" presStyleCnt="0"/>
      <dgm:spPr/>
    </dgm:pt>
    <dgm:pt modelId="{301EFD1D-A28B-4733-AFBE-81AC8B30C2C8}" type="pres">
      <dgm:prSet presAssocID="{04FE19D9-ABDD-48F7-BD37-30598FBD7886}" presName="childNode" presStyleLbl="node1" presStyleIdx="1" presStyleCnt="24">
        <dgm:presLayoutVars>
          <dgm:bulletEnabled val="1"/>
        </dgm:presLayoutVars>
      </dgm:prSet>
      <dgm:spPr/>
    </dgm:pt>
    <dgm:pt modelId="{C8D7FC3C-A6C0-4724-B6C0-B81E63BE451B}" type="pres">
      <dgm:prSet presAssocID="{04FE19D9-ABDD-48F7-BD37-30598FBD7886}" presName="aSpace2" presStyleCnt="0"/>
      <dgm:spPr/>
    </dgm:pt>
    <dgm:pt modelId="{9EDE5C92-5548-4A9C-B6A5-0E88480792BF}" type="pres">
      <dgm:prSet presAssocID="{8A8B4370-2100-4ADF-A651-168CEA405A2C}" presName="childNode" presStyleLbl="node1" presStyleIdx="2" presStyleCnt="24">
        <dgm:presLayoutVars>
          <dgm:bulletEnabled val="1"/>
        </dgm:presLayoutVars>
      </dgm:prSet>
      <dgm:spPr/>
    </dgm:pt>
    <dgm:pt modelId="{F84512EB-1631-435D-9081-1ABDEA3C1C16}" type="pres">
      <dgm:prSet presAssocID="{335BBCE2-F35A-4DAA-9034-1E5C0B485E13}" presName="aSpace" presStyleCnt="0"/>
      <dgm:spPr/>
    </dgm:pt>
    <dgm:pt modelId="{E494C856-D676-4155-87B1-F2E25FFCD795}" type="pres">
      <dgm:prSet presAssocID="{D30BDD70-2116-4AA7-94C4-6F8737AB265F}" presName="compNode" presStyleCnt="0"/>
      <dgm:spPr/>
    </dgm:pt>
    <dgm:pt modelId="{7E7DD84A-B055-4C82-B6AA-6152B76D8B59}" type="pres">
      <dgm:prSet presAssocID="{D30BDD70-2116-4AA7-94C4-6F8737AB265F}" presName="aNode" presStyleLbl="bgShp" presStyleIdx="2" presStyleCnt="10"/>
      <dgm:spPr/>
    </dgm:pt>
    <dgm:pt modelId="{2F0A0BD7-DB19-4602-8243-9A118BD99EED}" type="pres">
      <dgm:prSet presAssocID="{D30BDD70-2116-4AA7-94C4-6F8737AB265F}" presName="textNode" presStyleLbl="bgShp" presStyleIdx="2" presStyleCnt="10"/>
      <dgm:spPr/>
    </dgm:pt>
    <dgm:pt modelId="{48EBD6EF-4655-4C20-8403-69A2305ED428}" type="pres">
      <dgm:prSet presAssocID="{D30BDD70-2116-4AA7-94C4-6F8737AB265F}" presName="compChildNode" presStyleCnt="0"/>
      <dgm:spPr/>
    </dgm:pt>
    <dgm:pt modelId="{EDCB1A89-3B2E-4BC9-8BF7-BDE71D0C3150}" type="pres">
      <dgm:prSet presAssocID="{D30BDD70-2116-4AA7-94C4-6F8737AB265F}" presName="theInnerList" presStyleCnt="0"/>
      <dgm:spPr/>
    </dgm:pt>
    <dgm:pt modelId="{2404FD1C-5F1F-4CDA-B7DC-BAF4B5757F2B}" type="pres">
      <dgm:prSet presAssocID="{6839F299-132F-4340-8D86-EEF6672FEF30}" presName="childNode" presStyleLbl="node1" presStyleIdx="3" presStyleCnt="24">
        <dgm:presLayoutVars>
          <dgm:bulletEnabled val="1"/>
        </dgm:presLayoutVars>
      </dgm:prSet>
      <dgm:spPr/>
    </dgm:pt>
    <dgm:pt modelId="{A4C44B03-CA64-4166-9B7E-CC5ADD6CFE0D}" type="pres">
      <dgm:prSet presAssocID="{6839F299-132F-4340-8D86-EEF6672FEF30}" presName="aSpace2" presStyleCnt="0"/>
      <dgm:spPr/>
    </dgm:pt>
    <dgm:pt modelId="{1884AEE8-C092-4362-80EA-F08F96B51BBB}" type="pres">
      <dgm:prSet presAssocID="{48399B09-5A6A-48FB-BB84-971F741AF875}" presName="childNode" presStyleLbl="node1" presStyleIdx="4" presStyleCnt="24">
        <dgm:presLayoutVars>
          <dgm:bulletEnabled val="1"/>
        </dgm:presLayoutVars>
      </dgm:prSet>
      <dgm:spPr/>
    </dgm:pt>
    <dgm:pt modelId="{5C8EE739-4131-487F-9713-9968FDB1D813}" type="pres">
      <dgm:prSet presAssocID="{48399B09-5A6A-48FB-BB84-971F741AF875}" presName="aSpace2" presStyleCnt="0"/>
      <dgm:spPr/>
    </dgm:pt>
    <dgm:pt modelId="{34D277D9-2AF9-4B81-8F92-967BA61A0492}" type="pres">
      <dgm:prSet presAssocID="{CF3D8D03-450F-4DA2-A838-ED26DBE5A2C0}" presName="childNode" presStyleLbl="node1" presStyleIdx="5" presStyleCnt="24">
        <dgm:presLayoutVars>
          <dgm:bulletEnabled val="1"/>
        </dgm:presLayoutVars>
      </dgm:prSet>
      <dgm:spPr/>
    </dgm:pt>
    <dgm:pt modelId="{2A3BF4E3-2045-41D5-9D26-AD76C3815BE6}" type="pres">
      <dgm:prSet presAssocID="{CF3D8D03-450F-4DA2-A838-ED26DBE5A2C0}" presName="aSpace2" presStyleCnt="0"/>
      <dgm:spPr/>
    </dgm:pt>
    <dgm:pt modelId="{A52D367E-F597-473F-A722-BB135D140198}" type="pres">
      <dgm:prSet presAssocID="{1590C331-398A-4591-940B-75FD3D778772}" presName="childNode" presStyleLbl="node1" presStyleIdx="6" presStyleCnt="24">
        <dgm:presLayoutVars>
          <dgm:bulletEnabled val="1"/>
        </dgm:presLayoutVars>
      </dgm:prSet>
      <dgm:spPr/>
    </dgm:pt>
    <dgm:pt modelId="{D4A5C582-54C1-4CEC-BD27-EFF26F8188C4}" type="pres">
      <dgm:prSet presAssocID="{1590C331-398A-4591-940B-75FD3D778772}" presName="aSpace2" presStyleCnt="0"/>
      <dgm:spPr/>
    </dgm:pt>
    <dgm:pt modelId="{0FB3A02E-9318-4F76-8462-0D6CBC759790}" type="pres">
      <dgm:prSet presAssocID="{789023BD-C271-488C-A0CC-CFBC641410FC}" presName="childNode" presStyleLbl="node1" presStyleIdx="7" presStyleCnt="24">
        <dgm:presLayoutVars>
          <dgm:bulletEnabled val="1"/>
        </dgm:presLayoutVars>
      </dgm:prSet>
      <dgm:spPr/>
    </dgm:pt>
    <dgm:pt modelId="{ADCDA04B-7B81-4735-8392-865CD9062456}" type="pres">
      <dgm:prSet presAssocID="{D30BDD70-2116-4AA7-94C4-6F8737AB265F}" presName="aSpace" presStyleCnt="0"/>
      <dgm:spPr/>
    </dgm:pt>
    <dgm:pt modelId="{6E2154B2-139B-4E65-8FFA-402D4A5A6879}" type="pres">
      <dgm:prSet presAssocID="{2EB6BE4F-9B8B-4389-9734-80BA853742CE}" presName="compNode" presStyleCnt="0"/>
      <dgm:spPr/>
    </dgm:pt>
    <dgm:pt modelId="{394AB634-AAC8-49F5-B307-22482FFAF7B2}" type="pres">
      <dgm:prSet presAssocID="{2EB6BE4F-9B8B-4389-9734-80BA853742CE}" presName="aNode" presStyleLbl="bgShp" presStyleIdx="3" presStyleCnt="10"/>
      <dgm:spPr/>
    </dgm:pt>
    <dgm:pt modelId="{EF3566C3-66C9-4B3C-94F7-F84979E72C76}" type="pres">
      <dgm:prSet presAssocID="{2EB6BE4F-9B8B-4389-9734-80BA853742CE}" presName="textNode" presStyleLbl="bgShp" presStyleIdx="3" presStyleCnt="10"/>
      <dgm:spPr/>
    </dgm:pt>
    <dgm:pt modelId="{CB2BC249-06A5-421F-A018-56E07D1568B0}" type="pres">
      <dgm:prSet presAssocID="{2EB6BE4F-9B8B-4389-9734-80BA853742CE}" presName="compChildNode" presStyleCnt="0"/>
      <dgm:spPr/>
    </dgm:pt>
    <dgm:pt modelId="{4FEA5FD8-4EF3-43F6-B14E-C404D2966A7D}" type="pres">
      <dgm:prSet presAssocID="{2EB6BE4F-9B8B-4389-9734-80BA853742CE}" presName="theInnerList" presStyleCnt="0"/>
      <dgm:spPr/>
    </dgm:pt>
    <dgm:pt modelId="{E85AE540-02FD-44BF-98DE-1F665F68F877}" type="pres">
      <dgm:prSet presAssocID="{E2E59BD4-0DE4-4DFC-AAA6-3F25DB077F88}" presName="childNode" presStyleLbl="node1" presStyleIdx="8" presStyleCnt="24">
        <dgm:presLayoutVars>
          <dgm:bulletEnabled val="1"/>
        </dgm:presLayoutVars>
      </dgm:prSet>
      <dgm:spPr/>
    </dgm:pt>
    <dgm:pt modelId="{24472729-FC2A-4C90-96BC-3F9AAA06E085}" type="pres">
      <dgm:prSet presAssocID="{E2E59BD4-0DE4-4DFC-AAA6-3F25DB077F88}" presName="aSpace2" presStyleCnt="0"/>
      <dgm:spPr/>
    </dgm:pt>
    <dgm:pt modelId="{B7EA6C99-40BD-47DE-8897-52D3568A685E}" type="pres">
      <dgm:prSet presAssocID="{65F420A4-2830-4F02-9A78-FA05ADA49C8C}" presName="childNode" presStyleLbl="node1" presStyleIdx="9" presStyleCnt="24">
        <dgm:presLayoutVars>
          <dgm:bulletEnabled val="1"/>
        </dgm:presLayoutVars>
      </dgm:prSet>
      <dgm:spPr/>
    </dgm:pt>
    <dgm:pt modelId="{C5D0FA07-EF8A-4EF4-BAE8-0A1594A96899}" type="pres">
      <dgm:prSet presAssocID="{65F420A4-2830-4F02-9A78-FA05ADA49C8C}" presName="aSpace2" presStyleCnt="0"/>
      <dgm:spPr/>
    </dgm:pt>
    <dgm:pt modelId="{C9847FFF-7DB8-4FA4-A329-79EA90969FA5}" type="pres">
      <dgm:prSet presAssocID="{5C6D56C4-0498-43D1-BD70-270428A90A36}" presName="childNode" presStyleLbl="node1" presStyleIdx="10" presStyleCnt="24">
        <dgm:presLayoutVars>
          <dgm:bulletEnabled val="1"/>
        </dgm:presLayoutVars>
      </dgm:prSet>
      <dgm:spPr/>
    </dgm:pt>
    <dgm:pt modelId="{F141D5CA-8992-4461-97CA-68820906E0DE}" type="pres">
      <dgm:prSet presAssocID="{5C6D56C4-0498-43D1-BD70-270428A90A36}" presName="aSpace2" presStyleCnt="0"/>
      <dgm:spPr/>
    </dgm:pt>
    <dgm:pt modelId="{70ABB66A-55E2-46BB-93F5-F7C16BA7948E}" type="pres">
      <dgm:prSet presAssocID="{6F3D5F9B-DFB9-4662-A70E-292CA687C092}" presName="childNode" presStyleLbl="node1" presStyleIdx="11" presStyleCnt="24">
        <dgm:presLayoutVars>
          <dgm:bulletEnabled val="1"/>
        </dgm:presLayoutVars>
      </dgm:prSet>
      <dgm:spPr/>
    </dgm:pt>
    <dgm:pt modelId="{050C4718-C34D-488A-83C4-C1FE78C4EBEA}" type="pres">
      <dgm:prSet presAssocID="{6F3D5F9B-DFB9-4662-A70E-292CA687C092}" presName="aSpace2" presStyleCnt="0"/>
      <dgm:spPr/>
    </dgm:pt>
    <dgm:pt modelId="{282AA052-CD41-4239-BE49-17BCBEE2E7FA}" type="pres">
      <dgm:prSet presAssocID="{78642A3F-0377-41F2-811F-548AAC3C036D}" presName="childNode" presStyleLbl="node1" presStyleIdx="12" presStyleCnt="24">
        <dgm:presLayoutVars>
          <dgm:bulletEnabled val="1"/>
        </dgm:presLayoutVars>
      </dgm:prSet>
      <dgm:spPr/>
    </dgm:pt>
    <dgm:pt modelId="{29A1A751-959F-4F16-9155-8C068C9BE062}" type="pres">
      <dgm:prSet presAssocID="{2EB6BE4F-9B8B-4389-9734-80BA853742CE}" presName="aSpace" presStyleCnt="0"/>
      <dgm:spPr/>
    </dgm:pt>
    <dgm:pt modelId="{F1D50A79-C350-4FFA-B521-78C9117311B7}" type="pres">
      <dgm:prSet presAssocID="{A1C66FD1-70FE-4930-8CCA-BAC628D1B989}" presName="compNode" presStyleCnt="0"/>
      <dgm:spPr/>
    </dgm:pt>
    <dgm:pt modelId="{213376ED-9913-4551-B2F0-F4FE3CF4D547}" type="pres">
      <dgm:prSet presAssocID="{A1C66FD1-70FE-4930-8CCA-BAC628D1B989}" presName="aNode" presStyleLbl="bgShp" presStyleIdx="4" presStyleCnt="10"/>
      <dgm:spPr/>
    </dgm:pt>
    <dgm:pt modelId="{6089B642-C1A6-43BE-86C8-1808D7B2FD25}" type="pres">
      <dgm:prSet presAssocID="{A1C66FD1-70FE-4930-8CCA-BAC628D1B989}" presName="textNode" presStyleLbl="bgShp" presStyleIdx="4" presStyleCnt="10"/>
      <dgm:spPr/>
    </dgm:pt>
    <dgm:pt modelId="{1A51E8E5-BF61-4660-AC47-02B04361544B}" type="pres">
      <dgm:prSet presAssocID="{A1C66FD1-70FE-4930-8CCA-BAC628D1B989}" presName="compChildNode" presStyleCnt="0"/>
      <dgm:spPr/>
    </dgm:pt>
    <dgm:pt modelId="{0997EC0A-542D-46EC-BB5B-582C8A4B2DF4}" type="pres">
      <dgm:prSet presAssocID="{A1C66FD1-70FE-4930-8CCA-BAC628D1B989}" presName="theInnerList" presStyleCnt="0"/>
      <dgm:spPr/>
    </dgm:pt>
    <dgm:pt modelId="{6C4E1866-07BA-46CC-A74F-EC928C0EDB84}" type="pres">
      <dgm:prSet presAssocID="{C7BB5AA4-0DB0-4A59-ADC9-F18C9060B992}" presName="childNode" presStyleLbl="node1" presStyleIdx="13" presStyleCnt="24">
        <dgm:presLayoutVars>
          <dgm:bulletEnabled val="1"/>
        </dgm:presLayoutVars>
      </dgm:prSet>
      <dgm:spPr/>
    </dgm:pt>
    <dgm:pt modelId="{3B8F7E53-B6FA-404C-86A8-5EA22AA0B08F}" type="pres">
      <dgm:prSet presAssocID="{C7BB5AA4-0DB0-4A59-ADC9-F18C9060B992}" presName="aSpace2" presStyleCnt="0"/>
      <dgm:spPr/>
    </dgm:pt>
    <dgm:pt modelId="{D63D94B3-D104-476D-8BCB-1CA08EB2B883}" type="pres">
      <dgm:prSet presAssocID="{A5E7EC60-FF90-4A10-8175-1D0AA54252F7}" presName="childNode" presStyleLbl="node1" presStyleIdx="14" presStyleCnt="24">
        <dgm:presLayoutVars>
          <dgm:bulletEnabled val="1"/>
        </dgm:presLayoutVars>
      </dgm:prSet>
      <dgm:spPr/>
    </dgm:pt>
    <dgm:pt modelId="{72B9045F-AC56-48DB-B358-25AFEA0C3530}" type="pres">
      <dgm:prSet presAssocID="{A1C66FD1-70FE-4930-8CCA-BAC628D1B989}" presName="aSpace" presStyleCnt="0"/>
      <dgm:spPr/>
    </dgm:pt>
    <dgm:pt modelId="{6A02B200-B9AB-4AAA-ADC6-78FE4712E298}" type="pres">
      <dgm:prSet presAssocID="{B3EA609B-1D6C-4D16-A7BA-52DFFED88CC4}" presName="compNode" presStyleCnt="0"/>
      <dgm:spPr/>
    </dgm:pt>
    <dgm:pt modelId="{AEB0B337-4FDD-4BDB-8A02-3FED69085480}" type="pres">
      <dgm:prSet presAssocID="{B3EA609B-1D6C-4D16-A7BA-52DFFED88CC4}" presName="aNode" presStyleLbl="bgShp" presStyleIdx="5" presStyleCnt="10"/>
      <dgm:spPr/>
    </dgm:pt>
    <dgm:pt modelId="{B784FC65-FBCC-4793-A01C-A50C6F386D30}" type="pres">
      <dgm:prSet presAssocID="{B3EA609B-1D6C-4D16-A7BA-52DFFED88CC4}" presName="textNode" presStyleLbl="bgShp" presStyleIdx="5" presStyleCnt="10"/>
      <dgm:spPr/>
    </dgm:pt>
    <dgm:pt modelId="{D4EA7734-353D-4AB2-ADCA-253C63CC7AB0}" type="pres">
      <dgm:prSet presAssocID="{B3EA609B-1D6C-4D16-A7BA-52DFFED88CC4}" presName="compChildNode" presStyleCnt="0"/>
      <dgm:spPr/>
    </dgm:pt>
    <dgm:pt modelId="{3087EEBC-E73E-4B47-9FD0-6A7F81A29B2E}" type="pres">
      <dgm:prSet presAssocID="{B3EA609B-1D6C-4D16-A7BA-52DFFED88CC4}" presName="theInnerList" presStyleCnt="0"/>
      <dgm:spPr/>
    </dgm:pt>
    <dgm:pt modelId="{CA1440E5-43E9-402D-A5D1-6B457AC6B6CB}" type="pres">
      <dgm:prSet presAssocID="{0E40987D-A115-4597-B93B-728151A319A5}" presName="childNode" presStyleLbl="node1" presStyleIdx="15" presStyleCnt="24">
        <dgm:presLayoutVars>
          <dgm:bulletEnabled val="1"/>
        </dgm:presLayoutVars>
      </dgm:prSet>
      <dgm:spPr/>
    </dgm:pt>
    <dgm:pt modelId="{46A552E9-C351-481E-BD7C-457827A65CD8}" type="pres">
      <dgm:prSet presAssocID="{0E40987D-A115-4597-B93B-728151A319A5}" presName="aSpace2" presStyleCnt="0"/>
      <dgm:spPr/>
    </dgm:pt>
    <dgm:pt modelId="{6B440415-F0C1-46AD-BDE1-FBBE6E250F49}" type="pres">
      <dgm:prSet presAssocID="{6766B38D-7379-46F9-9CDE-56A7C2CD8E5E}" presName="childNode" presStyleLbl="node1" presStyleIdx="16" presStyleCnt="24">
        <dgm:presLayoutVars>
          <dgm:bulletEnabled val="1"/>
        </dgm:presLayoutVars>
      </dgm:prSet>
      <dgm:spPr/>
    </dgm:pt>
    <dgm:pt modelId="{02EB813B-8817-4121-9649-100251364F10}" type="pres">
      <dgm:prSet presAssocID="{B3EA609B-1D6C-4D16-A7BA-52DFFED88CC4}" presName="aSpace" presStyleCnt="0"/>
      <dgm:spPr/>
    </dgm:pt>
    <dgm:pt modelId="{7CE57742-20D5-4EE0-BD8B-26C514238CDC}" type="pres">
      <dgm:prSet presAssocID="{C80A40B2-FD49-471B-8FD7-83B83A94A163}" presName="compNode" presStyleCnt="0"/>
      <dgm:spPr/>
    </dgm:pt>
    <dgm:pt modelId="{5600B601-7EC3-4061-AF1A-7173826BC3EC}" type="pres">
      <dgm:prSet presAssocID="{C80A40B2-FD49-471B-8FD7-83B83A94A163}" presName="aNode" presStyleLbl="bgShp" presStyleIdx="6" presStyleCnt="10"/>
      <dgm:spPr/>
    </dgm:pt>
    <dgm:pt modelId="{C06207E2-39AE-4152-8F23-E0DF640CAC00}" type="pres">
      <dgm:prSet presAssocID="{C80A40B2-FD49-471B-8FD7-83B83A94A163}" presName="textNode" presStyleLbl="bgShp" presStyleIdx="6" presStyleCnt="10"/>
      <dgm:spPr/>
    </dgm:pt>
    <dgm:pt modelId="{CA04645D-4555-4E17-BAD4-1A91DEA670BA}" type="pres">
      <dgm:prSet presAssocID="{C80A40B2-FD49-471B-8FD7-83B83A94A163}" presName="compChildNode" presStyleCnt="0"/>
      <dgm:spPr/>
    </dgm:pt>
    <dgm:pt modelId="{B12422FB-6B4A-4D58-A72B-F9F4B9A62A6A}" type="pres">
      <dgm:prSet presAssocID="{C80A40B2-FD49-471B-8FD7-83B83A94A163}" presName="theInnerList" presStyleCnt="0"/>
      <dgm:spPr/>
    </dgm:pt>
    <dgm:pt modelId="{CDED5647-5BBF-4002-A650-B93191671E8D}" type="pres">
      <dgm:prSet presAssocID="{F79E55B5-E761-406D-A66F-DB67EC390680}" presName="childNode" presStyleLbl="node1" presStyleIdx="17" presStyleCnt="24">
        <dgm:presLayoutVars>
          <dgm:bulletEnabled val="1"/>
        </dgm:presLayoutVars>
      </dgm:prSet>
      <dgm:spPr/>
    </dgm:pt>
    <dgm:pt modelId="{5672E7B9-CFA8-406F-B1BA-86A0216EE382}" type="pres">
      <dgm:prSet presAssocID="{F79E55B5-E761-406D-A66F-DB67EC390680}" presName="aSpace2" presStyleCnt="0"/>
      <dgm:spPr/>
    </dgm:pt>
    <dgm:pt modelId="{6EC20D84-914E-486A-9BD4-C90D8C469C1E}" type="pres">
      <dgm:prSet presAssocID="{49980718-C1EA-462F-BACD-1769F6CE1DBE}" presName="childNode" presStyleLbl="node1" presStyleIdx="18" presStyleCnt="24">
        <dgm:presLayoutVars>
          <dgm:bulletEnabled val="1"/>
        </dgm:presLayoutVars>
      </dgm:prSet>
      <dgm:spPr/>
    </dgm:pt>
    <dgm:pt modelId="{D9F798ED-8D2F-419D-B0B2-F77102E373D7}" type="pres">
      <dgm:prSet presAssocID="{C80A40B2-FD49-471B-8FD7-83B83A94A163}" presName="aSpace" presStyleCnt="0"/>
      <dgm:spPr/>
    </dgm:pt>
    <dgm:pt modelId="{D076B109-01DA-4990-98E1-FB401049D2AE}" type="pres">
      <dgm:prSet presAssocID="{BD71DE9C-3D01-4B81-A2CA-24DB71F8ACF4}" presName="compNode" presStyleCnt="0"/>
      <dgm:spPr/>
    </dgm:pt>
    <dgm:pt modelId="{042FB78A-8EBE-45AA-9F57-70E63274CFFC}" type="pres">
      <dgm:prSet presAssocID="{BD71DE9C-3D01-4B81-A2CA-24DB71F8ACF4}" presName="aNode" presStyleLbl="bgShp" presStyleIdx="7" presStyleCnt="10"/>
      <dgm:spPr/>
    </dgm:pt>
    <dgm:pt modelId="{3D278894-24FD-4470-9B21-9F5E10755FE3}" type="pres">
      <dgm:prSet presAssocID="{BD71DE9C-3D01-4B81-A2CA-24DB71F8ACF4}" presName="textNode" presStyleLbl="bgShp" presStyleIdx="7" presStyleCnt="10"/>
      <dgm:spPr/>
    </dgm:pt>
    <dgm:pt modelId="{FB57E19D-5FFC-4AB0-865C-BB1CFFD8AF31}" type="pres">
      <dgm:prSet presAssocID="{BD71DE9C-3D01-4B81-A2CA-24DB71F8ACF4}" presName="compChildNode" presStyleCnt="0"/>
      <dgm:spPr/>
    </dgm:pt>
    <dgm:pt modelId="{9BBB3300-93A5-4422-A439-6FA630613DB2}" type="pres">
      <dgm:prSet presAssocID="{BD71DE9C-3D01-4B81-A2CA-24DB71F8ACF4}" presName="theInnerList" presStyleCnt="0"/>
      <dgm:spPr/>
    </dgm:pt>
    <dgm:pt modelId="{05422E54-485E-4C9D-A752-91E1F86336FC}" type="pres">
      <dgm:prSet presAssocID="{34CDB577-7B10-48E8-BCD0-85F9876AAEB8}" presName="childNode" presStyleLbl="node1" presStyleIdx="19" presStyleCnt="24">
        <dgm:presLayoutVars>
          <dgm:bulletEnabled val="1"/>
        </dgm:presLayoutVars>
      </dgm:prSet>
      <dgm:spPr/>
    </dgm:pt>
    <dgm:pt modelId="{10FC2FE6-50B8-432D-9754-59BCF1FADCA2}" type="pres">
      <dgm:prSet presAssocID="{BD71DE9C-3D01-4B81-A2CA-24DB71F8ACF4}" presName="aSpace" presStyleCnt="0"/>
      <dgm:spPr/>
    </dgm:pt>
    <dgm:pt modelId="{FC22B54D-5FDD-45AF-B907-47BBCE51D36F}" type="pres">
      <dgm:prSet presAssocID="{F332178D-FE6F-458A-83B1-13886CA3FD01}" presName="compNode" presStyleCnt="0"/>
      <dgm:spPr/>
    </dgm:pt>
    <dgm:pt modelId="{18572866-4EBD-4D3B-9008-AE9F70C74CB2}" type="pres">
      <dgm:prSet presAssocID="{F332178D-FE6F-458A-83B1-13886CA3FD01}" presName="aNode" presStyleLbl="bgShp" presStyleIdx="8" presStyleCnt="10"/>
      <dgm:spPr/>
    </dgm:pt>
    <dgm:pt modelId="{8B34DEBD-4D61-4A41-A6FC-9BB097128BF5}" type="pres">
      <dgm:prSet presAssocID="{F332178D-FE6F-458A-83B1-13886CA3FD01}" presName="textNode" presStyleLbl="bgShp" presStyleIdx="8" presStyleCnt="10"/>
      <dgm:spPr/>
    </dgm:pt>
    <dgm:pt modelId="{AEFCB5BD-4E7A-4C25-AE5A-4A75202F199C}" type="pres">
      <dgm:prSet presAssocID="{F332178D-FE6F-458A-83B1-13886CA3FD01}" presName="compChildNode" presStyleCnt="0"/>
      <dgm:spPr/>
    </dgm:pt>
    <dgm:pt modelId="{9CB8339B-9E23-46C9-A987-B222325F63F3}" type="pres">
      <dgm:prSet presAssocID="{F332178D-FE6F-458A-83B1-13886CA3FD01}" presName="theInnerList" presStyleCnt="0"/>
      <dgm:spPr/>
    </dgm:pt>
    <dgm:pt modelId="{F7DD0BDA-39B7-44D8-AE78-C500F4285F7B}" type="pres">
      <dgm:prSet presAssocID="{AC094BBB-8CCA-46ED-8B00-11A047C37DD5}" presName="childNode" presStyleLbl="node1" presStyleIdx="20" presStyleCnt="24">
        <dgm:presLayoutVars>
          <dgm:bulletEnabled val="1"/>
        </dgm:presLayoutVars>
      </dgm:prSet>
      <dgm:spPr/>
    </dgm:pt>
    <dgm:pt modelId="{C62BA29A-EA56-4580-A2CC-B1ACDDE23E67}" type="pres">
      <dgm:prSet presAssocID="{F332178D-FE6F-458A-83B1-13886CA3FD01}" presName="aSpace" presStyleCnt="0"/>
      <dgm:spPr/>
    </dgm:pt>
    <dgm:pt modelId="{CA93202D-EDD2-4CB3-8810-50D91C5726FF}" type="pres">
      <dgm:prSet presAssocID="{6C8BAF88-9DA5-4713-99B5-4D2D99414293}" presName="compNode" presStyleCnt="0"/>
      <dgm:spPr/>
    </dgm:pt>
    <dgm:pt modelId="{04435886-173C-400A-A436-E0B1CBDE1545}" type="pres">
      <dgm:prSet presAssocID="{6C8BAF88-9DA5-4713-99B5-4D2D99414293}" presName="aNode" presStyleLbl="bgShp" presStyleIdx="9" presStyleCnt="10"/>
      <dgm:spPr/>
    </dgm:pt>
    <dgm:pt modelId="{D0C0190A-D00C-4E60-98C5-42FEE619E727}" type="pres">
      <dgm:prSet presAssocID="{6C8BAF88-9DA5-4713-99B5-4D2D99414293}" presName="textNode" presStyleLbl="bgShp" presStyleIdx="9" presStyleCnt="10"/>
      <dgm:spPr/>
    </dgm:pt>
    <dgm:pt modelId="{58A0DE08-1101-49AD-8F5F-CB3C8CF4858F}" type="pres">
      <dgm:prSet presAssocID="{6C8BAF88-9DA5-4713-99B5-4D2D99414293}" presName="compChildNode" presStyleCnt="0"/>
      <dgm:spPr/>
    </dgm:pt>
    <dgm:pt modelId="{75CCEF0F-477C-4E81-BE42-207E51D802EF}" type="pres">
      <dgm:prSet presAssocID="{6C8BAF88-9DA5-4713-99B5-4D2D99414293}" presName="theInnerList" presStyleCnt="0"/>
      <dgm:spPr/>
    </dgm:pt>
    <dgm:pt modelId="{CF7D0C67-A590-4AA8-9D3A-588977EFF9E9}" type="pres">
      <dgm:prSet presAssocID="{482DC5ED-B97A-478C-AEA7-550911DCEAAB}" presName="childNode" presStyleLbl="node1" presStyleIdx="21" presStyleCnt="24">
        <dgm:presLayoutVars>
          <dgm:bulletEnabled val="1"/>
        </dgm:presLayoutVars>
      </dgm:prSet>
      <dgm:spPr/>
    </dgm:pt>
    <dgm:pt modelId="{D8574662-6C58-4B6C-BA1F-581568BBD49B}" type="pres">
      <dgm:prSet presAssocID="{482DC5ED-B97A-478C-AEA7-550911DCEAAB}" presName="aSpace2" presStyleCnt="0"/>
      <dgm:spPr/>
    </dgm:pt>
    <dgm:pt modelId="{C4F410B1-1318-490C-A527-9BB6296BBB4A}" type="pres">
      <dgm:prSet presAssocID="{14ACFF91-ED3A-473E-B806-B092672D7E0E}" presName="childNode" presStyleLbl="node1" presStyleIdx="22" presStyleCnt="24">
        <dgm:presLayoutVars>
          <dgm:bulletEnabled val="1"/>
        </dgm:presLayoutVars>
      </dgm:prSet>
      <dgm:spPr/>
    </dgm:pt>
    <dgm:pt modelId="{AB21A3F9-7213-4566-A151-96FCDDA1DF65}" type="pres">
      <dgm:prSet presAssocID="{14ACFF91-ED3A-473E-B806-B092672D7E0E}" presName="aSpace2" presStyleCnt="0"/>
      <dgm:spPr/>
    </dgm:pt>
    <dgm:pt modelId="{01AABF74-357A-445F-A5F5-31B13C83227E}" type="pres">
      <dgm:prSet presAssocID="{E0DCCD83-EC35-4BE7-8583-9321CC31E80B}" presName="childNode" presStyleLbl="node1" presStyleIdx="23" presStyleCnt="24">
        <dgm:presLayoutVars>
          <dgm:bulletEnabled val="1"/>
        </dgm:presLayoutVars>
      </dgm:prSet>
      <dgm:spPr/>
    </dgm:pt>
  </dgm:ptLst>
  <dgm:cxnLst>
    <dgm:cxn modelId="{6F0D4A02-3DD6-4EE6-B823-2F82FF50FC2F}" type="presOf" srcId="{A5E7EC60-FF90-4A10-8175-1D0AA54252F7}" destId="{D63D94B3-D104-476D-8BCB-1CA08EB2B883}" srcOrd="0" destOrd="0" presId="urn:microsoft.com/office/officeart/2005/8/layout/lProcess2"/>
    <dgm:cxn modelId="{09FADB07-077F-4F76-9270-ECF22D7FABBF}" srcId="{335BBCE2-F35A-4DAA-9034-1E5C0B485E13}" destId="{04FE19D9-ABDD-48F7-BD37-30598FBD7886}" srcOrd="1" destOrd="0" parTransId="{40BD38BF-9FD2-43DA-904C-7863924E9876}" sibTransId="{7130A972-B4D5-450D-80D7-571A4898C452}"/>
    <dgm:cxn modelId="{23BF3E08-BE87-4A24-BF53-682D7FAF74EB}" srcId="{D30BDD70-2116-4AA7-94C4-6F8737AB265F}" destId="{CF3D8D03-450F-4DA2-A838-ED26DBE5A2C0}" srcOrd="2" destOrd="0" parTransId="{BBDA36D0-9F17-482E-983E-3F998C6F9B30}" sibTransId="{29FB360D-A4BE-4DED-9928-CBE9E1CB8D71}"/>
    <dgm:cxn modelId="{093D5E0C-83FA-49AC-AE57-C155C134D9B1}" type="presOf" srcId="{2EB6BE4F-9B8B-4389-9734-80BA853742CE}" destId="{EF3566C3-66C9-4B3C-94F7-F84979E72C76}" srcOrd="1" destOrd="0" presId="urn:microsoft.com/office/officeart/2005/8/layout/lProcess2"/>
    <dgm:cxn modelId="{057A7210-A846-4613-BC70-0C596433304B}" srcId="{D30BDD70-2116-4AA7-94C4-6F8737AB265F}" destId="{789023BD-C271-488C-A0CC-CFBC641410FC}" srcOrd="4" destOrd="0" parTransId="{9B8694B4-DE42-4C84-AA83-09FA04ED1A7F}" sibTransId="{EED13BF8-B59A-463B-A526-FCDBE646E4AE}"/>
    <dgm:cxn modelId="{1F68A311-0633-4F21-AE91-D767ABAADA18}" srcId="{2EB6BE4F-9B8B-4389-9734-80BA853742CE}" destId="{5C6D56C4-0498-43D1-BD70-270428A90A36}" srcOrd="2" destOrd="0" parTransId="{8AA7B6FC-8725-4C63-885D-2D0922270F13}" sibTransId="{5C8C960F-D7B6-4CC6-9677-371392D76BD5}"/>
    <dgm:cxn modelId="{DC130212-3E67-476A-880D-61389851AD67}" type="presOf" srcId="{04FE19D9-ABDD-48F7-BD37-30598FBD7886}" destId="{301EFD1D-A28B-4733-AFBE-81AC8B30C2C8}" srcOrd="0" destOrd="0" presId="urn:microsoft.com/office/officeart/2005/8/layout/lProcess2"/>
    <dgm:cxn modelId="{291F8F18-BA8E-48FA-B954-FE6A470B0F1D}" type="presOf" srcId="{A1C66FD1-70FE-4930-8CCA-BAC628D1B989}" destId="{213376ED-9913-4551-B2F0-F4FE3CF4D547}" srcOrd="0" destOrd="0" presId="urn:microsoft.com/office/officeart/2005/8/layout/lProcess2"/>
    <dgm:cxn modelId="{E7D7731A-F323-4DB9-B8E7-E1020141BD8C}" type="presOf" srcId="{6C8BAF88-9DA5-4713-99B5-4D2D99414293}" destId="{D0C0190A-D00C-4E60-98C5-42FEE619E727}" srcOrd="1" destOrd="0" presId="urn:microsoft.com/office/officeart/2005/8/layout/lProcess2"/>
    <dgm:cxn modelId="{69AAA51C-C72C-497B-84B5-BF445616689A}" srcId="{6C8BAF88-9DA5-4713-99B5-4D2D99414293}" destId="{482DC5ED-B97A-478C-AEA7-550911DCEAAB}" srcOrd="0" destOrd="0" parTransId="{25A4917F-82F8-48DA-9FEF-62739B033A65}" sibTransId="{B51903B0-DB9F-406F-A08E-CFE4149B6529}"/>
    <dgm:cxn modelId="{41053F20-CF6C-4C69-B53A-C31025FB31E0}" type="presOf" srcId="{E2E59BD4-0DE4-4DFC-AAA6-3F25DB077F88}" destId="{E85AE540-02FD-44BF-98DE-1F665F68F877}" srcOrd="0" destOrd="0" presId="urn:microsoft.com/office/officeart/2005/8/layout/lProcess2"/>
    <dgm:cxn modelId="{A0CFE324-EE32-42FE-BAF4-ED565F83E6A0}" srcId="{EF3F94A0-A550-4D3D-ABED-FDED619093FC}" destId="{2EB6BE4F-9B8B-4389-9734-80BA853742CE}" srcOrd="3" destOrd="0" parTransId="{B0E9C0E2-920D-4A4F-8C5D-7E7BE4E50653}" sibTransId="{232293D4-E9AD-49BF-86F3-6A6FCA1C20E0}"/>
    <dgm:cxn modelId="{3B693929-AEC3-4F81-83FD-0C2A86363340}" type="presOf" srcId="{0E40987D-A115-4597-B93B-728151A319A5}" destId="{CA1440E5-43E9-402D-A5D1-6B457AC6B6CB}" srcOrd="0" destOrd="0" presId="urn:microsoft.com/office/officeart/2005/8/layout/lProcess2"/>
    <dgm:cxn modelId="{FF36D42B-CCE5-4BFA-9C93-3A4FDF7FD46D}" type="presOf" srcId="{6766B38D-7379-46F9-9CDE-56A7C2CD8E5E}" destId="{6B440415-F0C1-46AD-BDE1-FBBE6E250F49}" srcOrd="0" destOrd="0" presId="urn:microsoft.com/office/officeart/2005/8/layout/lProcess2"/>
    <dgm:cxn modelId="{6A75892E-B38E-4160-812E-C8C28B3C1632}" type="presOf" srcId="{E15C15F3-6030-4BAB-802C-754C0423A7B5}" destId="{3EE79182-513D-4C68-B7DD-BD04CD9D351E}" srcOrd="0" destOrd="0" presId="urn:microsoft.com/office/officeart/2005/8/layout/lProcess2"/>
    <dgm:cxn modelId="{DAFD7B30-B346-40DF-92F0-57F2B13140FA}" srcId="{335BBCE2-F35A-4DAA-9034-1E5C0B485E13}" destId="{8A8B4370-2100-4ADF-A651-168CEA405A2C}" srcOrd="2" destOrd="0" parTransId="{78508EAD-6D72-47F7-84C5-CAE22C661B6D}" sibTransId="{F39E2CAD-1CE1-43B1-8E9E-0DC6CF53729C}"/>
    <dgm:cxn modelId="{5E730132-3BE8-43A6-8A8E-231C853210CF}" srcId="{EF3F94A0-A550-4D3D-ABED-FDED619093FC}" destId="{E15C15F3-6030-4BAB-802C-754C0423A7B5}" srcOrd="0" destOrd="0" parTransId="{619C1A36-DF34-4955-B3B0-3328A86D1724}" sibTransId="{2236F5B3-1E51-49FC-AD38-45A85813B438}"/>
    <dgm:cxn modelId="{EDA14636-0488-4941-82F0-8D3E42558A56}" type="presOf" srcId="{65F420A4-2830-4F02-9A78-FA05ADA49C8C}" destId="{B7EA6C99-40BD-47DE-8897-52D3568A685E}" srcOrd="0" destOrd="0" presId="urn:microsoft.com/office/officeart/2005/8/layout/lProcess2"/>
    <dgm:cxn modelId="{B1453F37-CECB-47EE-B1B8-2A3312AAFD33}" type="presOf" srcId="{789023BD-C271-488C-A0CC-CFBC641410FC}" destId="{0FB3A02E-9318-4F76-8462-0D6CBC759790}" srcOrd="0" destOrd="0" presId="urn:microsoft.com/office/officeart/2005/8/layout/lProcess2"/>
    <dgm:cxn modelId="{06D92738-3E48-48FF-A010-75DAFB794D08}" type="presOf" srcId="{6C8BAF88-9DA5-4713-99B5-4D2D99414293}" destId="{04435886-173C-400A-A436-E0B1CBDE1545}" srcOrd="0" destOrd="0" presId="urn:microsoft.com/office/officeart/2005/8/layout/lProcess2"/>
    <dgm:cxn modelId="{E594B338-EF12-441D-B35A-D2E9AAA3B787}" type="presOf" srcId="{E0DCCD83-EC35-4BE7-8583-9321CC31E80B}" destId="{01AABF74-357A-445F-A5F5-31B13C83227E}" srcOrd="0" destOrd="0" presId="urn:microsoft.com/office/officeart/2005/8/layout/lProcess2"/>
    <dgm:cxn modelId="{F52B543F-51F4-4C68-B125-65874DFF10D9}" srcId="{EF3F94A0-A550-4D3D-ABED-FDED619093FC}" destId="{F332178D-FE6F-458A-83B1-13886CA3FD01}" srcOrd="8" destOrd="0" parTransId="{43D9D9F6-7C74-4DD9-8D47-20DFDAAC63C5}" sibTransId="{99125004-935F-41DB-AA1C-3C20DA0ADDDA}"/>
    <dgm:cxn modelId="{C02B195B-6F41-4D5F-A6B6-482B0EDBD649}" srcId="{6C8BAF88-9DA5-4713-99B5-4D2D99414293}" destId="{14ACFF91-ED3A-473E-B806-B092672D7E0E}" srcOrd="1" destOrd="0" parTransId="{8FFAF1D5-6144-43ED-9083-AAD13BFEFC10}" sibTransId="{8408BE52-90DE-4826-8131-30723612DAB6}"/>
    <dgm:cxn modelId="{165F885B-39DC-4401-84A0-073358A095A6}" srcId="{EF3F94A0-A550-4D3D-ABED-FDED619093FC}" destId="{B3EA609B-1D6C-4D16-A7BA-52DFFED88CC4}" srcOrd="5" destOrd="0" parTransId="{403E575E-BC58-4A8E-B978-C27CBAEA56C7}" sibTransId="{7D12A7DC-3132-4690-846B-FAEB45ABEC51}"/>
    <dgm:cxn modelId="{4B5D615D-029B-4453-9D66-84CB592B8BEE}" srcId="{2EB6BE4F-9B8B-4389-9734-80BA853742CE}" destId="{78642A3F-0377-41F2-811F-548AAC3C036D}" srcOrd="4" destOrd="0" parTransId="{B15FD9DA-FE9B-404D-8243-D1BEBD8775CF}" sibTransId="{EB607B2C-32FC-4CF0-A196-C71394883335}"/>
    <dgm:cxn modelId="{1AA5AC5F-B5CF-47DA-AFB8-AF1F0C7FBB05}" srcId="{2EB6BE4F-9B8B-4389-9734-80BA853742CE}" destId="{65F420A4-2830-4F02-9A78-FA05ADA49C8C}" srcOrd="1" destOrd="0" parTransId="{0E3FAA34-2AEE-4382-9AD3-AC6354C694DC}" sibTransId="{AF989691-29B4-4158-B3E3-6C4ED6DD4794}"/>
    <dgm:cxn modelId="{1DDD2A41-8E38-460B-8634-528F4DB3B0AB}" srcId="{D30BDD70-2116-4AA7-94C4-6F8737AB265F}" destId="{6839F299-132F-4340-8D86-EEF6672FEF30}" srcOrd="0" destOrd="0" parTransId="{E743650E-C4BF-4B60-BE54-1FA905A3646F}" sibTransId="{10067FBB-4239-49CB-BAE4-55E717EF1C52}"/>
    <dgm:cxn modelId="{2DD45A41-E702-46BD-9A51-3C7FE5BBC1C7}" type="presOf" srcId="{5C6D56C4-0498-43D1-BD70-270428A90A36}" destId="{C9847FFF-7DB8-4FA4-A329-79EA90969FA5}" srcOrd="0" destOrd="0" presId="urn:microsoft.com/office/officeart/2005/8/layout/lProcess2"/>
    <dgm:cxn modelId="{7E44A943-4873-4E26-8878-90AB84E1C682}" type="presOf" srcId="{154DDB21-CDB6-4AF2-A73C-FDD07D9B8601}" destId="{D6BEBCD0-31D6-4313-82D6-A465C4FAA303}" srcOrd="0" destOrd="0" presId="urn:microsoft.com/office/officeart/2005/8/layout/lProcess2"/>
    <dgm:cxn modelId="{78FCA065-52EC-4B8C-93AE-065FC7559EDB}" srcId="{D30BDD70-2116-4AA7-94C4-6F8737AB265F}" destId="{48399B09-5A6A-48FB-BB84-971F741AF875}" srcOrd="1" destOrd="0" parTransId="{66D118AA-2F63-43A2-8D80-7B2987624E89}" sibTransId="{FC816AE5-3372-423E-BA74-E5BF70EAB6A2}"/>
    <dgm:cxn modelId="{797C3766-0619-4B53-986E-D9C2890DE128}" type="presOf" srcId="{482DC5ED-B97A-478C-AEA7-550911DCEAAB}" destId="{CF7D0C67-A590-4AA8-9D3A-588977EFF9E9}" srcOrd="0" destOrd="0" presId="urn:microsoft.com/office/officeart/2005/8/layout/lProcess2"/>
    <dgm:cxn modelId="{6A45B966-781B-457C-8BE6-2C9321DF10A7}" srcId="{C80A40B2-FD49-471B-8FD7-83B83A94A163}" destId="{F79E55B5-E761-406D-A66F-DB67EC390680}" srcOrd="0" destOrd="0" parTransId="{FC6C6933-F9A7-4553-B186-55C2AF0B015F}" sibTransId="{36FA535C-E784-477E-B93E-D242145B2078}"/>
    <dgm:cxn modelId="{5A85CC66-B97A-4EE5-B80E-E9A54DD894B8}" type="presOf" srcId="{C80A40B2-FD49-471B-8FD7-83B83A94A163}" destId="{C06207E2-39AE-4152-8F23-E0DF640CAC00}" srcOrd="1" destOrd="0" presId="urn:microsoft.com/office/officeart/2005/8/layout/lProcess2"/>
    <dgm:cxn modelId="{BECFA247-715D-434F-B510-7239A48E9700}" type="presOf" srcId="{E15C15F3-6030-4BAB-802C-754C0423A7B5}" destId="{EA6C1C68-502A-424F-B490-BC343BA29D02}" srcOrd="1" destOrd="0" presId="urn:microsoft.com/office/officeart/2005/8/layout/lProcess2"/>
    <dgm:cxn modelId="{9059524B-10DA-41AC-ABFD-6398ECBAA868}" type="presOf" srcId="{D30BDD70-2116-4AA7-94C4-6F8737AB265F}" destId="{2F0A0BD7-DB19-4602-8243-9A118BD99EED}" srcOrd="1" destOrd="0" presId="urn:microsoft.com/office/officeart/2005/8/layout/lProcess2"/>
    <dgm:cxn modelId="{20D8B46B-3D53-4535-82BC-6BE14776C9B7}" srcId="{D30BDD70-2116-4AA7-94C4-6F8737AB265F}" destId="{1590C331-398A-4591-940B-75FD3D778772}" srcOrd="3" destOrd="0" parTransId="{19AAAC4F-E6DD-45FD-A0A8-2BAE6EB91D3E}" sibTransId="{AD3E3BCC-D420-4914-9472-09E1EA4BA3EC}"/>
    <dgm:cxn modelId="{492D5950-DDD1-4DFE-B4C7-3263C94AF1B0}" type="presOf" srcId="{CF3D8D03-450F-4DA2-A838-ED26DBE5A2C0}" destId="{34D277D9-2AF9-4B81-8F92-967BA61A0492}" srcOrd="0" destOrd="0" presId="urn:microsoft.com/office/officeart/2005/8/layout/lProcess2"/>
    <dgm:cxn modelId="{A4A0EB70-68D7-41C3-BF8C-5A74C702AECB}" type="presOf" srcId="{C80A40B2-FD49-471B-8FD7-83B83A94A163}" destId="{5600B601-7EC3-4061-AF1A-7173826BC3EC}" srcOrd="0" destOrd="0" presId="urn:microsoft.com/office/officeart/2005/8/layout/lProcess2"/>
    <dgm:cxn modelId="{8F391C71-5E86-4FCE-8413-51045D51C23B}" type="presOf" srcId="{6F3D5F9B-DFB9-4662-A70E-292CA687C092}" destId="{70ABB66A-55E2-46BB-93F5-F7C16BA7948E}" srcOrd="0" destOrd="0" presId="urn:microsoft.com/office/officeart/2005/8/layout/lProcess2"/>
    <dgm:cxn modelId="{591F5D72-8D34-4D6A-B16B-8E6EBB777CE8}" type="presOf" srcId="{AC094BBB-8CCA-46ED-8B00-11A047C37DD5}" destId="{F7DD0BDA-39B7-44D8-AE78-C500F4285F7B}" srcOrd="0" destOrd="0" presId="urn:microsoft.com/office/officeart/2005/8/layout/lProcess2"/>
    <dgm:cxn modelId="{E3DC4A72-2B04-49AA-B681-6569B0926046}" srcId="{EF3F94A0-A550-4D3D-ABED-FDED619093FC}" destId="{D30BDD70-2116-4AA7-94C4-6F8737AB265F}" srcOrd="2" destOrd="0" parTransId="{718D0341-C478-40BE-85A2-E9DF0F146239}" sibTransId="{F03691A9-05D6-412C-B4C4-BD55C15DE028}"/>
    <dgm:cxn modelId="{2A07C474-5241-48D4-9A0C-565CB91E7E22}" srcId="{2EB6BE4F-9B8B-4389-9734-80BA853742CE}" destId="{E2E59BD4-0DE4-4DFC-AAA6-3F25DB077F88}" srcOrd="0" destOrd="0" parTransId="{18917912-7115-4602-BBB2-BF3FD4D55763}" sibTransId="{855902AA-349F-4725-ADB7-B6CC33BF2F7F}"/>
    <dgm:cxn modelId="{497A6078-6479-4EEA-91D1-23D750B5A443}" srcId="{A1C66FD1-70FE-4930-8CCA-BAC628D1B989}" destId="{A5E7EC60-FF90-4A10-8175-1D0AA54252F7}" srcOrd="1" destOrd="0" parTransId="{8633CD5B-FD4B-4FD0-97A4-8C8428E23E66}" sibTransId="{4E3EE5AC-12F8-40B6-A19F-3B740D1A98B0}"/>
    <dgm:cxn modelId="{198CC17F-23C5-41BF-97AE-079AB8920691}" type="presOf" srcId="{B3EA609B-1D6C-4D16-A7BA-52DFFED88CC4}" destId="{B784FC65-FBCC-4793-A01C-A50C6F386D30}" srcOrd="1" destOrd="0" presId="urn:microsoft.com/office/officeart/2005/8/layout/lProcess2"/>
    <dgm:cxn modelId="{6A24AF8B-6A4A-4A53-8121-6094A02BD466}" type="presOf" srcId="{D30BDD70-2116-4AA7-94C4-6F8737AB265F}" destId="{7E7DD84A-B055-4C82-B6AA-6152B76D8B59}" srcOrd="0" destOrd="0" presId="urn:microsoft.com/office/officeart/2005/8/layout/lProcess2"/>
    <dgm:cxn modelId="{B0B34D8D-F8FF-4B2A-844F-6047BDCAC5BB}" srcId="{EF3F94A0-A550-4D3D-ABED-FDED619093FC}" destId="{A1C66FD1-70FE-4930-8CCA-BAC628D1B989}" srcOrd="4" destOrd="0" parTransId="{B07E5367-5497-4E83-AC54-5ACD46F988D2}" sibTransId="{C48F69B2-CE3B-4F99-9DA3-1B82A0BEDE62}"/>
    <dgm:cxn modelId="{AE0FB995-EC3B-4AFE-B8F0-1E869D521D59}" type="presOf" srcId="{1590C331-398A-4591-940B-75FD3D778772}" destId="{A52D367E-F597-473F-A722-BB135D140198}" srcOrd="0" destOrd="0" presId="urn:microsoft.com/office/officeart/2005/8/layout/lProcess2"/>
    <dgm:cxn modelId="{61B0D096-C8A0-4CE5-91E1-193A11E65ED0}" type="presOf" srcId="{335BBCE2-F35A-4DAA-9034-1E5C0B485E13}" destId="{A4D225A0-3924-49AE-9FF7-70F232D9F687}" srcOrd="0" destOrd="0" presId="urn:microsoft.com/office/officeart/2005/8/layout/lProcess2"/>
    <dgm:cxn modelId="{3EF18E99-B03C-4652-AA6A-B0DF94A8B79B}" srcId="{EF3F94A0-A550-4D3D-ABED-FDED619093FC}" destId="{6C8BAF88-9DA5-4713-99B5-4D2D99414293}" srcOrd="9" destOrd="0" parTransId="{0DC3BE47-AD43-4CEF-8157-8AAA1C8F9775}" sibTransId="{3819B7FA-1206-438C-A93B-6B8A5FD351DD}"/>
    <dgm:cxn modelId="{B459809A-B8BE-4AE7-A5E7-1CF9B547C828}" type="presOf" srcId="{EF3F94A0-A550-4D3D-ABED-FDED619093FC}" destId="{F5D9C427-CAC9-4E3E-85E6-2F4C692A6ACC}" srcOrd="0" destOrd="0" presId="urn:microsoft.com/office/officeart/2005/8/layout/lProcess2"/>
    <dgm:cxn modelId="{AA4C8F9E-CCC6-4AEF-8B72-3C4DA0EA8CE9}" type="presOf" srcId="{49980718-C1EA-462F-BACD-1769F6CE1DBE}" destId="{6EC20D84-914E-486A-9BD4-C90D8C469C1E}" srcOrd="0" destOrd="0" presId="urn:microsoft.com/office/officeart/2005/8/layout/lProcess2"/>
    <dgm:cxn modelId="{0BC4A29E-5858-4694-BC7B-385E765D27DB}" srcId="{EF3F94A0-A550-4D3D-ABED-FDED619093FC}" destId="{BD71DE9C-3D01-4B81-A2CA-24DB71F8ACF4}" srcOrd="7" destOrd="0" parTransId="{4465A53A-046A-47D2-970C-495E8925B6D6}" sibTransId="{8704CEA9-4840-41C2-8913-D31FE0CA67F7}"/>
    <dgm:cxn modelId="{09ACB5A0-0A19-4957-8F1F-1DA72BE070E8}" srcId="{6C8BAF88-9DA5-4713-99B5-4D2D99414293}" destId="{E0DCCD83-EC35-4BE7-8583-9321CC31E80B}" srcOrd="2" destOrd="0" parTransId="{42D67BAE-B884-41F9-8983-4877E56FB76F}" sibTransId="{6A322656-D6B7-4448-B92D-99C3C9F3D505}"/>
    <dgm:cxn modelId="{F7BE67A3-AD56-47D5-AC5F-80FCD13D0B84}" srcId="{EF3F94A0-A550-4D3D-ABED-FDED619093FC}" destId="{C80A40B2-FD49-471B-8FD7-83B83A94A163}" srcOrd="6" destOrd="0" parTransId="{3D7A4E40-9E6C-4F53-935F-0CCA06BC17F5}" sibTransId="{4FCC2B27-698D-4471-AFAB-4BED96143C22}"/>
    <dgm:cxn modelId="{0189FAB3-4094-4509-9A02-8A2DB20FDCDC}" type="presOf" srcId="{48399B09-5A6A-48FB-BB84-971F741AF875}" destId="{1884AEE8-C092-4362-80EA-F08F96B51BBB}" srcOrd="0" destOrd="0" presId="urn:microsoft.com/office/officeart/2005/8/layout/lProcess2"/>
    <dgm:cxn modelId="{3EBB9AB9-E253-4099-ACE7-517E70312FBB}" type="presOf" srcId="{A1C66FD1-70FE-4930-8CCA-BAC628D1B989}" destId="{6089B642-C1A6-43BE-86C8-1808D7B2FD25}" srcOrd="1" destOrd="0" presId="urn:microsoft.com/office/officeart/2005/8/layout/lProcess2"/>
    <dgm:cxn modelId="{AAFBFEBA-6523-4B21-A6CC-B0097BB231ED}" srcId="{BD71DE9C-3D01-4B81-A2CA-24DB71F8ACF4}" destId="{34CDB577-7B10-48E8-BCD0-85F9876AAEB8}" srcOrd="0" destOrd="0" parTransId="{D08718A9-8C3A-4DD1-BA8F-47C64DE967BB}" sibTransId="{5FDF0F54-8BAD-4B69-97C5-8355EF47FF6C}"/>
    <dgm:cxn modelId="{7D08C7C3-CBEE-4C54-BFBF-15ECDD34D826}" type="presOf" srcId="{8A8B4370-2100-4ADF-A651-168CEA405A2C}" destId="{9EDE5C92-5548-4A9C-B6A5-0E88480792BF}" srcOrd="0" destOrd="0" presId="urn:microsoft.com/office/officeart/2005/8/layout/lProcess2"/>
    <dgm:cxn modelId="{9EFDEEC3-45B6-4EBA-8A96-241E00317E04}" type="presOf" srcId="{14ACFF91-ED3A-473E-B806-B092672D7E0E}" destId="{C4F410B1-1318-490C-A527-9BB6296BBB4A}" srcOrd="0" destOrd="0" presId="urn:microsoft.com/office/officeart/2005/8/layout/lProcess2"/>
    <dgm:cxn modelId="{DC454DC9-4DBC-45C7-BB26-7B6239ACDBFE}" type="presOf" srcId="{F79E55B5-E761-406D-A66F-DB67EC390680}" destId="{CDED5647-5BBF-4002-A650-B93191671E8D}" srcOrd="0" destOrd="0" presId="urn:microsoft.com/office/officeart/2005/8/layout/lProcess2"/>
    <dgm:cxn modelId="{0B37E9C9-E02B-44E9-B70C-91021052783D}" srcId="{C80A40B2-FD49-471B-8FD7-83B83A94A163}" destId="{49980718-C1EA-462F-BACD-1769F6CE1DBE}" srcOrd="1" destOrd="0" parTransId="{37125D2B-89E0-47CB-9B03-9820A0C2CC66}" sibTransId="{E973936A-BC22-4A47-8706-4AA73C575F13}"/>
    <dgm:cxn modelId="{993D27CB-77D2-44BB-AD61-099E55CEE422}" type="presOf" srcId="{6839F299-132F-4340-8D86-EEF6672FEF30}" destId="{2404FD1C-5F1F-4CDA-B7DC-BAF4B5757F2B}" srcOrd="0" destOrd="0" presId="urn:microsoft.com/office/officeart/2005/8/layout/lProcess2"/>
    <dgm:cxn modelId="{0EE6A1CD-DF8A-444A-AFC1-E3486DBFEFDE}" type="presOf" srcId="{BD71DE9C-3D01-4B81-A2CA-24DB71F8ACF4}" destId="{3D278894-24FD-4470-9B21-9F5E10755FE3}" srcOrd="1" destOrd="0" presId="urn:microsoft.com/office/officeart/2005/8/layout/lProcess2"/>
    <dgm:cxn modelId="{5A4873D4-1645-4808-9888-ACC9FB716485}" srcId="{EF3F94A0-A550-4D3D-ABED-FDED619093FC}" destId="{335BBCE2-F35A-4DAA-9034-1E5C0B485E13}" srcOrd="1" destOrd="0" parTransId="{392D04E3-8426-4372-8D99-18E50AF0FCEC}" sibTransId="{79DD5D0A-2A84-438D-93A9-CD831141DE54}"/>
    <dgm:cxn modelId="{C0C1F4D5-2D4D-4B80-8E44-FC9F0B171EB8}" srcId="{F332178D-FE6F-458A-83B1-13886CA3FD01}" destId="{AC094BBB-8CCA-46ED-8B00-11A047C37DD5}" srcOrd="0" destOrd="0" parTransId="{31B3A865-0DFE-448F-8DF3-CA3271F83F1A}" sibTransId="{EC85CE24-3BB7-40DD-99BB-95A1D9358ED0}"/>
    <dgm:cxn modelId="{7FAC34D9-7C03-4251-8D56-BF956F29FC11}" type="presOf" srcId="{BD71DE9C-3D01-4B81-A2CA-24DB71F8ACF4}" destId="{042FB78A-8EBE-45AA-9F57-70E63274CFFC}" srcOrd="0" destOrd="0" presId="urn:microsoft.com/office/officeart/2005/8/layout/lProcess2"/>
    <dgm:cxn modelId="{9EF950D9-9C3D-41D0-9CCE-D5B05178BCCD}" srcId="{335BBCE2-F35A-4DAA-9034-1E5C0B485E13}" destId="{154DDB21-CDB6-4AF2-A73C-FDD07D9B8601}" srcOrd="0" destOrd="0" parTransId="{1077BF44-D435-40FB-B406-4E6D3BDBA2A0}" sibTransId="{55CC5F21-9D2E-4927-B826-F20D2A03D580}"/>
    <dgm:cxn modelId="{3C5B98D9-C148-4F0F-965E-5F589BC5E095}" type="presOf" srcId="{C7BB5AA4-0DB0-4A59-ADC9-F18C9060B992}" destId="{6C4E1866-07BA-46CC-A74F-EC928C0EDB84}" srcOrd="0" destOrd="0" presId="urn:microsoft.com/office/officeart/2005/8/layout/lProcess2"/>
    <dgm:cxn modelId="{0C6BCDDA-1AD1-4C09-901A-43AC8B261465}" srcId="{2EB6BE4F-9B8B-4389-9734-80BA853742CE}" destId="{6F3D5F9B-DFB9-4662-A70E-292CA687C092}" srcOrd="3" destOrd="0" parTransId="{C08F8F60-695F-4396-9680-FCD89C2D467C}" sibTransId="{BEF258BB-8B3D-41A2-8F39-F4FC54EF1C50}"/>
    <dgm:cxn modelId="{C160C2DB-4CE8-44AF-A3E0-F4476B584B60}" srcId="{B3EA609B-1D6C-4D16-A7BA-52DFFED88CC4}" destId="{0E40987D-A115-4597-B93B-728151A319A5}" srcOrd="0" destOrd="0" parTransId="{4E211F75-7FB6-46C0-815B-BBE1329101F6}" sibTransId="{01448B05-A1D6-4131-8508-3F57A8DF5B1B}"/>
    <dgm:cxn modelId="{498DECE4-66B0-4F37-B244-0E7038472C21}" type="presOf" srcId="{2EB6BE4F-9B8B-4389-9734-80BA853742CE}" destId="{394AB634-AAC8-49F5-B307-22482FFAF7B2}" srcOrd="0" destOrd="0" presId="urn:microsoft.com/office/officeart/2005/8/layout/lProcess2"/>
    <dgm:cxn modelId="{9AF05BEE-FCAC-4460-8223-8D389B157537}" type="presOf" srcId="{78642A3F-0377-41F2-811F-548AAC3C036D}" destId="{282AA052-CD41-4239-BE49-17BCBEE2E7FA}" srcOrd="0" destOrd="0" presId="urn:microsoft.com/office/officeart/2005/8/layout/lProcess2"/>
    <dgm:cxn modelId="{11910CEF-23BE-4B80-8CA8-1034EBE13EC0}" type="presOf" srcId="{34CDB577-7B10-48E8-BCD0-85F9876AAEB8}" destId="{05422E54-485E-4C9D-A752-91E1F86336FC}" srcOrd="0" destOrd="0" presId="urn:microsoft.com/office/officeart/2005/8/layout/lProcess2"/>
    <dgm:cxn modelId="{E73743EF-A103-4C47-8DB3-FF3ACDAD0834}" srcId="{A1C66FD1-70FE-4930-8CCA-BAC628D1B989}" destId="{C7BB5AA4-0DB0-4A59-ADC9-F18C9060B992}" srcOrd="0" destOrd="0" parTransId="{40386DD8-E4EF-475E-9FA5-5D6AE3E1ABC3}" sibTransId="{E9FD9576-D6E2-4AB2-8607-24C53778165B}"/>
    <dgm:cxn modelId="{9F1D83EF-28DF-44D6-A28B-4F572CF420F6}" type="presOf" srcId="{B3EA609B-1D6C-4D16-A7BA-52DFFED88CC4}" destId="{AEB0B337-4FDD-4BDB-8A02-3FED69085480}" srcOrd="0" destOrd="0" presId="urn:microsoft.com/office/officeart/2005/8/layout/lProcess2"/>
    <dgm:cxn modelId="{56CD87F0-B29F-40A4-992D-0A061D76AF43}" type="presOf" srcId="{F332178D-FE6F-458A-83B1-13886CA3FD01}" destId="{18572866-4EBD-4D3B-9008-AE9F70C74CB2}" srcOrd="0" destOrd="0" presId="urn:microsoft.com/office/officeart/2005/8/layout/lProcess2"/>
    <dgm:cxn modelId="{E8D8B9F0-27FD-4C8B-87EF-FCA5230E8495}" type="presOf" srcId="{F332178D-FE6F-458A-83B1-13886CA3FD01}" destId="{8B34DEBD-4D61-4A41-A6FC-9BB097128BF5}" srcOrd="1" destOrd="0" presId="urn:microsoft.com/office/officeart/2005/8/layout/lProcess2"/>
    <dgm:cxn modelId="{3E79EFF0-E3F8-4D8B-B0FE-EE71B9865C3F}" type="presOf" srcId="{335BBCE2-F35A-4DAA-9034-1E5C0B485E13}" destId="{557940A4-7E19-4592-9980-F2B8CBFF4221}" srcOrd="1" destOrd="0" presId="urn:microsoft.com/office/officeart/2005/8/layout/lProcess2"/>
    <dgm:cxn modelId="{AE38C3FD-B6A4-4691-BAA2-3540936DB3E8}" srcId="{B3EA609B-1D6C-4D16-A7BA-52DFFED88CC4}" destId="{6766B38D-7379-46F9-9CDE-56A7C2CD8E5E}" srcOrd="1" destOrd="0" parTransId="{56FCA025-989A-41E4-884E-A934CED6D09C}" sibTransId="{F8B9EED2-02FC-4C83-91EF-134C9D46D5FD}"/>
    <dgm:cxn modelId="{1C53BA8B-1DE1-4569-90CA-BB875912132F}" type="presParOf" srcId="{F5D9C427-CAC9-4E3E-85E6-2F4C692A6ACC}" destId="{505325F8-5720-4205-BA92-8B522BC22F61}" srcOrd="0" destOrd="0" presId="urn:microsoft.com/office/officeart/2005/8/layout/lProcess2"/>
    <dgm:cxn modelId="{390C4E31-F453-4E5F-818E-9942388C756A}" type="presParOf" srcId="{505325F8-5720-4205-BA92-8B522BC22F61}" destId="{3EE79182-513D-4C68-B7DD-BD04CD9D351E}" srcOrd="0" destOrd="0" presId="urn:microsoft.com/office/officeart/2005/8/layout/lProcess2"/>
    <dgm:cxn modelId="{F5FD7E79-220F-4B58-9CD5-7E2DB2FFDB08}" type="presParOf" srcId="{505325F8-5720-4205-BA92-8B522BC22F61}" destId="{EA6C1C68-502A-424F-B490-BC343BA29D02}" srcOrd="1" destOrd="0" presId="urn:microsoft.com/office/officeart/2005/8/layout/lProcess2"/>
    <dgm:cxn modelId="{E630CC5F-6D62-49A9-A5F9-92B6582BD8B3}" type="presParOf" srcId="{505325F8-5720-4205-BA92-8B522BC22F61}" destId="{72097C0A-B898-4008-849D-92DE24DDAB45}" srcOrd="2" destOrd="0" presId="urn:microsoft.com/office/officeart/2005/8/layout/lProcess2"/>
    <dgm:cxn modelId="{D2D1115B-8C77-4B58-A767-6DF21C24F81B}" type="presParOf" srcId="{72097C0A-B898-4008-849D-92DE24DDAB45}" destId="{69079CAA-ABE1-49EA-ACCB-3A89B8B4E955}" srcOrd="0" destOrd="0" presId="urn:microsoft.com/office/officeart/2005/8/layout/lProcess2"/>
    <dgm:cxn modelId="{D8618D32-A0EF-4D7D-BC9C-241A8501988B}" type="presParOf" srcId="{F5D9C427-CAC9-4E3E-85E6-2F4C692A6ACC}" destId="{47132EFC-9C09-4A2A-B816-FE2EA3EE0E5A}" srcOrd="1" destOrd="0" presId="urn:microsoft.com/office/officeart/2005/8/layout/lProcess2"/>
    <dgm:cxn modelId="{EFEFA770-0FEA-412B-9971-99552182C906}" type="presParOf" srcId="{F5D9C427-CAC9-4E3E-85E6-2F4C692A6ACC}" destId="{493F9388-2C10-47A1-8905-BB34AAEA1FAB}" srcOrd="2" destOrd="0" presId="urn:microsoft.com/office/officeart/2005/8/layout/lProcess2"/>
    <dgm:cxn modelId="{4969E206-7582-441B-B3EF-CA323E0B7495}" type="presParOf" srcId="{493F9388-2C10-47A1-8905-BB34AAEA1FAB}" destId="{A4D225A0-3924-49AE-9FF7-70F232D9F687}" srcOrd="0" destOrd="0" presId="urn:microsoft.com/office/officeart/2005/8/layout/lProcess2"/>
    <dgm:cxn modelId="{E4EA1597-238F-4139-A594-6E3A424E45EE}" type="presParOf" srcId="{493F9388-2C10-47A1-8905-BB34AAEA1FAB}" destId="{557940A4-7E19-4592-9980-F2B8CBFF4221}" srcOrd="1" destOrd="0" presId="urn:microsoft.com/office/officeart/2005/8/layout/lProcess2"/>
    <dgm:cxn modelId="{E2DF5B3D-EC00-4505-8E04-52299A691463}" type="presParOf" srcId="{493F9388-2C10-47A1-8905-BB34AAEA1FAB}" destId="{6A22B966-B796-4B5E-8C86-123EE58AFDEF}" srcOrd="2" destOrd="0" presId="urn:microsoft.com/office/officeart/2005/8/layout/lProcess2"/>
    <dgm:cxn modelId="{E7C71DD2-70C8-40A0-BEAE-92A0C55DD409}" type="presParOf" srcId="{6A22B966-B796-4B5E-8C86-123EE58AFDEF}" destId="{7B28AC96-A68F-4671-84A2-9846FBCF3E70}" srcOrd="0" destOrd="0" presId="urn:microsoft.com/office/officeart/2005/8/layout/lProcess2"/>
    <dgm:cxn modelId="{C64EDCDB-3CF9-48D3-B5C7-01242D1E36AF}" type="presParOf" srcId="{7B28AC96-A68F-4671-84A2-9846FBCF3E70}" destId="{D6BEBCD0-31D6-4313-82D6-A465C4FAA303}" srcOrd="0" destOrd="0" presId="urn:microsoft.com/office/officeart/2005/8/layout/lProcess2"/>
    <dgm:cxn modelId="{8F549ED1-B4B3-4D2A-8DD5-7E60CFD51638}" type="presParOf" srcId="{7B28AC96-A68F-4671-84A2-9846FBCF3E70}" destId="{E7973DB8-1D94-412A-B388-9627D3C36D11}" srcOrd="1" destOrd="0" presId="urn:microsoft.com/office/officeart/2005/8/layout/lProcess2"/>
    <dgm:cxn modelId="{3A620A54-5D05-4260-966F-EBDD8B519CFC}" type="presParOf" srcId="{7B28AC96-A68F-4671-84A2-9846FBCF3E70}" destId="{301EFD1D-A28B-4733-AFBE-81AC8B30C2C8}" srcOrd="2" destOrd="0" presId="urn:microsoft.com/office/officeart/2005/8/layout/lProcess2"/>
    <dgm:cxn modelId="{B73279F1-3D1E-4C4D-94EA-C5544903FEFB}" type="presParOf" srcId="{7B28AC96-A68F-4671-84A2-9846FBCF3E70}" destId="{C8D7FC3C-A6C0-4724-B6C0-B81E63BE451B}" srcOrd="3" destOrd="0" presId="urn:microsoft.com/office/officeart/2005/8/layout/lProcess2"/>
    <dgm:cxn modelId="{BDC6ECE0-2A59-4A90-96E5-4DBA4151F01E}" type="presParOf" srcId="{7B28AC96-A68F-4671-84A2-9846FBCF3E70}" destId="{9EDE5C92-5548-4A9C-B6A5-0E88480792BF}" srcOrd="4" destOrd="0" presId="urn:microsoft.com/office/officeart/2005/8/layout/lProcess2"/>
    <dgm:cxn modelId="{B26FE79D-F82B-47D7-94CE-DFA3B023A741}" type="presParOf" srcId="{F5D9C427-CAC9-4E3E-85E6-2F4C692A6ACC}" destId="{F84512EB-1631-435D-9081-1ABDEA3C1C16}" srcOrd="3" destOrd="0" presId="urn:microsoft.com/office/officeart/2005/8/layout/lProcess2"/>
    <dgm:cxn modelId="{D1FF9E60-7F98-4019-870C-88A75A5F1B1D}" type="presParOf" srcId="{F5D9C427-CAC9-4E3E-85E6-2F4C692A6ACC}" destId="{E494C856-D676-4155-87B1-F2E25FFCD795}" srcOrd="4" destOrd="0" presId="urn:microsoft.com/office/officeart/2005/8/layout/lProcess2"/>
    <dgm:cxn modelId="{96F95089-0538-4E26-8159-B8CB159194F3}" type="presParOf" srcId="{E494C856-D676-4155-87B1-F2E25FFCD795}" destId="{7E7DD84A-B055-4C82-B6AA-6152B76D8B59}" srcOrd="0" destOrd="0" presId="urn:microsoft.com/office/officeart/2005/8/layout/lProcess2"/>
    <dgm:cxn modelId="{D4C91E15-6B3E-41AA-9E37-80B1C134850C}" type="presParOf" srcId="{E494C856-D676-4155-87B1-F2E25FFCD795}" destId="{2F0A0BD7-DB19-4602-8243-9A118BD99EED}" srcOrd="1" destOrd="0" presId="urn:microsoft.com/office/officeart/2005/8/layout/lProcess2"/>
    <dgm:cxn modelId="{BED7439E-B534-4F16-A7E2-5B761AAC6584}" type="presParOf" srcId="{E494C856-D676-4155-87B1-F2E25FFCD795}" destId="{48EBD6EF-4655-4C20-8403-69A2305ED428}" srcOrd="2" destOrd="0" presId="urn:microsoft.com/office/officeart/2005/8/layout/lProcess2"/>
    <dgm:cxn modelId="{E12F0C1B-10BC-4FD9-AC5E-5543ED4823F2}" type="presParOf" srcId="{48EBD6EF-4655-4C20-8403-69A2305ED428}" destId="{EDCB1A89-3B2E-4BC9-8BF7-BDE71D0C3150}" srcOrd="0" destOrd="0" presId="urn:microsoft.com/office/officeart/2005/8/layout/lProcess2"/>
    <dgm:cxn modelId="{439C47DA-C4AE-45A2-8B4A-745E0D28D6EC}" type="presParOf" srcId="{EDCB1A89-3B2E-4BC9-8BF7-BDE71D0C3150}" destId="{2404FD1C-5F1F-4CDA-B7DC-BAF4B5757F2B}" srcOrd="0" destOrd="0" presId="urn:microsoft.com/office/officeart/2005/8/layout/lProcess2"/>
    <dgm:cxn modelId="{32CE8743-4218-4CCC-90F2-84B7002FE70E}" type="presParOf" srcId="{EDCB1A89-3B2E-4BC9-8BF7-BDE71D0C3150}" destId="{A4C44B03-CA64-4166-9B7E-CC5ADD6CFE0D}" srcOrd="1" destOrd="0" presId="urn:microsoft.com/office/officeart/2005/8/layout/lProcess2"/>
    <dgm:cxn modelId="{92FAE878-555A-4394-A674-4BAD3E4EFD0C}" type="presParOf" srcId="{EDCB1A89-3B2E-4BC9-8BF7-BDE71D0C3150}" destId="{1884AEE8-C092-4362-80EA-F08F96B51BBB}" srcOrd="2" destOrd="0" presId="urn:microsoft.com/office/officeart/2005/8/layout/lProcess2"/>
    <dgm:cxn modelId="{91A4C430-D647-408C-91A5-8164D7FFBC60}" type="presParOf" srcId="{EDCB1A89-3B2E-4BC9-8BF7-BDE71D0C3150}" destId="{5C8EE739-4131-487F-9713-9968FDB1D813}" srcOrd="3" destOrd="0" presId="urn:microsoft.com/office/officeart/2005/8/layout/lProcess2"/>
    <dgm:cxn modelId="{7E66D353-6712-4320-8669-F713B8F0EAF3}" type="presParOf" srcId="{EDCB1A89-3B2E-4BC9-8BF7-BDE71D0C3150}" destId="{34D277D9-2AF9-4B81-8F92-967BA61A0492}" srcOrd="4" destOrd="0" presId="urn:microsoft.com/office/officeart/2005/8/layout/lProcess2"/>
    <dgm:cxn modelId="{73F71AB4-8C70-4BD0-818D-3AA75A12C80E}" type="presParOf" srcId="{EDCB1A89-3B2E-4BC9-8BF7-BDE71D0C3150}" destId="{2A3BF4E3-2045-41D5-9D26-AD76C3815BE6}" srcOrd="5" destOrd="0" presId="urn:microsoft.com/office/officeart/2005/8/layout/lProcess2"/>
    <dgm:cxn modelId="{B472AC2D-C9B1-4715-A82D-C9ED120701B7}" type="presParOf" srcId="{EDCB1A89-3B2E-4BC9-8BF7-BDE71D0C3150}" destId="{A52D367E-F597-473F-A722-BB135D140198}" srcOrd="6" destOrd="0" presId="urn:microsoft.com/office/officeart/2005/8/layout/lProcess2"/>
    <dgm:cxn modelId="{3923250F-0261-4008-8EC6-E3F76F478DFF}" type="presParOf" srcId="{EDCB1A89-3B2E-4BC9-8BF7-BDE71D0C3150}" destId="{D4A5C582-54C1-4CEC-BD27-EFF26F8188C4}" srcOrd="7" destOrd="0" presId="urn:microsoft.com/office/officeart/2005/8/layout/lProcess2"/>
    <dgm:cxn modelId="{165F2538-63AC-4881-A1D5-3FE6B7BC92F0}" type="presParOf" srcId="{EDCB1A89-3B2E-4BC9-8BF7-BDE71D0C3150}" destId="{0FB3A02E-9318-4F76-8462-0D6CBC759790}" srcOrd="8" destOrd="0" presId="urn:microsoft.com/office/officeart/2005/8/layout/lProcess2"/>
    <dgm:cxn modelId="{B3EB9360-861F-42DA-A45A-EC627C017FE5}" type="presParOf" srcId="{F5D9C427-CAC9-4E3E-85E6-2F4C692A6ACC}" destId="{ADCDA04B-7B81-4735-8392-865CD9062456}" srcOrd="5" destOrd="0" presId="urn:microsoft.com/office/officeart/2005/8/layout/lProcess2"/>
    <dgm:cxn modelId="{65D61288-B27B-4181-A2C9-32CDF50F7E98}" type="presParOf" srcId="{F5D9C427-CAC9-4E3E-85E6-2F4C692A6ACC}" destId="{6E2154B2-139B-4E65-8FFA-402D4A5A6879}" srcOrd="6" destOrd="0" presId="urn:microsoft.com/office/officeart/2005/8/layout/lProcess2"/>
    <dgm:cxn modelId="{AEB62732-C91B-412D-AA30-7F7A6CE424ED}" type="presParOf" srcId="{6E2154B2-139B-4E65-8FFA-402D4A5A6879}" destId="{394AB634-AAC8-49F5-B307-22482FFAF7B2}" srcOrd="0" destOrd="0" presId="urn:microsoft.com/office/officeart/2005/8/layout/lProcess2"/>
    <dgm:cxn modelId="{FE7B1B3C-F37D-47A0-98CA-53C472D7978D}" type="presParOf" srcId="{6E2154B2-139B-4E65-8FFA-402D4A5A6879}" destId="{EF3566C3-66C9-4B3C-94F7-F84979E72C76}" srcOrd="1" destOrd="0" presId="urn:microsoft.com/office/officeart/2005/8/layout/lProcess2"/>
    <dgm:cxn modelId="{451C74FA-198F-467A-802F-95066368F6E9}" type="presParOf" srcId="{6E2154B2-139B-4E65-8FFA-402D4A5A6879}" destId="{CB2BC249-06A5-421F-A018-56E07D1568B0}" srcOrd="2" destOrd="0" presId="urn:microsoft.com/office/officeart/2005/8/layout/lProcess2"/>
    <dgm:cxn modelId="{F554FD87-FB18-420F-9075-E3839DE93793}" type="presParOf" srcId="{CB2BC249-06A5-421F-A018-56E07D1568B0}" destId="{4FEA5FD8-4EF3-43F6-B14E-C404D2966A7D}" srcOrd="0" destOrd="0" presId="urn:microsoft.com/office/officeart/2005/8/layout/lProcess2"/>
    <dgm:cxn modelId="{19956C80-E238-4093-9848-37F18532CD7C}" type="presParOf" srcId="{4FEA5FD8-4EF3-43F6-B14E-C404D2966A7D}" destId="{E85AE540-02FD-44BF-98DE-1F665F68F877}" srcOrd="0" destOrd="0" presId="urn:microsoft.com/office/officeart/2005/8/layout/lProcess2"/>
    <dgm:cxn modelId="{7585E7A8-62E0-43DA-8125-8998641B6D33}" type="presParOf" srcId="{4FEA5FD8-4EF3-43F6-B14E-C404D2966A7D}" destId="{24472729-FC2A-4C90-96BC-3F9AAA06E085}" srcOrd="1" destOrd="0" presId="urn:microsoft.com/office/officeart/2005/8/layout/lProcess2"/>
    <dgm:cxn modelId="{017ABFEC-9B3E-49F0-852C-AE0828FFC5DB}" type="presParOf" srcId="{4FEA5FD8-4EF3-43F6-B14E-C404D2966A7D}" destId="{B7EA6C99-40BD-47DE-8897-52D3568A685E}" srcOrd="2" destOrd="0" presId="urn:microsoft.com/office/officeart/2005/8/layout/lProcess2"/>
    <dgm:cxn modelId="{71EA5283-DB2A-4A6C-ACB0-9D09C507E1BD}" type="presParOf" srcId="{4FEA5FD8-4EF3-43F6-B14E-C404D2966A7D}" destId="{C5D0FA07-EF8A-4EF4-BAE8-0A1594A96899}" srcOrd="3" destOrd="0" presId="urn:microsoft.com/office/officeart/2005/8/layout/lProcess2"/>
    <dgm:cxn modelId="{0708E2AA-0C1C-4923-AD8E-75137322C773}" type="presParOf" srcId="{4FEA5FD8-4EF3-43F6-B14E-C404D2966A7D}" destId="{C9847FFF-7DB8-4FA4-A329-79EA90969FA5}" srcOrd="4" destOrd="0" presId="urn:microsoft.com/office/officeart/2005/8/layout/lProcess2"/>
    <dgm:cxn modelId="{C6E76900-72F1-48CC-B530-6CBB96E87512}" type="presParOf" srcId="{4FEA5FD8-4EF3-43F6-B14E-C404D2966A7D}" destId="{F141D5CA-8992-4461-97CA-68820906E0DE}" srcOrd="5" destOrd="0" presId="urn:microsoft.com/office/officeart/2005/8/layout/lProcess2"/>
    <dgm:cxn modelId="{5CC765E7-C078-42AC-BA10-DAE159D75F3D}" type="presParOf" srcId="{4FEA5FD8-4EF3-43F6-B14E-C404D2966A7D}" destId="{70ABB66A-55E2-46BB-93F5-F7C16BA7948E}" srcOrd="6" destOrd="0" presId="urn:microsoft.com/office/officeart/2005/8/layout/lProcess2"/>
    <dgm:cxn modelId="{F07A0F3B-9A6A-444C-AF4A-859A68DBE395}" type="presParOf" srcId="{4FEA5FD8-4EF3-43F6-B14E-C404D2966A7D}" destId="{050C4718-C34D-488A-83C4-C1FE78C4EBEA}" srcOrd="7" destOrd="0" presId="urn:microsoft.com/office/officeart/2005/8/layout/lProcess2"/>
    <dgm:cxn modelId="{7A6B6F40-3AE2-4508-9C5E-7CE5E80314F4}" type="presParOf" srcId="{4FEA5FD8-4EF3-43F6-B14E-C404D2966A7D}" destId="{282AA052-CD41-4239-BE49-17BCBEE2E7FA}" srcOrd="8" destOrd="0" presId="urn:microsoft.com/office/officeart/2005/8/layout/lProcess2"/>
    <dgm:cxn modelId="{DED2C899-2901-49AC-83B4-888A09313536}" type="presParOf" srcId="{F5D9C427-CAC9-4E3E-85E6-2F4C692A6ACC}" destId="{29A1A751-959F-4F16-9155-8C068C9BE062}" srcOrd="7" destOrd="0" presId="urn:microsoft.com/office/officeart/2005/8/layout/lProcess2"/>
    <dgm:cxn modelId="{E20DA6DA-F447-448D-BB2A-E795FD906FFB}" type="presParOf" srcId="{F5D9C427-CAC9-4E3E-85E6-2F4C692A6ACC}" destId="{F1D50A79-C350-4FFA-B521-78C9117311B7}" srcOrd="8" destOrd="0" presId="urn:microsoft.com/office/officeart/2005/8/layout/lProcess2"/>
    <dgm:cxn modelId="{9E4DC7F8-1A3A-4C98-B918-DA094FAEA47C}" type="presParOf" srcId="{F1D50A79-C350-4FFA-B521-78C9117311B7}" destId="{213376ED-9913-4551-B2F0-F4FE3CF4D547}" srcOrd="0" destOrd="0" presId="urn:microsoft.com/office/officeart/2005/8/layout/lProcess2"/>
    <dgm:cxn modelId="{77DD0E7B-5292-4A30-8EFD-56FCEEE1ABBA}" type="presParOf" srcId="{F1D50A79-C350-4FFA-B521-78C9117311B7}" destId="{6089B642-C1A6-43BE-86C8-1808D7B2FD25}" srcOrd="1" destOrd="0" presId="urn:microsoft.com/office/officeart/2005/8/layout/lProcess2"/>
    <dgm:cxn modelId="{C1E11CB6-A7D1-4AF2-B5AE-361E8326387A}" type="presParOf" srcId="{F1D50A79-C350-4FFA-B521-78C9117311B7}" destId="{1A51E8E5-BF61-4660-AC47-02B04361544B}" srcOrd="2" destOrd="0" presId="urn:microsoft.com/office/officeart/2005/8/layout/lProcess2"/>
    <dgm:cxn modelId="{DA2A68E8-D839-428C-8A6D-A54F7A21CDC6}" type="presParOf" srcId="{1A51E8E5-BF61-4660-AC47-02B04361544B}" destId="{0997EC0A-542D-46EC-BB5B-582C8A4B2DF4}" srcOrd="0" destOrd="0" presId="urn:microsoft.com/office/officeart/2005/8/layout/lProcess2"/>
    <dgm:cxn modelId="{5F6CFB8D-0A73-43A8-8264-ADC3E2EA7D60}" type="presParOf" srcId="{0997EC0A-542D-46EC-BB5B-582C8A4B2DF4}" destId="{6C4E1866-07BA-46CC-A74F-EC928C0EDB84}" srcOrd="0" destOrd="0" presId="urn:microsoft.com/office/officeart/2005/8/layout/lProcess2"/>
    <dgm:cxn modelId="{807DF7D1-FEDD-4D63-8C2D-4BE45EDF84D9}" type="presParOf" srcId="{0997EC0A-542D-46EC-BB5B-582C8A4B2DF4}" destId="{3B8F7E53-B6FA-404C-86A8-5EA22AA0B08F}" srcOrd="1" destOrd="0" presId="urn:microsoft.com/office/officeart/2005/8/layout/lProcess2"/>
    <dgm:cxn modelId="{EE88B480-10FA-4EC4-A510-E65681800DB7}" type="presParOf" srcId="{0997EC0A-542D-46EC-BB5B-582C8A4B2DF4}" destId="{D63D94B3-D104-476D-8BCB-1CA08EB2B883}" srcOrd="2" destOrd="0" presId="urn:microsoft.com/office/officeart/2005/8/layout/lProcess2"/>
    <dgm:cxn modelId="{E30BD36D-7081-4DDE-A0FD-7238A4D66B5B}" type="presParOf" srcId="{F5D9C427-CAC9-4E3E-85E6-2F4C692A6ACC}" destId="{72B9045F-AC56-48DB-B358-25AFEA0C3530}" srcOrd="9" destOrd="0" presId="urn:microsoft.com/office/officeart/2005/8/layout/lProcess2"/>
    <dgm:cxn modelId="{C2CC3330-81B1-4EB0-89B9-ED4974CEC57A}" type="presParOf" srcId="{F5D9C427-CAC9-4E3E-85E6-2F4C692A6ACC}" destId="{6A02B200-B9AB-4AAA-ADC6-78FE4712E298}" srcOrd="10" destOrd="0" presId="urn:microsoft.com/office/officeart/2005/8/layout/lProcess2"/>
    <dgm:cxn modelId="{7479315E-3D81-4289-A928-750148BB27BD}" type="presParOf" srcId="{6A02B200-B9AB-4AAA-ADC6-78FE4712E298}" destId="{AEB0B337-4FDD-4BDB-8A02-3FED69085480}" srcOrd="0" destOrd="0" presId="urn:microsoft.com/office/officeart/2005/8/layout/lProcess2"/>
    <dgm:cxn modelId="{04EC64F8-C8D4-497D-85BE-C20210152821}" type="presParOf" srcId="{6A02B200-B9AB-4AAA-ADC6-78FE4712E298}" destId="{B784FC65-FBCC-4793-A01C-A50C6F386D30}" srcOrd="1" destOrd="0" presId="urn:microsoft.com/office/officeart/2005/8/layout/lProcess2"/>
    <dgm:cxn modelId="{CCD81F5E-F33A-40B4-A0E5-E882A6A3020D}" type="presParOf" srcId="{6A02B200-B9AB-4AAA-ADC6-78FE4712E298}" destId="{D4EA7734-353D-4AB2-ADCA-253C63CC7AB0}" srcOrd="2" destOrd="0" presId="urn:microsoft.com/office/officeart/2005/8/layout/lProcess2"/>
    <dgm:cxn modelId="{E729B958-ED82-405E-A314-7D3F41CAC37B}" type="presParOf" srcId="{D4EA7734-353D-4AB2-ADCA-253C63CC7AB0}" destId="{3087EEBC-E73E-4B47-9FD0-6A7F81A29B2E}" srcOrd="0" destOrd="0" presId="urn:microsoft.com/office/officeart/2005/8/layout/lProcess2"/>
    <dgm:cxn modelId="{2D43ED60-183C-4BD4-B0A3-B79AFFBF8ABD}" type="presParOf" srcId="{3087EEBC-E73E-4B47-9FD0-6A7F81A29B2E}" destId="{CA1440E5-43E9-402D-A5D1-6B457AC6B6CB}" srcOrd="0" destOrd="0" presId="urn:microsoft.com/office/officeart/2005/8/layout/lProcess2"/>
    <dgm:cxn modelId="{42BEB1F5-EF68-44EC-B4EC-2332F7B2AE2A}" type="presParOf" srcId="{3087EEBC-E73E-4B47-9FD0-6A7F81A29B2E}" destId="{46A552E9-C351-481E-BD7C-457827A65CD8}" srcOrd="1" destOrd="0" presId="urn:microsoft.com/office/officeart/2005/8/layout/lProcess2"/>
    <dgm:cxn modelId="{23A67215-9349-40D7-A32C-1B3FEFC08DB7}" type="presParOf" srcId="{3087EEBC-E73E-4B47-9FD0-6A7F81A29B2E}" destId="{6B440415-F0C1-46AD-BDE1-FBBE6E250F49}" srcOrd="2" destOrd="0" presId="urn:microsoft.com/office/officeart/2005/8/layout/lProcess2"/>
    <dgm:cxn modelId="{F68AE177-DFF6-4B9B-88F3-05BA3D7912E9}" type="presParOf" srcId="{F5D9C427-CAC9-4E3E-85E6-2F4C692A6ACC}" destId="{02EB813B-8817-4121-9649-100251364F10}" srcOrd="11" destOrd="0" presId="urn:microsoft.com/office/officeart/2005/8/layout/lProcess2"/>
    <dgm:cxn modelId="{94BEB99F-763B-44BE-9ECE-0369CEE8B5BB}" type="presParOf" srcId="{F5D9C427-CAC9-4E3E-85E6-2F4C692A6ACC}" destId="{7CE57742-20D5-4EE0-BD8B-26C514238CDC}" srcOrd="12" destOrd="0" presId="urn:microsoft.com/office/officeart/2005/8/layout/lProcess2"/>
    <dgm:cxn modelId="{BC0AA15D-83BE-4D22-BAC8-FCAC7F89A24E}" type="presParOf" srcId="{7CE57742-20D5-4EE0-BD8B-26C514238CDC}" destId="{5600B601-7EC3-4061-AF1A-7173826BC3EC}" srcOrd="0" destOrd="0" presId="urn:microsoft.com/office/officeart/2005/8/layout/lProcess2"/>
    <dgm:cxn modelId="{7FC06A26-CCD2-4015-BB03-E2023E98F854}" type="presParOf" srcId="{7CE57742-20D5-4EE0-BD8B-26C514238CDC}" destId="{C06207E2-39AE-4152-8F23-E0DF640CAC00}" srcOrd="1" destOrd="0" presId="urn:microsoft.com/office/officeart/2005/8/layout/lProcess2"/>
    <dgm:cxn modelId="{A1514EFA-0A04-4946-93FC-8B43B9EE77C3}" type="presParOf" srcId="{7CE57742-20D5-4EE0-BD8B-26C514238CDC}" destId="{CA04645D-4555-4E17-BAD4-1A91DEA670BA}" srcOrd="2" destOrd="0" presId="urn:microsoft.com/office/officeart/2005/8/layout/lProcess2"/>
    <dgm:cxn modelId="{D9B87643-F1ED-479A-84F8-78AB830B6538}" type="presParOf" srcId="{CA04645D-4555-4E17-BAD4-1A91DEA670BA}" destId="{B12422FB-6B4A-4D58-A72B-F9F4B9A62A6A}" srcOrd="0" destOrd="0" presId="urn:microsoft.com/office/officeart/2005/8/layout/lProcess2"/>
    <dgm:cxn modelId="{5E9BA911-503C-476D-8AD3-2CE797007487}" type="presParOf" srcId="{B12422FB-6B4A-4D58-A72B-F9F4B9A62A6A}" destId="{CDED5647-5BBF-4002-A650-B93191671E8D}" srcOrd="0" destOrd="0" presId="urn:microsoft.com/office/officeart/2005/8/layout/lProcess2"/>
    <dgm:cxn modelId="{55013D6C-6949-42A6-A9A9-1088832A76B3}" type="presParOf" srcId="{B12422FB-6B4A-4D58-A72B-F9F4B9A62A6A}" destId="{5672E7B9-CFA8-406F-B1BA-86A0216EE382}" srcOrd="1" destOrd="0" presId="urn:microsoft.com/office/officeart/2005/8/layout/lProcess2"/>
    <dgm:cxn modelId="{FC356CF0-F7D5-40E9-9120-3AD0EC5FCCFE}" type="presParOf" srcId="{B12422FB-6B4A-4D58-A72B-F9F4B9A62A6A}" destId="{6EC20D84-914E-486A-9BD4-C90D8C469C1E}" srcOrd="2" destOrd="0" presId="urn:microsoft.com/office/officeart/2005/8/layout/lProcess2"/>
    <dgm:cxn modelId="{0D6F812A-8C86-4D3D-9088-803CB9421999}" type="presParOf" srcId="{F5D9C427-CAC9-4E3E-85E6-2F4C692A6ACC}" destId="{D9F798ED-8D2F-419D-B0B2-F77102E373D7}" srcOrd="13" destOrd="0" presId="urn:microsoft.com/office/officeart/2005/8/layout/lProcess2"/>
    <dgm:cxn modelId="{476F1566-FD3C-46DA-B13B-A2F4C522795D}" type="presParOf" srcId="{F5D9C427-CAC9-4E3E-85E6-2F4C692A6ACC}" destId="{D076B109-01DA-4990-98E1-FB401049D2AE}" srcOrd="14" destOrd="0" presId="urn:microsoft.com/office/officeart/2005/8/layout/lProcess2"/>
    <dgm:cxn modelId="{A1B9BBEF-A670-4D32-9DFB-68E3306E37F2}" type="presParOf" srcId="{D076B109-01DA-4990-98E1-FB401049D2AE}" destId="{042FB78A-8EBE-45AA-9F57-70E63274CFFC}" srcOrd="0" destOrd="0" presId="urn:microsoft.com/office/officeart/2005/8/layout/lProcess2"/>
    <dgm:cxn modelId="{8CF2875B-03C2-447E-8875-8F8AF3BF4619}" type="presParOf" srcId="{D076B109-01DA-4990-98E1-FB401049D2AE}" destId="{3D278894-24FD-4470-9B21-9F5E10755FE3}" srcOrd="1" destOrd="0" presId="urn:microsoft.com/office/officeart/2005/8/layout/lProcess2"/>
    <dgm:cxn modelId="{4DC05DD5-E374-4064-89E6-19005D75EC24}" type="presParOf" srcId="{D076B109-01DA-4990-98E1-FB401049D2AE}" destId="{FB57E19D-5FFC-4AB0-865C-BB1CFFD8AF31}" srcOrd="2" destOrd="0" presId="urn:microsoft.com/office/officeart/2005/8/layout/lProcess2"/>
    <dgm:cxn modelId="{3A7B03D1-0F09-49C1-BD88-31153026AE2F}" type="presParOf" srcId="{FB57E19D-5FFC-4AB0-865C-BB1CFFD8AF31}" destId="{9BBB3300-93A5-4422-A439-6FA630613DB2}" srcOrd="0" destOrd="0" presId="urn:microsoft.com/office/officeart/2005/8/layout/lProcess2"/>
    <dgm:cxn modelId="{8EF683A7-CBC8-4C28-BB30-476713796185}" type="presParOf" srcId="{9BBB3300-93A5-4422-A439-6FA630613DB2}" destId="{05422E54-485E-4C9D-A752-91E1F86336FC}" srcOrd="0" destOrd="0" presId="urn:microsoft.com/office/officeart/2005/8/layout/lProcess2"/>
    <dgm:cxn modelId="{800C72A2-52FF-4BB5-B33E-73C5B31D066C}" type="presParOf" srcId="{F5D9C427-CAC9-4E3E-85E6-2F4C692A6ACC}" destId="{10FC2FE6-50B8-432D-9754-59BCF1FADCA2}" srcOrd="15" destOrd="0" presId="urn:microsoft.com/office/officeart/2005/8/layout/lProcess2"/>
    <dgm:cxn modelId="{AD9F2319-9AA3-4EEF-9749-7BD1FEF521EF}" type="presParOf" srcId="{F5D9C427-CAC9-4E3E-85E6-2F4C692A6ACC}" destId="{FC22B54D-5FDD-45AF-B907-47BBCE51D36F}" srcOrd="16" destOrd="0" presId="urn:microsoft.com/office/officeart/2005/8/layout/lProcess2"/>
    <dgm:cxn modelId="{188AE2D8-E1B2-4E5F-9DFB-E761CB3841F8}" type="presParOf" srcId="{FC22B54D-5FDD-45AF-B907-47BBCE51D36F}" destId="{18572866-4EBD-4D3B-9008-AE9F70C74CB2}" srcOrd="0" destOrd="0" presId="urn:microsoft.com/office/officeart/2005/8/layout/lProcess2"/>
    <dgm:cxn modelId="{34BFD08C-1A0C-4E9D-96CD-E0D6D7D5C161}" type="presParOf" srcId="{FC22B54D-5FDD-45AF-B907-47BBCE51D36F}" destId="{8B34DEBD-4D61-4A41-A6FC-9BB097128BF5}" srcOrd="1" destOrd="0" presId="urn:microsoft.com/office/officeart/2005/8/layout/lProcess2"/>
    <dgm:cxn modelId="{3C004D34-FF5B-428E-A8B9-873BCA9D5688}" type="presParOf" srcId="{FC22B54D-5FDD-45AF-B907-47BBCE51D36F}" destId="{AEFCB5BD-4E7A-4C25-AE5A-4A75202F199C}" srcOrd="2" destOrd="0" presId="urn:microsoft.com/office/officeart/2005/8/layout/lProcess2"/>
    <dgm:cxn modelId="{2FC0DC63-B83B-4010-9ECE-1738EF60AFB3}" type="presParOf" srcId="{AEFCB5BD-4E7A-4C25-AE5A-4A75202F199C}" destId="{9CB8339B-9E23-46C9-A987-B222325F63F3}" srcOrd="0" destOrd="0" presId="urn:microsoft.com/office/officeart/2005/8/layout/lProcess2"/>
    <dgm:cxn modelId="{458A9383-44BC-4662-BFD2-863E42E5B809}" type="presParOf" srcId="{9CB8339B-9E23-46C9-A987-B222325F63F3}" destId="{F7DD0BDA-39B7-44D8-AE78-C500F4285F7B}" srcOrd="0" destOrd="0" presId="urn:microsoft.com/office/officeart/2005/8/layout/lProcess2"/>
    <dgm:cxn modelId="{E012CEC0-C632-4733-BFEE-02D2E5510103}" type="presParOf" srcId="{F5D9C427-CAC9-4E3E-85E6-2F4C692A6ACC}" destId="{C62BA29A-EA56-4580-A2CC-B1ACDDE23E67}" srcOrd="17" destOrd="0" presId="urn:microsoft.com/office/officeart/2005/8/layout/lProcess2"/>
    <dgm:cxn modelId="{8858C40B-40F5-4C76-A69D-6891287E8E10}" type="presParOf" srcId="{F5D9C427-CAC9-4E3E-85E6-2F4C692A6ACC}" destId="{CA93202D-EDD2-4CB3-8810-50D91C5726FF}" srcOrd="18" destOrd="0" presId="urn:microsoft.com/office/officeart/2005/8/layout/lProcess2"/>
    <dgm:cxn modelId="{3C48A406-1766-4B6C-A209-31D8B05DA2A6}" type="presParOf" srcId="{CA93202D-EDD2-4CB3-8810-50D91C5726FF}" destId="{04435886-173C-400A-A436-E0B1CBDE1545}" srcOrd="0" destOrd="0" presId="urn:microsoft.com/office/officeart/2005/8/layout/lProcess2"/>
    <dgm:cxn modelId="{36BCA4C6-C28B-4DF9-9E3F-BD229A8EB2D9}" type="presParOf" srcId="{CA93202D-EDD2-4CB3-8810-50D91C5726FF}" destId="{D0C0190A-D00C-4E60-98C5-42FEE619E727}" srcOrd="1" destOrd="0" presId="urn:microsoft.com/office/officeart/2005/8/layout/lProcess2"/>
    <dgm:cxn modelId="{FB7BB7E8-0369-4F64-AD1E-91DF3B3E19B9}" type="presParOf" srcId="{CA93202D-EDD2-4CB3-8810-50D91C5726FF}" destId="{58A0DE08-1101-49AD-8F5F-CB3C8CF4858F}" srcOrd="2" destOrd="0" presId="urn:microsoft.com/office/officeart/2005/8/layout/lProcess2"/>
    <dgm:cxn modelId="{1FA281B2-91FD-4846-B98D-11276F773315}" type="presParOf" srcId="{58A0DE08-1101-49AD-8F5F-CB3C8CF4858F}" destId="{75CCEF0F-477C-4E81-BE42-207E51D802EF}" srcOrd="0" destOrd="0" presId="urn:microsoft.com/office/officeart/2005/8/layout/lProcess2"/>
    <dgm:cxn modelId="{2EA02EA9-4538-4562-917B-E686828366E1}" type="presParOf" srcId="{75CCEF0F-477C-4E81-BE42-207E51D802EF}" destId="{CF7D0C67-A590-4AA8-9D3A-588977EFF9E9}" srcOrd="0" destOrd="0" presId="urn:microsoft.com/office/officeart/2005/8/layout/lProcess2"/>
    <dgm:cxn modelId="{6686104E-CB76-4510-B723-77D99C1002E9}" type="presParOf" srcId="{75CCEF0F-477C-4E81-BE42-207E51D802EF}" destId="{D8574662-6C58-4B6C-BA1F-581568BBD49B}" srcOrd="1" destOrd="0" presId="urn:microsoft.com/office/officeart/2005/8/layout/lProcess2"/>
    <dgm:cxn modelId="{FF88C29B-478C-455E-86BA-494B7478DFFE}" type="presParOf" srcId="{75CCEF0F-477C-4E81-BE42-207E51D802EF}" destId="{C4F410B1-1318-490C-A527-9BB6296BBB4A}" srcOrd="2" destOrd="0" presId="urn:microsoft.com/office/officeart/2005/8/layout/lProcess2"/>
    <dgm:cxn modelId="{A1C06A79-0C6D-40B7-BB00-A97006F23B37}" type="presParOf" srcId="{75CCEF0F-477C-4E81-BE42-207E51D802EF}" destId="{AB21A3F9-7213-4566-A151-96FCDDA1DF65}" srcOrd="3" destOrd="0" presId="urn:microsoft.com/office/officeart/2005/8/layout/lProcess2"/>
    <dgm:cxn modelId="{A149975F-9095-48DA-A220-45D34E4C99BC}" type="presParOf" srcId="{75CCEF0F-477C-4E81-BE42-207E51D802EF}" destId="{01AABF74-357A-445F-A5F5-31B13C83227E}" srcOrd="4"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F3F94A0-A550-4D3D-ABED-FDED619093FC}" type="doc">
      <dgm:prSet loTypeId="urn:microsoft.com/office/officeart/2005/8/layout/lProcess2" loCatId="list" qsTypeId="urn:microsoft.com/office/officeart/2005/8/quickstyle/simple1" qsCatId="simple" csTypeId="urn:microsoft.com/office/officeart/2005/8/colors/accent0_3" csCatId="mainScheme" phldr="1"/>
      <dgm:spPr/>
      <dgm:t>
        <a:bodyPr/>
        <a:lstStyle/>
        <a:p>
          <a:endParaRPr lang="en-GB"/>
        </a:p>
      </dgm:t>
    </dgm:pt>
    <dgm:pt modelId="{E15C15F3-6030-4BAB-802C-754C0423A7B5}">
      <dgm:prSet phldrT="[Text]"/>
      <dgm:spPr/>
      <dgm:t>
        <a:bodyPr/>
        <a:lstStyle/>
        <a:p>
          <a:r>
            <a:rPr lang="en-ZA" b="1" u="none" dirty="0"/>
            <a:t>Gisc Technologist &amp; Practitioner</a:t>
          </a:r>
          <a:endParaRPr lang="en-GB" dirty="0"/>
        </a:p>
      </dgm:t>
    </dgm:pt>
    <dgm:pt modelId="{619C1A36-DF34-4955-B3B0-3328A86D1724}" type="parTrans" cxnId="{5E730132-3BE8-43A6-8A8E-231C853210CF}">
      <dgm:prSet/>
      <dgm:spPr/>
      <dgm:t>
        <a:bodyPr/>
        <a:lstStyle/>
        <a:p>
          <a:endParaRPr lang="en-GB"/>
        </a:p>
      </dgm:t>
    </dgm:pt>
    <dgm:pt modelId="{2236F5B3-1E51-49FC-AD38-45A85813B438}" type="sibTrans" cxnId="{5E730132-3BE8-43A6-8A8E-231C853210CF}">
      <dgm:prSet/>
      <dgm:spPr/>
      <dgm:t>
        <a:bodyPr/>
        <a:lstStyle/>
        <a:p>
          <a:endParaRPr lang="en-GB"/>
        </a:p>
      </dgm:t>
    </dgm:pt>
    <dgm:pt modelId="{335BBCE2-F35A-4DAA-9034-1E5C0B485E13}">
      <dgm:prSet/>
      <dgm:spPr/>
      <dgm:t>
        <a:bodyPr/>
        <a:lstStyle/>
        <a:p>
          <a:pPr>
            <a:buNone/>
          </a:pPr>
          <a:r>
            <a:rPr lang="en-ZA" b="0" u="none" dirty="0"/>
            <a:t>Data collection and capture</a:t>
          </a:r>
          <a:endParaRPr lang="en-GB" b="1" u="sng" dirty="0"/>
        </a:p>
      </dgm:t>
    </dgm:pt>
    <dgm:pt modelId="{392D04E3-8426-4372-8D99-18E50AF0FCEC}" type="parTrans" cxnId="{5A4873D4-1645-4808-9888-ACC9FB716485}">
      <dgm:prSet/>
      <dgm:spPr/>
      <dgm:t>
        <a:bodyPr/>
        <a:lstStyle/>
        <a:p>
          <a:endParaRPr lang="en-GB"/>
        </a:p>
      </dgm:t>
    </dgm:pt>
    <dgm:pt modelId="{79DD5D0A-2A84-438D-93A9-CD831141DE54}" type="sibTrans" cxnId="{5A4873D4-1645-4808-9888-ACC9FB716485}">
      <dgm:prSet/>
      <dgm:spPr/>
      <dgm:t>
        <a:bodyPr/>
        <a:lstStyle/>
        <a:p>
          <a:endParaRPr lang="en-GB"/>
        </a:p>
      </dgm:t>
    </dgm:pt>
    <dgm:pt modelId="{E0DCCD83-EC35-4BE7-8583-9321CC31E80B}">
      <dgm:prSet phldrT="[Text]"/>
      <dgm:spPr/>
      <dgm:t>
        <a:bodyPr/>
        <a:lstStyle/>
        <a:p>
          <a:r>
            <a:rPr lang="en-US" dirty="0"/>
            <a:t>REQUIREMENTS</a:t>
          </a:r>
          <a:endParaRPr lang="en-GB" dirty="0"/>
        </a:p>
      </dgm:t>
    </dgm:pt>
    <dgm:pt modelId="{42D67BAE-B884-41F9-8983-4877E56FB76F}" type="parTrans" cxnId="{09ACB5A0-0A19-4957-8F1F-1DA72BE070E8}">
      <dgm:prSet/>
      <dgm:spPr/>
      <dgm:t>
        <a:bodyPr/>
        <a:lstStyle/>
        <a:p>
          <a:endParaRPr lang="en-GB"/>
        </a:p>
      </dgm:t>
    </dgm:pt>
    <dgm:pt modelId="{6A322656-D6B7-4448-B92D-99C3C9F3D505}" type="sibTrans" cxnId="{09ACB5A0-0A19-4957-8F1F-1DA72BE070E8}">
      <dgm:prSet/>
      <dgm:spPr/>
      <dgm:t>
        <a:bodyPr/>
        <a:lstStyle/>
        <a:p>
          <a:endParaRPr lang="en-GB"/>
        </a:p>
      </dgm:t>
    </dgm:pt>
    <dgm:pt modelId="{2318D086-BFDA-4A84-B1DC-0617C82BF4FF}">
      <dgm:prSet/>
      <dgm:spPr/>
      <dgm:t>
        <a:bodyPr/>
        <a:lstStyle/>
        <a:p>
          <a:pPr>
            <a:buNone/>
          </a:pPr>
          <a:r>
            <a:rPr lang="en-ZA" b="0" u="none"/>
            <a:t>Data manipulation</a:t>
          </a:r>
          <a:endParaRPr lang="en-GB" b="1" u="sng"/>
        </a:p>
      </dgm:t>
    </dgm:pt>
    <dgm:pt modelId="{EF95F181-E0F8-4284-A875-D5FF3ED7D245}" type="parTrans" cxnId="{E7ED50F4-C072-4D2A-BEB7-113F2C9379B9}">
      <dgm:prSet/>
      <dgm:spPr/>
      <dgm:t>
        <a:bodyPr/>
        <a:lstStyle/>
        <a:p>
          <a:endParaRPr lang="en-GB"/>
        </a:p>
      </dgm:t>
    </dgm:pt>
    <dgm:pt modelId="{B09ACFE4-101A-4F85-B6C0-61A4BEE63E91}" type="sibTrans" cxnId="{E7ED50F4-C072-4D2A-BEB7-113F2C9379B9}">
      <dgm:prSet/>
      <dgm:spPr/>
      <dgm:t>
        <a:bodyPr/>
        <a:lstStyle/>
        <a:p>
          <a:endParaRPr lang="en-GB"/>
        </a:p>
      </dgm:t>
    </dgm:pt>
    <dgm:pt modelId="{6F469D23-7D47-497A-B63E-1E826660880A}">
      <dgm:prSet/>
      <dgm:spPr/>
      <dgm:t>
        <a:bodyPr/>
        <a:lstStyle/>
        <a:p>
          <a:pPr>
            <a:buNone/>
          </a:pPr>
          <a:r>
            <a:rPr lang="en-ZA" b="0" u="none"/>
            <a:t>Reproduction procedures</a:t>
          </a:r>
          <a:endParaRPr lang="en-GB" b="1" u="sng"/>
        </a:p>
      </dgm:t>
    </dgm:pt>
    <dgm:pt modelId="{4D2AEBE9-7697-44E7-8C29-78E9F137F06C}" type="parTrans" cxnId="{F3283C6C-D102-4AB4-93AF-EB9E4D52CEBC}">
      <dgm:prSet/>
      <dgm:spPr/>
      <dgm:t>
        <a:bodyPr/>
        <a:lstStyle/>
        <a:p>
          <a:endParaRPr lang="en-GB"/>
        </a:p>
      </dgm:t>
    </dgm:pt>
    <dgm:pt modelId="{B0A57E5F-F3DB-4CC5-8737-489078A884EA}" type="sibTrans" cxnId="{F3283C6C-D102-4AB4-93AF-EB9E4D52CEBC}">
      <dgm:prSet/>
      <dgm:spPr/>
      <dgm:t>
        <a:bodyPr/>
        <a:lstStyle/>
        <a:p>
          <a:endParaRPr lang="en-GB"/>
        </a:p>
      </dgm:t>
    </dgm:pt>
    <dgm:pt modelId="{CD78F66D-F529-4F96-B555-3F9CC645BEAC}">
      <dgm:prSet/>
      <dgm:spPr/>
      <dgm:t>
        <a:bodyPr/>
        <a:lstStyle/>
        <a:p>
          <a:pPr>
            <a:buNone/>
          </a:pPr>
          <a:r>
            <a:rPr lang="en-ZA" b="0" u="none"/>
            <a:t>Database and spatial modelling</a:t>
          </a:r>
          <a:endParaRPr lang="en-GB" b="1" u="sng"/>
        </a:p>
      </dgm:t>
    </dgm:pt>
    <dgm:pt modelId="{549D8133-D036-4B0F-97B2-471035EAD394}" type="parTrans" cxnId="{7C257BF2-AA88-48DB-BB09-5CE4003B3CE6}">
      <dgm:prSet/>
      <dgm:spPr/>
      <dgm:t>
        <a:bodyPr/>
        <a:lstStyle/>
        <a:p>
          <a:endParaRPr lang="en-GB"/>
        </a:p>
      </dgm:t>
    </dgm:pt>
    <dgm:pt modelId="{1AC80055-F9ED-4231-A2B0-0F290242152A}" type="sibTrans" cxnId="{7C257BF2-AA88-48DB-BB09-5CE4003B3CE6}">
      <dgm:prSet/>
      <dgm:spPr/>
      <dgm:t>
        <a:bodyPr/>
        <a:lstStyle/>
        <a:p>
          <a:endParaRPr lang="en-GB"/>
        </a:p>
      </dgm:t>
    </dgm:pt>
    <dgm:pt modelId="{25C080FD-2180-4D42-9A0C-504438BE9D67}">
      <dgm:prSet/>
      <dgm:spPr/>
      <dgm:t>
        <a:bodyPr/>
        <a:lstStyle/>
        <a:p>
          <a:pPr>
            <a:buNone/>
          </a:pPr>
          <a:r>
            <a:rPr lang="en-ZA" b="0" u="none"/>
            <a:t>Map production</a:t>
          </a:r>
          <a:endParaRPr lang="en-GB" b="1" u="sng"/>
        </a:p>
      </dgm:t>
    </dgm:pt>
    <dgm:pt modelId="{FDBC19F5-965D-4226-931E-8FF16730162C}" type="parTrans" cxnId="{13969599-1C64-49C1-9BE6-DA19D5B3FC2A}">
      <dgm:prSet/>
      <dgm:spPr/>
      <dgm:t>
        <a:bodyPr/>
        <a:lstStyle/>
        <a:p>
          <a:endParaRPr lang="en-GB"/>
        </a:p>
      </dgm:t>
    </dgm:pt>
    <dgm:pt modelId="{301003FD-1579-4178-93E0-D8FF4C4D7BB6}" type="sibTrans" cxnId="{13969599-1C64-49C1-9BE6-DA19D5B3FC2A}">
      <dgm:prSet/>
      <dgm:spPr/>
      <dgm:t>
        <a:bodyPr/>
        <a:lstStyle/>
        <a:p>
          <a:endParaRPr lang="en-GB"/>
        </a:p>
      </dgm:t>
    </dgm:pt>
    <dgm:pt modelId="{15777B2B-A214-47DE-AFB9-82E51AE9C39A}">
      <dgm:prSet/>
      <dgm:spPr/>
      <dgm:t>
        <a:bodyPr/>
        <a:lstStyle/>
        <a:p>
          <a:pPr>
            <a:buNone/>
          </a:pPr>
          <a:r>
            <a:rPr lang="en-ZA" b="0" u="none"/>
            <a:t>Spatial statistics and interpolation</a:t>
          </a:r>
          <a:endParaRPr lang="en-GB" b="1" u="sng"/>
        </a:p>
      </dgm:t>
    </dgm:pt>
    <dgm:pt modelId="{5147C6F5-564D-41B4-9343-86D58ECBDE29}" type="parTrans" cxnId="{2E7451D4-5916-4F0D-9C3E-09FE2D8A37B3}">
      <dgm:prSet/>
      <dgm:spPr/>
      <dgm:t>
        <a:bodyPr/>
        <a:lstStyle/>
        <a:p>
          <a:endParaRPr lang="en-GB"/>
        </a:p>
      </dgm:t>
    </dgm:pt>
    <dgm:pt modelId="{4CF63903-C0C5-4620-A7D6-0CD695B04F18}" type="sibTrans" cxnId="{2E7451D4-5916-4F0D-9C3E-09FE2D8A37B3}">
      <dgm:prSet/>
      <dgm:spPr/>
      <dgm:t>
        <a:bodyPr/>
        <a:lstStyle/>
        <a:p>
          <a:endParaRPr lang="en-GB"/>
        </a:p>
      </dgm:t>
    </dgm:pt>
    <dgm:pt modelId="{9185414D-AD34-4AB5-A042-D35B8B509DD6}">
      <dgm:prSet/>
      <dgm:spPr/>
      <dgm:t>
        <a:bodyPr/>
        <a:lstStyle/>
        <a:p>
          <a:pPr>
            <a:buNone/>
          </a:pPr>
          <a:r>
            <a:rPr lang="en-ZA" b="0" u="none"/>
            <a:t>Spatial analysis</a:t>
          </a:r>
          <a:endParaRPr lang="en-GB" b="1" u="sng"/>
        </a:p>
      </dgm:t>
    </dgm:pt>
    <dgm:pt modelId="{3B5A8679-D3D5-4141-AB08-923D4402DDFB}" type="parTrans" cxnId="{64EF383A-98BE-4246-921A-F6901E17F9B1}">
      <dgm:prSet/>
      <dgm:spPr/>
      <dgm:t>
        <a:bodyPr/>
        <a:lstStyle/>
        <a:p>
          <a:endParaRPr lang="en-GB"/>
        </a:p>
      </dgm:t>
    </dgm:pt>
    <dgm:pt modelId="{6F319EAD-B227-4CB9-BC89-0D8EFF2FAED9}" type="sibTrans" cxnId="{64EF383A-98BE-4246-921A-F6901E17F9B1}">
      <dgm:prSet/>
      <dgm:spPr/>
      <dgm:t>
        <a:bodyPr/>
        <a:lstStyle/>
        <a:p>
          <a:endParaRPr lang="en-GB"/>
        </a:p>
      </dgm:t>
    </dgm:pt>
    <dgm:pt modelId="{905D0E72-10DE-4A67-98A4-B0C93F04C58E}">
      <dgm:prSet/>
      <dgm:spPr/>
      <dgm:t>
        <a:bodyPr/>
        <a:lstStyle/>
        <a:p>
          <a:pPr>
            <a:buNone/>
          </a:pPr>
          <a:r>
            <a:rPr lang="en-ZA" b="0" u="none"/>
            <a:t>Remote sensing and photogrammetry</a:t>
          </a:r>
          <a:endParaRPr lang="en-GB" b="1" u="sng"/>
        </a:p>
      </dgm:t>
    </dgm:pt>
    <dgm:pt modelId="{058B30E9-12A8-4E70-BAC6-FD1E716619FD}" type="parTrans" cxnId="{89D839E6-E253-4CAC-A966-BB444272A94F}">
      <dgm:prSet/>
      <dgm:spPr/>
      <dgm:t>
        <a:bodyPr/>
        <a:lstStyle/>
        <a:p>
          <a:endParaRPr lang="en-GB"/>
        </a:p>
      </dgm:t>
    </dgm:pt>
    <dgm:pt modelId="{6B0D833C-1608-49D5-AC72-5D8EE7186F82}" type="sibTrans" cxnId="{89D839E6-E253-4CAC-A966-BB444272A94F}">
      <dgm:prSet/>
      <dgm:spPr/>
      <dgm:t>
        <a:bodyPr/>
        <a:lstStyle/>
        <a:p>
          <a:endParaRPr lang="en-GB"/>
        </a:p>
      </dgm:t>
    </dgm:pt>
    <dgm:pt modelId="{C04E964E-30C5-4AAE-BF58-236328170AAC}">
      <dgm:prSet/>
      <dgm:spPr/>
      <dgm:t>
        <a:bodyPr/>
        <a:lstStyle/>
        <a:p>
          <a:pPr>
            <a:buNone/>
          </a:pPr>
          <a:r>
            <a:rPr lang="en-ZA" b="0" u="none"/>
            <a:t>Project management</a:t>
          </a:r>
          <a:endParaRPr lang="en-GB" b="1" u="sng"/>
        </a:p>
      </dgm:t>
    </dgm:pt>
    <dgm:pt modelId="{AC5EDFD7-1944-4472-AC49-5889AE065305}" type="parTrans" cxnId="{E8E26170-45D3-477A-8BA1-66156DF0958E}">
      <dgm:prSet/>
      <dgm:spPr/>
      <dgm:t>
        <a:bodyPr/>
        <a:lstStyle/>
        <a:p>
          <a:endParaRPr lang="en-GB"/>
        </a:p>
      </dgm:t>
    </dgm:pt>
    <dgm:pt modelId="{0C044675-F484-41CA-8FDA-54DB698278FF}" type="sibTrans" cxnId="{E8E26170-45D3-477A-8BA1-66156DF0958E}">
      <dgm:prSet/>
      <dgm:spPr/>
      <dgm:t>
        <a:bodyPr/>
        <a:lstStyle/>
        <a:p>
          <a:endParaRPr lang="en-GB"/>
        </a:p>
      </dgm:t>
    </dgm:pt>
    <dgm:pt modelId="{4F783708-BECC-427C-A524-F864E4D9B665}">
      <dgm:prSet/>
      <dgm:spPr/>
      <dgm:t>
        <a:bodyPr/>
        <a:lstStyle/>
        <a:p>
          <a:pPr>
            <a:buNone/>
          </a:pPr>
          <a:r>
            <a:rPr lang="en-ZA" b="0" u="none"/>
            <a:t>Spatial information management, manipulation and recovery</a:t>
          </a:r>
          <a:endParaRPr lang="en-GB" b="1" u="sng"/>
        </a:p>
      </dgm:t>
    </dgm:pt>
    <dgm:pt modelId="{F5BAA9BC-AC2B-47B5-9DE9-BB3F09FC98FF}" type="parTrans" cxnId="{10703103-AD1C-4434-91FE-255A332BF747}">
      <dgm:prSet/>
      <dgm:spPr/>
      <dgm:t>
        <a:bodyPr/>
        <a:lstStyle/>
        <a:p>
          <a:endParaRPr lang="en-GB"/>
        </a:p>
      </dgm:t>
    </dgm:pt>
    <dgm:pt modelId="{6A40991D-0AFF-4820-ACA4-DD5FB59184AD}" type="sibTrans" cxnId="{10703103-AD1C-4434-91FE-255A332BF747}">
      <dgm:prSet/>
      <dgm:spPr/>
      <dgm:t>
        <a:bodyPr/>
        <a:lstStyle/>
        <a:p>
          <a:endParaRPr lang="en-GB"/>
        </a:p>
      </dgm:t>
    </dgm:pt>
    <dgm:pt modelId="{706EAB73-C02A-42F9-993A-20D5D1DAA519}">
      <dgm:prSet/>
      <dgm:spPr/>
      <dgm:t>
        <a:bodyPr/>
        <a:lstStyle/>
        <a:p>
          <a:r>
            <a:rPr lang="en-ZA" b="0" u="none"/>
            <a:t>Spatial data quality assessment and error management</a:t>
          </a:r>
          <a:endParaRPr lang="en-GB" b="1" u="sng"/>
        </a:p>
      </dgm:t>
    </dgm:pt>
    <dgm:pt modelId="{0C0CF0BA-8D7D-49A5-8B58-6EC7826CE1E6}" type="parTrans" cxnId="{B40AEAF1-6CCD-4489-B253-A95BDE7677F7}">
      <dgm:prSet/>
      <dgm:spPr/>
      <dgm:t>
        <a:bodyPr/>
        <a:lstStyle/>
        <a:p>
          <a:endParaRPr lang="en-GB"/>
        </a:p>
      </dgm:t>
    </dgm:pt>
    <dgm:pt modelId="{E1B43CAA-B39F-49A7-A186-717A2AEFD04D}" type="sibTrans" cxnId="{B40AEAF1-6CCD-4489-B253-A95BDE7677F7}">
      <dgm:prSet/>
      <dgm:spPr/>
      <dgm:t>
        <a:bodyPr/>
        <a:lstStyle/>
        <a:p>
          <a:endParaRPr lang="en-GB"/>
        </a:p>
      </dgm:t>
    </dgm:pt>
    <dgm:pt modelId="{C16162B8-E3E2-40EF-9EE4-F78B58F8F517}">
      <dgm:prSet phldrT="[Text]"/>
      <dgm:spPr/>
      <dgm:t>
        <a:bodyPr/>
        <a:lstStyle/>
        <a:p>
          <a:r>
            <a:rPr lang="en-US" dirty="0"/>
            <a:t>120 Compulsory Days</a:t>
          </a:r>
          <a:endParaRPr lang="en-GB" dirty="0"/>
        </a:p>
      </dgm:t>
    </dgm:pt>
    <dgm:pt modelId="{FBB0BA15-4748-4663-9849-82EDAEED7E38}" type="parTrans" cxnId="{E50EDA95-37A2-45C2-8B0A-DF067BC33113}">
      <dgm:prSet/>
      <dgm:spPr/>
    </dgm:pt>
    <dgm:pt modelId="{2C4E97F6-125D-45CC-9769-BBECBED2E8B6}" type="sibTrans" cxnId="{E50EDA95-37A2-45C2-8B0A-DF067BC33113}">
      <dgm:prSet/>
      <dgm:spPr/>
    </dgm:pt>
    <dgm:pt modelId="{AD93BDE6-6B3E-4328-9CD9-A49E62675CD6}">
      <dgm:prSet phldrT="[Text]"/>
      <dgm:spPr/>
      <dgm:t>
        <a:bodyPr/>
        <a:lstStyle/>
        <a:p>
          <a:r>
            <a:rPr lang="en-US" dirty="0"/>
            <a:t>100 Additional Training days</a:t>
          </a:r>
          <a:endParaRPr lang="en-GB" dirty="0"/>
        </a:p>
      </dgm:t>
    </dgm:pt>
    <dgm:pt modelId="{B4BBB167-4863-46CE-88DF-B97807F27E8D}" type="parTrans" cxnId="{23E228ED-A35A-4655-8BEC-4246BEC2EC50}">
      <dgm:prSet/>
      <dgm:spPr/>
    </dgm:pt>
    <dgm:pt modelId="{FC4FBB17-0326-44AB-A331-69B3BDE2E142}" type="sibTrans" cxnId="{23E228ED-A35A-4655-8BEC-4246BEC2EC50}">
      <dgm:prSet/>
      <dgm:spPr/>
    </dgm:pt>
    <dgm:pt modelId="{F5D9C427-CAC9-4E3E-85E6-2F4C692A6ACC}" type="pres">
      <dgm:prSet presAssocID="{EF3F94A0-A550-4D3D-ABED-FDED619093FC}" presName="theList" presStyleCnt="0">
        <dgm:presLayoutVars>
          <dgm:dir/>
          <dgm:animLvl val="lvl"/>
          <dgm:resizeHandles val="exact"/>
        </dgm:presLayoutVars>
      </dgm:prSet>
      <dgm:spPr/>
    </dgm:pt>
    <dgm:pt modelId="{505325F8-5720-4205-BA92-8B522BC22F61}" type="pres">
      <dgm:prSet presAssocID="{E15C15F3-6030-4BAB-802C-754C0423A7B5}" presName="compNode" presStyleCnt="0"/>
      <dgm:spPr/>
    </dgm:pt>
    <dgm:pt modelId="{3EE79182-513D-4C68-B7DD-BD04CD9D351E}" type="pres">
      <dgm:prSet presAssocID="{E15C15F3-6030-4BAB-802C-754C0423A7B5}" presName="aNode" presStyleLbl="bgShp" presStyleIdx="0" presStyleCnt="2"/>
      <dgm:spPr/>
    </dgm:pt>
    <dgm:pt modelId="{EA6C1C68-502A-424F-B490-BC343BA29D02}" type="pres">
      <dgm:prSet presAssocID="{E15C15F3-6030-4BAB-802C-754C0423A7B5}" presName="textNode" presStyleLbl="bgShp" presStyleIdx="0" presStyleCnt="2"/>
      <dgm:spPr/>
    </dgm:pt>
    <dgm:pt modelId="{72097C0A-B898-4008-849D-92DE24DDAB45}" type="pres">
      <dgm:prSet presAssocID="{E15C15F3-6030-4BAB-802C-754C0423A7B5}" presName="compChildNode" presStyleCnt="0"/>
      <dgm:spPr/>
    </dgm:pt>
    <dgm:pt modelId="{69079CAA-ABE1-49EA-ACCB-3A89B8B4E955}" type="pres">
      <dgm:prSet presAssocID="{E15C15F3-6030-4BAB-802C-754C0423A7B5}" presName="theInnerList" presStyleCnt="0"/>
      <dgm:spPr/>
    </dgm:pt>
    <dgm:pt modelId="{28F97DBB-EEC1-4FF6-95BD-0849576A0FC4}" type="pres">
      <dgm:prSet presAssocID="{335BBCE2-F35A-4DAA-9034-1E5C0B485E13}" presName="childNode" presStyleLbl="node1" presStyleIdx="0" presStyleCnt="13">
        <dgm:presLayoutVars>
          <dgm:bulletEnabled val="1"/>
        </dgm:presLayoutVars>
      </dgm:prSet>
      <dgm:spPr/>
    </dgm:pt>
    <dgm:pt modelId="{9D8346CE-279E-43D4-9346-57CF04182620}" type="pres">
      <dgm:prSet presAssocID="{335BBCE2-F35A-4DAA-9034-1E5C0B485E13}" presName="aSpace2" presStyleCnt="0"/>
      <dgm:spPr/>
    </dgm:pt>
    <dgm:pt modelId="{6AC6A319-BDD4-444F-A80B-BCFAFE715120}" type="pres">
      <dgm:prSet presAssocID="{2318D086-BFDA-4A84-B1DC-0617C82BF4FF}" presName="childNode" presStyleLbl="node1" presStyleIdx="1" presStyleCnt="13">
        <dgm:presLayoutVars>
          <dgm:bulletEnabled val="1"/>
        </dgm:presLayoutVars>
      </dgm:prSet>
      <dgm:spPr/>
    </dgm:pt>
    <dgm:pt modelId="{47BFD34F-0464-41B2-B6D9-0DC74D102D5E}" type="pres">
      <dgm:prSet presAssocID="{2318D086-BFDA-4A84-B1DC-0617C82BF4FF}" presName="aSpace2" presStyleCnt="0"/>
      <dgm:spPr/>
    </dgm:pt>
    <dgm:pt modelId="{AC6337E7-64FE-4C76-BDF8-D36AA0D85FCB}" type="pres">
      <dgm:prSet presAssocID="{6F469D23-7D47-497A-B63E-1E826660880A}" presName="childNode" presStyleLbl="node1" presStyleIdx="2" presStyleCnt="13">
        <dgm:presLayoutVars>
          <dgm:bulletEnabled val="1"/>
        </dgm:presLayoutVars>
      </dgm:prSet>
      <dgm:spPr/>
    </dgm:pt>
    <dgm:pt modelId="{285A9DA8-26D1-4970-AD1C-4A4949734C29}" type="pres">
      <dgm:prSet presAssocID="{6F469D23-7D47-497A-B63E-1E826660880A}" presName="aSpace2" presStyleCnt="0"/>
      <dgm:spPr/>
    </dgm:pt>
    <dgm:pt modelId="{E7E30D26-B4DE-4457-8AC7-EBE5BAB63B85}" type="pres">
      <dgm:prSet presAssocID="{CD78F66D-F529-4F96-B555-3F9CC645BEAC}" presName="childNode" presStyleLbl="node1" presStyleIdx="3" presStyleCnt="13">
        <dgm:presLayoutVars>
          <dgm:bulletEnabled val="1"/>
        </dgm:presLayoutVars>
      </dgm:prSet>
      <dgm:spPr/>
    </dgm:pt>
    <dgm:pt modelId="{6EA559B8-0573-46B0-B617-EE547073B4BB}" type="pres">
      <dgm:prSet presAssocID="{CD78F66D-F529-4F96-B555-3F9CC645BEAC}" presName="aSpace2" presStyleCnt="0"/>
      <dgm:spPr/>
    </dgm:pt>
    <dgm:pt modelId="{C97996CC-B178-4001-A13B-0FF91ABBB3DD}" type="pres">
      <dgm:prSet presAssocID="{25C080FD-2180-4D42-9A0C-504438BE9D67}" presName="childNode" presStyleLbl="node1" presStyleIdx="4" presStyleCnt="13">
        <dgm:presLayoutVars>
          <dgm:bulletEnabled val="1"/>
        </dgm:presLayoutVars>
      </dgm:prSet>
      <dgm:spPr/>
    </dgm:pt>
    <dgm:pt modelId="{874C95E4-07EC-4FB3-B767-2CC2CDF61845}" type="pres">
      <dgm:prSet presAssocID="{25C080FD-2180-4D42-9A0C-504438BE9D67}" presName="aSpace2" presStyleCnt="0"/>
      <dgm:spPr/>
    </dgm:pt>
    <dgm:pt modelId="{A508E832-2D55-4BA5-A721-B3C1FA94486A}" type="pres">
      <dgm:prSet presAssocID="{15777B2B-A214-47DE-AFB9-82E51AE9C39A}" presName="childNode" presStyleLbl="node1" presStyleIdx="5" presStyleCnt="13">
        <dgm:presLayoutVars>
          <dgm:bulletEnabled val="1"/>
        </dgm:presLayoutVars>
      </dgm:prSet>
      <dgm:spPr/>
    </dgm:pt>
    <dgm:pt modelId="{27B1204A-D739-4C2C-94D1-BB68F3B0E647}" type="pres">
      <dgm:prSet presAssocID="{15777B2B-A214-47DE-AFB9-82E51AE9C39A}" presName="aSpace2" presStyleCnt="0"/>
      <dgm:spPr/>
    </dgm:pt>
    <dgm:pt modelId="{DEE51CA5-9001-4042-8206-6D78FAB86F89}" type="pres">
      <dgm:prSet presAssocID="{9185414D-AD34-4AB5-A042-D35B8B509DD6}" presName="childNode" presStyleLbl="node1" presStyleIdx="6" presStyleCnt="13">
        <dgm:presLayoutVars>
          <dgm:bulletEnabled val="1"/>
        </dgm:presLayoutVars>
      </dgm:prSet>
      <dgm:spPr/>
    </dgm:pt>
    <dgm:pt modelId="{57469343-08D6-498E-BAFD-2399A5707475}" type="pres">
      <dgm:prSet presAssocID="{9185414D-AD34-4AB5-A042-D35B8B509DD6}" presName="aSpace2" presStyleCnt="0"/>
      <dgm:spPr/>
    </dgm:pt>
    <dgm:pt modelId="{A812CECC-AB3C-4667-B461-DD1A3A8E2371}" type="pres">
      <dgm:prSet presAssocID="{905D0E72-10DE-4A67-98A4-B0C93F04C58E}" presName="childNode" presStyleLbl="node1" presStyleIdx="7" presStyleCnt="13">
        <dgm:presLayoutVars>
          <dgm:bulletEnabled val="1"/>
        </dgm:presLayoutVars>
      </dgm:prSet>
      <dgm:spPr/>
    </dgm:pt>
    <dgm:pt modelId="{F3E7DF4B-BFAC-4C1E-986C-840BF73085D9}" type="pres">
      <dgm:prSet presAssocID="{905D0E72-10DE-4A67-98A4-B0C93F04C58E}" presName="aSpace2" presStyleCnt="0"/>
      <dgm:spPr/>
    </dgm:pt>
    <dgm:pt modelId="{2D97C554-A9A7-43CD-B06D-6226D5895047}" type="pres">
      <dgm:prSet presAssocID="{C04E964E-30C5-4AAE-BF58-236328170AAC}" presName="childNode" presStyleLbl="node1" presStyleIdx="8" presStyleCnt="13">
        <dgm:presLayoutVars>
          <dgm:bulletEnabled val="1"/>
        </dgm:presLayoutVars>
      </dgm:prSet>
      <dgm:spPr/>
    </dgm:pt>
    <dgm:pt modelId="{38AD3218-6100-4021-B39E-6ED86E6A2A95}" type="pres">
      <dgm:prSet presAssocID="{C04E964E-30C5-4AAE-BF58-236328170AAC}" presName="aSpace2" presStyleCnt="0"/>
      <dgm:spPr/>
    </dgm:pt>
    <dgm:pt modelId="{4271FEB1-160F-41FA-8D83-A260B4552C60}" type="pres">
      <dgm:prSet presAssocID="{4F783708-BECC-427C-A524-F864E4D9B665}" presName="childNode" presStyleLbl="node1" presStyleIdx="9" presStyleCnt="13">
        <dgm:presLayoutVars>
          <dgm:bulletEnabled val="1"/>
        </dgm:presLayoutVars>
      </dgm:prSet>
      <dgm:spPr/>
    </dgm:pt>
    <dgm:pt modelId="{B533674A-2AEC-4DA1-B452-C6B62D99F61A}" type="pres">
      <dgm:prSet presAssocID="{4F783708-BECC-427C-A524-F864E4D9B665}" presName="aSpace2" presStyleCnt="0"/>
      <dgm:spPr/>
    </dgm:pt>
    <dgm:pt modelId="{790210D1-1A1F-4415-B058-3E748AC0A913}" type="pres">
      <dgm:prSet presAssocID="{706EAB73-C02A-42F9-993A-20D5D1DAA519}" presName="childNode" presStyleLbl="node1" presStyleIdx="10" presStyleCnt="13">
        <dgm:presLayoutVars>
          <dgm:bulletEnabled val="1"/>
        </dgm:presLayoutVars>
      </dgm:prSet>
      <dgm:spPr/>
    </dgm:pt>
    <dgm:pt modelId="{47132EFC-9C09-4A2A-B816-FE2EA3EE0E5A}" type="pres">
      <dgm:prSet presAssocID="{E15C15F3-6030-4BAB-802C-754C0423A7B5}" presName="aSpace" presStyleCnt="0"/>
      <dgm:spPr/>
    </dgm:pt>
    <dgm:pt modelId="{8ED84F95-1427-4354-9B11-36DE583A2BC3}" type="pres">
      <dgm:prSet presAssocID="{E0DCCD83-EC35-4BE7-8583-9321CC31E80B}" presName="compNode" presStyleCnt="0"/>
      <dgm:spPr/>
    </dgm:pt>
    <dgm:pt modelId="{4B1DD516-2C79-4C9C-B3E7-B6B43D3A5602}" type="pres">
      <dgm:prSet presAssocID="{E0DCCD83-EC35-4BE7-8583-9321CC31E80B}" presName="aNode" presStyleLbl="bgShp" presStyleIdx="1" presStyleCnt="2"/>
      <dgm:spPr/>
    </dgm:pt>
    <dgm:pt modelId="{B244B388-49FC-4BF1-9DF1-F15504191DC8}" type="pres">
      <dgm:prSet presAssocID="{E0DCCD83-EC35-4BE7-8583-9321CC31E80B}" presName="textNode" presStyleLbl="bgShp" presStyleIdx="1" presStyleCnt="2"/>
      <dgm:spPr/>
    </dgm:pt>
    <dgm:pt modelId="{5FC7EA9A-7A1B-4673-B4D6-0091E55C27A9}" type="pres">
      <dgm:prSet presAssocID="{E0DCCD83-EC35-4BE7-8583-9321CC31E80B}" presName="compChildNode" presStyleCnt="0"/>
      <dgm:spPr/>
    </dgm:pt>
    <dgm:pt modelId="{63B222A9-D24A-4C16-85A6-A925CB13DB61}" type="pres">
      <dgm:prSet presAssocID="{E0DCCD83-EC35-4BE7-8583-9321CC31E80B}" presName="theInnerList" presStyleCnt="0"/>
      <dgm:spPr/>
    </dgm:pt>
    <dgm:pt modelId="{8202399E-39EE-4893-B2E5-0B68C87758E0}" type="pres">
      <dgm:prSet presAssocID="{C16162B8-E3E2-40EF-9EE4-F78B58F8F517}" presName="childNode" presStyleLbl="node1" presStyleIdx="11" presStyleCnt="13">
        <dgm:presLayoutVars>
          <dgm:bulletEnabled val="1"/>
        </dgm:presLayoutVars>
      </dgm:prSet>
      <dgm:spPr/>
    </dgm:pt>
    <dgm:pt modelId="{CC834095-FB96-453A-8D33-E35B24696977}" type="pres">
      <dgm:prSet presAssocID="{C16162B8-E3E2-40EF-9EE4-F78B58F8F517}" presName="aSpace2" presStyleCnt="0"/>
      <dgm:spPr/>
    </dgm:pt>
    <dgm:pt modelId="{2C93D0C1-94A3-4501-B164-914105B139D9}" type="pres">
      <dgm:prSet presAssocID="{AD93BDE6-6B3E-4328-9CD9-A49E62675CD6}" presName="childNode" presStyleLbl="node1" presStyleIdx="12" presStyleCnt="13">
        <dgm:presLayoutVars>
          <dgm:bulletEnabled val="1"/>
        </dgm:presLayoutVars>
      </dgm:prSet>
      <dgm:spPr/>
    </dgm:pt>
  </dgm:ptLst>
  <dgm:cxnLst>
    <dgm:cxn modelId="{10703103-AD1C-4434-91FE-255A332BF747}" srcId="{E15C15F3-6030-4BAB-802C-754C0423A7B5}" destId="{4F783708-BECC-427C-A524-F864E4D9B665}" srcOrd="9" destOrd="0" parTransId="{F5BAA9BC-AC2B-47B5-9DE9-BB3F09FC98FF}" sibTransId="{6A40991D-0AFF-4820-ACA4-DD5FB59184AD}"/>
    <dgm:cxn modelId="{6A75892E-B38E-4160-812E-C8C28B3C1632}" type="presOf" srcId="{E15C15F3-6030-4BAB-802C-754C0423A7B5}" destId="{3EE79182-513D-4C68-B7DD-BD04CD9D351E}" srcOrd="0" destOrd="0" presId="urn:microsoft.com/office/officeart/2005/8/layout/lProcess2"/>
    <dgm:cxn modelId="{5E730132-3BE8-43A6-8A8E-231C853210CF}" srcId="{EF3F94A0-A550-4D3D-ABED-FDED619093FC}" destId="{E15C15F3-6030-4BAB-802C-754C0423A7B5}" srcOrd="0" destOrd="0" parTransId="{619C1A36-DF34-4955-B3B0-3328A86D1724}" sibTransId="{2236F5B3-1E51-49FC-AD38-45A85813B438}"/>
    <dgm:cxn modelId="{64EF383A-98BE-4246-921A-F6901E17F9B1}" srcId="{E15C15F3-6030-4BAB-802C-754C0423A7B5}" destId="{9185414D-AD34-4AB5-A042-D35B8B509DD6}" srcOrd="6" destOrd="0" parTransId="{3B5A8679-D3D5-4141-AB08-923D4402DDFB}" sibTransId="{6F319EAD-B227-4CB9-BC89-0D8EFF2FAED9}"/>
    <dgm:cxn modelId="{19187D3C-6BF3-4C7A-8355-9A38F4ED29E7}" type="presOf" srcId="{AD93BDE6-6B3E-4328-9CD9-A49E62675CD6}" destId="{2C93D0C1-94A3-4501-B164-914105B139D9}" srcOrd="0" destOrd="0" presId="urn:microsoft.com/office/officeart/2005/8/layout/lProcess2"/>
    <dgm:cxn modelId="{C0E4ED60-7707-4CB1-9704-C1362B40653B}" type="presOf" srcId="{C04E964E-30C5-4AAE-BF58-236328170AAC}" destId="{2D97C554-A9A7-43CD-B06D-6226D5895047}" srcOrd="0" destOrd="0" presId="urn:microsoft.com/office/officeart/2005/8/layout/lProcess2"/>
    <dgm:cxn modelId="{541CBD42-C970-4FAD-A2AB-D589AEC0FCA4}" type="presOf" srcId="{335BBCE2-F35A-4DAA-9034-1E5C0B485E13}" destId="{28F97DBB-EEC1-4FF6-95BD-0849576A0FC4}" srcOrd="0" destOrd="0" presId="urn:microsoft.com/office/officeart/2005/8/layout/lProcess2"/>
    <dgm:cxn modelId="{BFC57163-5BAB-4773-AC30-03E334E7ACB6}" type="presOf" srcId="{706EAB73-C02A-42F9-993A-20D5D1DAA519}" destId="{790210D1-1A1F-4415-B058-3E748AC0A913}" srcOrd="0" destOrd="0" presId="urn:microsoft.com/office/officeart/2005/8/layout/lProcess2"/>
    <dgm:cxn modelId="{BECFA247-715D-434F-B510-7239A48E9700}" type="presOf" srcId="{E15C15F3-6030-4BAB-802C-754C0423A7B5}" destId="{EA6C1C68-502A-424F-B490-BC343BA29D02}" srcOrd="1" destOrd="0" presId="urn:microsoft.com/office/officeart/2005/8/layout/lProcess2"/>
    <dgm:cxn modelId="{F3283C6C-D102-4AB4-93AF-EB9E4D52CEBC}" srcId="{E15C15F3-6030-4BAB-802C-754C0423A7B5}" destId="{6F469D23-7D47-497A-B63E-1E826660880A}" srcOrd="2" destOrd="0" parTransId="{4D2AEBE9-7697-44E7-8C29-78E9F137F06C}" sibTransId="{B0A57E5F-F3DB-4CC5-8737-489078A884EA}"/>
    <dgm:cxn modelId="{E8E26170-45D3-477A-8BA1-66156DF0958E}" srcId="{E15C15F3-6030-4BAB-802C-754C0423A7B5}" destId="{C04E964E-30C5-4AAE-BF58-236328170AAC}" srcOrd="8" destOrd="0" parTransId="{AC5EDFD7-1944-4472-AC49-5889AE065305}" sibTransId="{0C044675-F484-41CA-8FDA-54DB698278FF}"/>
    <dgm:cxn modelId="{35C78755-C975-4187-A640-B36E736A8D13}" type="presOf" srcId="{C16162B8-E3E2-40EF-9EE4-F78B58F8F517}" destId="{8202399E-39EE-4893-B2E5-0B68C87758E0}" srcOrd="0" destOrd="0" presId="urn:microsoft.com/office/officeart/2005/8/layout/lProcess2"/>
    <dgm:cxn modelId="{C6B93857-0005-4E48-98B2-0D99B6FF574D}" type="presOf" srcId="{6F469D23-7D47-497A-B63E-1E826660880A}" destId="{AC6337E7-64FE-4C76-BDF8-D36AA0D85FCB}" srcOrd="0" destOrd="0" presId="urn:microsoft.com/office/officeart/2005/8/layout/lProcess2"/>
    <dgm:cxn modelId="{265C0158-CB11-4A8A-8D2D-686AB88B4787}" type="presOf" srcId="{E0DCCD83-EC35-4BE7-8583-9321CC31E80B}" destId="{B244B388-49FC-4BF1-9DF1-F15504191DC8}" srcOrd="1" destOrd="0" presId="urn:microsoft.com/office/officeart/2005/8/layout/lProcess2"/>
    <dgm:cxn modelId="{E50EDA95-37A2-45C2-8B0A-DF067BC33113}" srcId="{E0DCCD83-EC35-4BE7-8583-9321CC31E80B}" destId="{C16162B8-E3E2-40EF-9EE4-F78B58F8F517}" srcOrd="0" destOrd="0" parTransId="{FBB0BA15-4748-4663-9849-82EDAEED7E38}" sibTransId="{2C4E97F6-125D-45CC-9769-BBECBED2E8B6}"/>
    <dgm:cxn modelId="{13969599-1C64-49C1-9BE6-DA19D5B3FC2A}" srcId="{E15C15F3-6030-4BAB-802C-754C0423A7B5}" destId="{25C080FD-2180-4D42-9A0C-504438BE9D67}" srcOrd="4" destOrd="0" parTransId="{FDBC19F5-965D-4226-931E-8FF16730162C}" sibTransId="{301003FD-1579-4178-93E0-D8FF4C4D7BB6}"/>
    <dgm:cxn modelId="{B459809A-B8BE-4AE7-A5E7-1CF9B547C828}" type="presOf" srcId="{EF3F94A0-A550-4D3D-ABED-FDED619093FC}" destId="{F5D9C427-CAC9-4E3E-85E6-2F4C692A6ACC}" srcOrd="0" destOrd="0" presId="urn:microsoft.com/office/officeart/2005/8/layout/lProcess2"/>
    <dgm:cxn modelId="{4EEAE99C-4AE4-4031-BF94-D17F0D59F7B4}" type="presOf" srcId="{25C080FD-2180-4D42-9A0C-504438BE9D67}" destId="{C97996CC-B178-4001-A13B-0FF91ABBB3DD}" srcOrd="0" destOrd="0" presId="urn:microsoft.com/office/officeart/2005/8/layout/lProcess2"/>
    <dgm:cxn modelId="{09ACB5A0-0A19-4957-8F1F-1DA72BE070E8}" srcId="{EF3F94A0-A550-4D3D-ABED-FDED619093FC}" destId="{E0DCCD83-EC35-4BE7-8583-9321CC31E80B}" srcOrd="1" destOrd="0" parTransId="{42D67BAE-B884-41F9-8983-4877E56FB76F}" sibTransId="{6A322656-D6B7-4448-B92D-99C3C9F3D505}"/>
    <dgm:cxn modelId="{CC2D82A2-D448-41F3-9A79-62D28E4AA628}" type="presOf" srcId="{15777B2B-A214-47DE-AFB9-82E51AE9C39A}" destId="{A508E832-2D55-4BA5-A721-B3C1FA94486A}" srcOrd="0" destOrd="0" presId="urn:microsoft.com/office/officeart/2005/8/layout/lProcess2"/>
    <dgm:cxn modelId="{763D9FAC-F416-4565-BA19-2951812C4988}" type="presOf" srcId="{9185414D-AD34-4AB5-A042-D35B8B509DD6}" destId="{DEE51CA5-9001-4042-8206-6D78FAB86F89}" srcOrd="0" destOrd="0" presId="urn:microsoft.com/office/officeart/2005/8/layout/lProcess2"/>
    <dgm:cxn modelId="{00A9ADB3-9D3E-45DF-9092-FF253CD2BF4A}" type="presOf" srcId="{4F783708-BECC-427C-A524-F864E4D9B665}" destId="{4271FEB1-160F-41FA-8D83-A260B4552C60}" srcOrd="0" destOrd="0" presId="urn:microsoft.com/office/officeart/2005/8/layout/lProcess2"/>
    <dgm:cxn modelId="{BA2F40BD-F5A2-4BB3-BD94-D399D0CB71D4}" type="presOf" srcId="{2318D086-BFDA-4A84-B1DC-0617C82BF4FF}" destId="{6AC6A319-BDD4-444F-A80B-BCFAFE715120}" srcOrd="0" destOrd="0" presId="urn:microsoft.com/office/officeart/2005/8/layout/lProcess2"/>
    <dgm:cxn modelId="{2E7451D4-5916-4F0D-9C3E-09FE2D8A37B3}" srcId="{E15C15F3-6030-4BAB-802C-754C0423A7B5}" destId="{15777B2B-A214-47DE-AFB9-82E51AE9C39A}" srcOrd="5" destOrd="0" parTransId="{5147C6F5-564D-41B4-9343-86D58ECBDE29}" sibTransId="{4CF63903-C0C5-4620-A7D6-0CD695B04F18}"/>
    <dgm:cxn modelId="{5A4873D4-1645-4808-9888-ACC9FB716485}" srcId="{E15C15F3-6030-4BAB-802C-754C0423A7B5}" destId="{335BBCE2-F35A-4DAA-9034-1E5C0B485E13}" srcOrd="0" destOrd="0" parTransId="{392D04E3-8426-4372-8D99-18E50AF0FCEC}" sibTransId="{79DD5D0A-2A84-438D-93A9-CD831141DE54}"/>
    <dgm:cxn modelId="{25C3B9E0-1715-4F89-A08C-62C584F6291D}" type="presOf" srcId="{CD78F66D-F529-4F96-B555-3F9CC645BEAC}" destId="{E7E30D26-B4DE-4457-8AC7-EBE5BAB63B85}" srcOrd="0" destOrd="0" presId="urn:microsoft.com/office/officeart/2005/8/layout/lProcess2"/>
    <dgm:cxn modelId="{89D839E6-E253-4CAC-A966-BB444272A94F}" srcId="{E15C15F3-6030-4BAB-802C-754C0423A7B5}" destId="{905D0E72-10DE-4A67-98A4-B0C93F04C58E}" srcOrd="7" destOrd="0" parTransId="{058B30E9-12A8-4E70-BAC6-FD1E716619FD}" sibTransId="{6B0D833C-1608-49D5-AC72-5D8EE7186F82}"/>
    <dgm:cxn modelId="{23E228ED-A35A-4655-8BEC-4246BEC2EC50}" srcId="{E0DCCD83-EC35-4BE7-8583-9321CC31E80B}" destId="{AD93BDE6-6B3E-4328-9CD9-A49E62675CD6}" srcOrd="1" destOrd="0" parTransId="{B4BBB167-4863-46CE-88DF-B97807F27E8D}" sibTransId="{FC4FBB17-0326-44AB-A331-69B3BDE2E142}"/>
    <dgm:cxn modelId="{B40AEAF1-6CCD-4489-B253-A95BDE7677F7}" srcId="{E15C15F3-6030-4BAB-802C-754C0423A7B5}" destId="{706EAB73-C02A-42F9-993A-20D5D1DAA519}" srcOrd="10" destOrd="0" parTransId="{0C0CF0BA-8D7D-49A5-8B58-6EC7826CE1E6}" sibTransId="{E1B43CAA-B39F-49A7-A186-717A2AEFD04D}"/>
    <dgm:cxn modelId="{7C257BF2-AA88-48DB-BB09-5CE4003B3CE6}" srcId="{E15C15F3-6030-4BAB-802C-754C0423A7B5}" destId="{CD78F66D-F529-4F96-B555-3F9CC645BEAC}" srcOrd="3" destOrd="0" parTransId="{549D8133-D036-4B0F-97B2-471035EAD394}" sibTransId="{1AC80055-F9ED-4231-A2B0-0F290242152A}"/>
    <dgm:cxn modelId="{E7ED50F4-C072-4D2A-BEB7-113F2C9379B9}" srcId="{E15C15F3-6030-4BAB-802C-754C0423A7B5}" destId="{2318D086-BFDA-4A84-B1DC-0617C82BF4FF}" srcOrd="1" destOrd="0" parTransId="{EF95F181-E0F8-4284-A875-D5FF3ED7D245}" sibTransId="{B09ACFE4-101A-4F85-B6C0-61A4BEE63E91}"/>
    <dgm:cxn modelId="{151FC9F5-5DC2-4743-AA3E-B1F7E4B84CFB}" type="presOf" srcId="{905D0E72-10DE-4A67-98A4-B0C93F04C58E}" destId="{A812CECC-AB3C-4667-B461-DD1A3A8E2371}" srcOrd="0" destOrd="0" presId="urn:microsoft.com/office/officeart/2005/8/layout/lProcess2"/>
    <dgm:cxn modelId="{8B247FF6-6C6B-4E3F-B503-5CF08EF3D0CE}" type="presOf" srcId="{E0DCCD83-EC35-4BE7-8583-9321CC31E80B}" destId="{4B1DD516-2C79-4C9C-B3E7-B6B43D3A5602}" srcOrd="0" destOrd="0" presId="urn:microsoft.com/office/officeart/2005/8/layout/lProcess2"/>
    <dgm:cxn modelId="{1C53BA8B-1DE1-4569-90CA-BB875912132F}" type="presParOf" srcId="{F5D9C427-CAC9-4E3E-85E6-2F4C692A6ACC}" destId="{505325F8-5720-4205-BA92-8B522BC22F61}" srcOrd="0" destOrd="0" presId="urn:microsoft.com/office/officeart/2005/8/layout/lProcess2"/>
    <dgm:cxn modelId="{390C4E31-F453-4E5F-818E-9942388C756A}" type="presParOf" srcId="{505325F8-5720-4205-BA92-8B522BC22F61}" destId="{3EE79182-513D-4C68-B7DD-BD04CD9D351E}" srcOrd="0" destOrd="0" presId="urn:microsoft.com/office/officeart/2005/8/layout/lProcess2"/>
    <dgm:cxn modelId="{F5FD7E79-220F-4B58-9CD5-7E2DB2FFDB08}" type="presParOf" srcId="{505325F8-5720-4205-BA92-8B522BC22F61}" destId="{EA6C1C68-502A-424F-B490-BC343BA29D02}" srcOrd="1" destOrd="0" presId="urn:microsoft.com/office/officeart/2005/8/layout/lProcess2"/>
    <dgm:cxn modelId="{E630CC5F-6D62-49A9-A5F9-92B6582BD8B3}" type="presParOf" srcId="{505325F8-5720-4205-BA92-8B522BC22F61}" destId="{72097C0A-B898-4008-849D-92DE24DDAB45}" srcOrd="2" destOrd="0" presId="urn:microsoft.com/office/officeart/2005/8/layout/lProcess2"/>
    <dgm:cxn modelId="{D2D1115B-8C77-4B58-A767-6DF21C24F81B}" type="presParOf" srcId="{72097C0A-B898-4008-849D-92DE24DDAB45}" destId="{69079CAA-ABE1-49EA-ACCB-3A89B8B4E955}" srcOrd="0" destOrd="0" presId="urn:microsoft.com/office/officeart/2005/8/layout/lProcess2"/>
    <dgm:cxn modelId="{48D6DF6B-F919-43CA-B812-B4E4015EE9C2}" type="presParOf" srcId="{69079CAA-ABE1-49EA-ACCB-3A89B8B4E955}" destId="{28F97DBB-EEC1-4FF6-95BD-0849576A0FC4}" srcOrd="0" destOrd="0" presId="urn:microsoft.com/office/officeart/2005/8/layout/lProcess2"/>
    <dgm:cxn modelId="{AD85DA87-2F32-4DEB-BED4-BEBDEE20FAA2}" type="presParOf" srcId="{69079CAA-ABE1-49EA-ACCB-3A89B8B4E955}" destId="{9D8346CE-279E-43D4-9346-57CF04182620}" srcOrd="1" destOrd="0" presId="urn:microsoft.com/office/officeart/2005/8/layout/lProcess2"/>
    <dgm:cxn modelId="{56B81113-FFC6-4084-8BAB-95288344536F}" type="presParOf" srcId="{69079CAA-ABE1-49EA-ACCB-3A89B8B4E955}" destId="{6AC6A319-BDD4-444F-A80B-BCFAFE715120}" srcOrd="2" destOrd="0" presId="urn:microsoft.com/office/officeart/2005/8/layout/lProcess2"/>
    <dgm:cxn modelId="{D5B50C57-B6F6-4B2A-ABE7-C94D3C0571EB}" type="presParOf" srcId="{69079CAA-ABE1-49EA-ACCB-3A89B8B4E955}" destId="{47BFD34F-0464-41B2-B6D9-0DC74D102D5E}" srcOrd="3" destOrd="0" presId="urn:microsoft.com/office/officeart/2005/8/layout/lProcess2"/>
    <dgm:cxn modelId="{C51CD66C-9E76-4C42-A1B3-3352D61849AF}" type="presParOf" srcId="{69079CAA-ABE1-49EA-ACCB-3A89B8B4E955}" destId="{AC6337E7-64FE-4C76-BDF8-D36AA0D85FCB}" srcOrd="4" destOrd="0" presId="urn:microsoft.com/office/officeart/2005/8/layout/lProcess2"/>
    <dgm:cxn modelId="{8B791C59-AC59-42F2-8DF3-9612C9727E63}" type="presParOf" srcId="{69079CAA-ABE1-49EA-ACCB-3A89B8B4E955}" destId="{285A9DA8-26D1-4970-AD1C-4A4949734C29}" srcOrd="5" destOrd="0" presId="urn:microsoft.com/office/officeart/2005/8/layout/lProcess2"/>
    <dgm:cxn modelId="{34536FF4-B789-43B1-9FED-65A8A5890EB4}" type="presParOf" srcId="{69079CAA-ABE1-49EA-ACCB-3A89B8B4E955}" destId="{E7E30D26-B4DE-4457-8AC7-EBE5BAB63B85}" srcOrd="6" destOrd="0" presId="urn:microsoft.com/office/officeart/2005/8/layout/lProcess2"/>
    <dgm:cxn modelId="{C9C5BFD6-722B-438E-85E8-4C6714F22C30}" type="presParOf" srcId="{69079CAA-ABE1-49EA-ACCB-3A89B8B4E955}" destId="{6EA559B8-0573-46B0-B617-EE547073B4BB}" srcOrd="7" destOrd="0" presId="urn:microsoft.com/office/officeart/2005/8/layout/lProcess2"/>
    <dgm:cxn modelId="{47685E4F-5027-4CC7-92EF-D6B114414FA8}" type="presParOf" srcId="{69079CAA-ABE1-49EA-ACCB-3A89B8B4E955}" destId="{C97996CC-B178-4001-A13B-0FF91ABBB3DD}" srcOrd="8" destOrd="0" presId="urn:microsoft.com/office/officeart/2005/8/layout/lProcess2"/>
    <dgm:cxn modelId="{0F21E77A-0D97-4BDD-8975-67647990871D}" type="presParOf" srcId="{69079CAA-ABE1-49EA-ACCB-3A89B8B4E955}" destId="{874C95E4-07EC-4FB3-B767-2CC2CDF61845}" srcOrd="9" destOrd="0" presId="urn:microsoft.com/office/officeart/2005/8/layout/lProcess2"/>
    <dgm:cxn modelId="{183A1AF5-7580-42A4-ABE1-6DB2F81994CB}" type="presParOf" srcId="{69079CAA-ABE1-49EA-ACCB-3A89B8B4E955}" destId="{A508E832-2D55-4BA5-A721-B3C1FA94486A}" srcOrd="10" destOrd="0" presId="urn:microsoft.com/office/officeart/2005/8/layout/lProcess2"/>
    <dgm:cxn modelId="{D19F778D-0628-443A-8AD2-36294B7383BC}" type="presParOf" srcId="{69079CAA-ABE1-49EA-ACCB-3A89B8B4E955}" destId="{27B1204A-D739-4C2C-94D1-BB68F3B0E647}" srcOrd="11" destOrd="0" presId="urn:microsoft.com/office/officeart/2005/8/layout/lProcess2"/>
    <dgm:cxn modelId="{10840E93-4656-4DE8-B9F5-7131B1F60C05}" type="presParOf" srcId="{69079CAA-ABE1-49EA-ACCB-3A89B8B4E955}" destId="{DEE51CA5-9001-4042-8206-6D78FAB86F89}" srcOrd="12" destOrd="0" presId="urn:microsoft.com/office/officeart/2005/8/layout/lProcess2"/>
    <dgm:cxn modelId="{C4AD8E20-F98E-4FED-9F77-D7F35A74E391}" type="presParOf" srcId="{69079CAA-ABE1-49EA-ACCB-3A89B8B4E955}" destId="{57469343-08D6-498E-BAFD-2399A5707475}" srcOrd="13" destOrd="0" presId="urn:microsoft.com/office/officeart/2005/8/layout/lProcess2"/>
    <dgm:cxn modelId="{FF110D45-042A-4368-9211-C0F44A43D39B}" type="presParOf" srcId="{69079CAA-ABE1-49EA-ACCB-3A89B8B4E955}" destId="{A812CECC-AB3C-4667-B461-DD1A3A8E2371}" srcOrd="14" destOrd="0" presId="urn:microsoft.com/office/officeart/2005/8/layout/lProcess2"/>
    <dgm:cxn modelId="{6221D809-5694-4FA0-BA45-E71BE5C82F53}" type="presParOf" srcId="{69079CAA-ABE1-49EA-ACCB-3A89B8B4E955}" destId="{F3E7DF4B-BFAC-4C1E-986C-840BF73085D9}" srcOrd="15" destOrd="0" presId="urn:microsoft.com/office/officeart/2005/8/layout/lProcess2"/>
    <dgm:cxn modelId="{1A61751F-B4AD-4AD9-9B54-6ECE86ED0978}" type="presParOf" srcId="{69079CAA-ABE1-49EA-ACCB-3A89B8B4E955}" destId="{2D97C554-A9A7-43CD-B06D-6226D5895047}" srcOrd="16" destOrd="0" presId="urn:microsoft.com/office/officeart/2005/8/layout/lProcess2"/>
    <dgm:cxn modelId="{76417A8B-DE11-4015-8C15-BB0874CFC80E}" type="presParOf" srcId="{69079CAA-ABE1-49EA-ACCB-3A89B8B4E955}" destId="{38AD3218-6100-4021-B39E-6ED86E6A2A95}" srcOrd="17" destOrd="0" presId="urn:microsoft.com/office/officeart/2005/8/layout/lProcess2"/>
    <dgm:cxn modelId="{14B6E229-D6BC-4F2D-B167-6310518515EC}" type="presParOf" srcId="{69079CAA-ABE1-49EA-ACCB-3A89B8B4E955}" destId="{4271FEB1-160F-41FA-8D83-A260B4552C60}" srcOrd="18" destOrd="0" presId="urn:microsoft.com/office/officeart/2005/8/layout/lProcess2"/>
    <dgm:cxn modelId="{C1AFD414-07FD-4E9F-809D-885B6F1802A8}" type="presParOf" srcId="{69079CAA-ABE1-49EA-ACCB-3A89B8B4E955}" destId="{B533674A-2AEC-4DA1-B452-C6B62D99F61A}" srcOrd="19" destOrd="0" presId="urn:microsoft.com/office/officeart/2005/8/layout/lProcess2"/>
    <dgm:cxn modelId="{C0330CE7-22FC-43F9-A8B5-F6BCBC86CC04}" type="presParOf" srcId="{69079CAA-ABE1-49EA-ACCB-3A89B8B4E955}" destId="{790210D1-1A1F-4415-B058-3E748AC0A913}" srcOrd="20" destOrd="0" presId="urn:microsoft.com/office/officeart/2005/8/layout/lProcess2"/>
    <dgm:cxn modelId="{D8618D32-A0EF-4D7D-BC9C-241A8501988B}" type="presParOf" srcId="{F5D9C427-CAC9-4E3E-85E6-2F4C692A6ACC}" destId="{47132EFC-9C09-4A2A-B816-FE2EA3EE0E5A}" srcOrd="1" destOrd="0" presId="urn:microsoft.com/office/officeart/2005/8/layout/lProcess2"/>
    <dgm:cxn modelId="{0C738302-BC98-4E58-A63B-6599F16054F8}" type="presParOf" srcId="{F5D9C427-CAC9-4E3E-85E6-2F4C692A6ACC}" destId="{8ED84F95-1427-4354-9B11-36DE583A2BC3}" srcOrd="2" destOrd="0" presId="urn:microsoft.com/office/officeart/2005/8/layout/lProcess2"/>
    <dgm:cxn modelId="{359F7FC7-3CA2-40F5-B6B8-F8935CF5F96D}" type="presParOf" srcId="{8ED84F95-1427-4354-9B11-36DE583A2BC3}" destId="{4B1DD516-2C79-4C9C-B3E7-B6B43D3A5602}" srcOrd="0" destOrd="0" presId="urn:microsoft.com/office/officeart/2005/8/layout/lProcess2"/>
    <dgm:cxn modelId="{D24B40B8-31A5-46E4-AB8D-13B0D3A7AC1A}" type="presParOf" srcId="{8ED84F95-1427-4354-9B11-36DE583A2BC3}" destId="{B244B388-49FC-4BF1-9DF1-F15504191DC8}" srcOrd="1" destOrd="0" presId="urn:microsoft.com/office/officeart/2005/8/layout/lProcess2"/>
    <dgm:cxn modelId="{1E2B20B8-35E8-499E-82B3-1A227D1DF427}" type="presParOf" srcId="{8ED84F95-1427-4354-9B11-36DE583A2BC3}" destId="{5FC7EA9A-7A1B-4673-B4D6-0091E55C27A9}" srcOrd="2" destOrd="0" presId="urn:microsoft.com/office/officeart/2005/8/layout/lProcess2"/>
    <dgm:cxn modelId="{02CD6E66-BF07-44C6-B440-86CBA5569D3A}" type="presParOf" srcId="{5FC7EA9A-7A1B-4673-B4D6-0091E55C27A9}" destId="{63B222A9-D24A-4C16-85A6-A925CB13DB61}" srcOrd="0" destOrd="0" presId="urn:microsoft.com/office/officeart/2005/8/layout/lProcess2"/>
    <dgm:cxn modelId="{41672B8D-CA1F-42EC-9AD0-14C1942CE5B3}" type="presParOf" srcId="{63B222A9-D24A-4C16-85A6-A925CB13DB61}" destId="{8202399E-39EE-4893-B2E5-0B68C87758E0}" srcOrd="0" destOrd="0" presId="urn:microsoft.com/office/officeart/2005/8/layout/lProcess2"/>
    <dgm:cxn modelId="{DE40BA66-74DB-412D-AA76-FBAA5F885DAC}" type="presParOf" srcId="{63B222A9-D24A-4C16-85A6-A925CB13DB61}" destId="{CC834095-FB96-453A-8D33-E35B24696977}" srcOrd="1" destOrd="0" presId="urn:microsoft.com/office/officeart/2005/8/layout/lProcess2"/>
    <dgm:cxn modelId="{6CB94422-7B48-49BA-A9C7-A4BC0AB10686}" type="presParOf" srcId="{63B222A9-D24A-4C16-85A6-A925CB13DB61}" destId="{2C93D0C1-94A3-4501-B164-914105B139D9}"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F3F94A0-A550-4D3D-ABED-FDED619093FC}" type="doc">
      <dgm:prSet loTypeId="urn:microsoft.com/office/officeart/2005/8/layout/hierarchy4" loCatId="list" qsTypeId="urn:microsoft.com/office/officeart/2005/8/quickstyle/simple3" qsCatId="simple" csTypeId="urn:microsoft.com/office/officeart/2005/8/colors/accent0_3" csCatId="mainScheme" phldr="1"/>
      <dgm:spPr/>
      <dgm:t>
        <a:bodyPr/>
        <a:lstStyle/>
        <a:p>
          <a:endParaRPr lang="en-GB"/>
        </a:p>
      </dgm:t>
    </dgm:pt>
    <dgm:pt modelId="{AD93BDE6-6B3E-4328-9CD9-A49E62675CD6}">
      <dgm:prSet phldrT="[Text]"/>
      <dgm:spPr/>
      <dgm:t>
        <a:bodyPr/>
        <a:lstStyle/>
        <a:p>
          <a:pPr>
            <a:buNone/>
          </a:pPr>
          <a:r>
            <a:rPr lang="en-ZA" b="0" u="none" dirty="0"/>
            <a:t>A mentor must be a registered, practising Professional </a:t>
          </a:r>
          <a:r>
            <a:rPr lang="en-ZA" b="0" u="none" dirty="0" err="1"/>
            <a:t>GISc</a:t>
          </a:r>
          <a:r>
            <a:rPr lang="en-ZA" b="0" u="none" dirty="0"/>
            <a:t> Practitioner who has been practising as such for a minimum period of five years.</a:t>
          </a:r>
          <a:endParaRPr lang="en-GB" dirty="0"/>
        </a:p>
      </dgm:t>
    </dgm:pt>
    <dgm:pt modelId="{B4BBB167-4863-46CE-88DF-B97807F27E8D}" type="parTrans" cxnId="{23E228ED-A35A-4655-8BEC-4246BEC2EC50}">
      <dgm:prSet/>
      <dgm:spPr/>
      <dgm:t>
        <a:bodyPr/>
        <a:lstStyle/>
        <a:p>
          <a:endParaRPr lang="en-GB"/>
        </a:p>
      </dgm:t>
    </dgm:pt>
    <dgm:pt modelId="{FC4FBB17-0326-44AB-A331-69B3BDE2E142}" type="sibTrans" cxnId="{23E228ED-A35A-4655-8BEC-4246BEC2EC50}">
      <dgm:prSet/>
      <dgm:spPr/>
      <dgm:t>
        <a:bodyPr/>
        <a:lstStyle/>
        <a:p>
          <a:endParaRPr lang="en-GB"/>
        </a:p>
      </dgm:t>
    </dgm:pt>
    <dgm:pt modelId="{05B85930-D895-4248-9773-1DF11DE99FBD}">
      <dgm:prSet/>
      <dgm:spPr/>
      <dgm:t>
        <a:bodyPr/>
        <a:lstStyle/>
        <a:p>
          <a:pPr>
            <a:buNone/>
          </a:pPr>
          <a:r>
            <a:rPr lang="en-ZA" b="0" u="none" dirty="0"/>
            <a:t>Every mentor must provide, directly to the Council, a confidential written assessment on the competency of the candidate which assessment must include, inter alia, the type of experience gained by the candidate while in his or her employ, with emphasis on the professional aspects such as dealings with clients, attitude to senior and subordinate co-workers and assistants, punctuality and reliability and management skills acquired.</a:t>
          </a:r>
          <a:endParaRPr lang="en-GB" b="1" u="sng" dirty="0"/>
        </a:p>
      </dgm:t>
    </dgm:pt>
    <dgm:pt modelId="{449CE6A9-A193-4AAB-9764-8492434CA659}" type="parTrans" cxnId="{BAF779FB-A505-4E18-9944-9F7C7CE15CD1}">
      <dgm:prSet/>
      <dgm:spPr/>
      <dgm:t>
        <a:bodyPr/>
        <a:lstStyle/>
        <a:p>
          <a:endParaRPr lang="en-GB"/>
        </a:p>
      </dgm:t>
    </dgm:pt>
    <dgm:pt modelId="{7A42D953-861E-43F1-8747-B64C307D15EB}" type="sibTrans" cxnId="{BAF779FB-A505-4E18-9944-9F7C7CE15CD1}">
      <dgm:prSet/>
      <dgm:spPr/>
      <dgm:t>
        <a:bodyPr/>
        <a:lstStyle/>
        <a:p>
          <a:endParaRPr lang="en-GB"/>
        </a:p>
      </dgm:t>
    </dgm:pt>
    <dgm:pt modelId="{EF62F27A-6058-419A-B798-49AD014FCD69}">
      <dgm:prSet/>
      <dgm:spPr/>
      <dgm:t>
        <a:bodyPr/>
        <a:lstStyle/>
        <a:p>
          <a:pPr>
            <a:buNone/>
          </a:pPr>
          <a:r>
            <a:rPr lang="en-ZA" b="0" u="none" dirty="0"/>
            <a:t>A person who has been found guilty of improper conduct or is practicing under threat of a suspended sentence may not act as a mentor.</a:t>
          </a:r>
          <a:endParaRPr lang="en-GB" b="1" u="sng" dirty="0"/>
        </a:p>
      </dgm:t>
    </dgm:pt>
    <dgm:pt modelId="{B3994536-C3AF-4BCE-A06E-A1E4EB633BB5}" type="parTrans" cxnId="{353A9D08-0B5C-4FEC-86A2-783054C94DE7}">
      <dgm:prSet/>
      <dgm:spPr/>
      <dgm:t>
        <a:bodyPr/>
        <a:lstStyle/>
        <a:p>
          <a:endParaRPr lang="en-GB"/>
        </a:p>
      </dgm:t>
    </dgm:pt>
    <dgm:pt modelId="{C4A8F416-04B5-45E2-855F-67F7CB1E54B0}" type="sibTrans" cxnId="{353A9D08-0B5C-4FEC-86A2-783054C94DE7}">
      <dgm:prSet/>
      <dgm:spPr/>
      <dgm:t>
        <a:bodyPr/>
        <a:lstStyle/>
        <a:p>
          <a:endParaRPr lang="en-GB"/>
        </a:p>
      </dgm:t>
    </dgm:pt>
    <dgm:pt modelId="{E716CC29-479D-4ABC-B4F1-67702782920D}">
      <dgm:prSet phldrT="[Text]"/>
      <dgm:spPr/>
      <dgm:t>
        <a:bodyPr/>
        <a:lstStyle/>
        <a:p>
          <a:pPr>
            <a:buNone/>
          </a:pPr>
          <a:r>
            <a:rPr lang="en-ZA" b="0" u="none" dirty="0"/>
            <a:t> Provided that the Council may, on written application by the mentor, relax the requirement of the five years experience. </a:t>
          </a:r>
          <a:endParaRPr lang="en-GB" dirty="0"/>
        </a:p>
      </dgm:t>
    </dgm:pt>
    <dgm:pt modelId="{8C44EF0A-0616-4D52-86DE-5DFA9BC1F513}" type="parTrans" cxnId="{DD4B4E09-243E-49DD-9117-A9250D0D3E7B}">
      <dgm:prSet/>
      <dgm:spPr/>
      <dgm:t>
        <a:bodyPr/>
        <a:lstStyle/>
        <a:p>
          <a:endParaRPr lang="en-GB"/>
        </a:p>
      </dgm:t>
    </dgm:pt>
    <dgm:pt modelId="{B906050F-5DA0-4C22-BEEE-61BB7D580328}" type="sibTrans" cxnId="{DD4B4E09-243E-49DD-9117-A9250D0D3E7B}">
      <dgm:prSet/>
      <dgm:spPr/>
      <dgm:t>
        <a:bodyPr/>
        <a:lstStyle/>
        <a:p>
          <a:endParaRPr lang="en-GB"/>
        </a:p>
      </dgm:t>
    </dgm:pt>
    <dgm:pt modelId="{40DEAF2F-2665-491D-BFBC-A846C5860C35}">
      <dgm:prSet phldrT="[Text]"/>
      <dgm:spPr/>
      <dgm:t>
        <a:bodyPr/>
        <a:lstStyle/>
        <a:p>
          <a:pPr>
            <a:buNone/>
          </a:pPr>
          <a:r>
            <a:rPr lang="en-ZA" b="0" u="none"/>
            <a:t>Provided </a:t>
          </a:r>
          <a:r>
            <a:rPr lang="en-ZA" b="0" u="none" dirty="0"/>
            <a:t>further that where the experience to be gained is in a field of expertise that could not normally be obtained under the guidance of a Professional </a:t>
          </a:r>
          <a:r>
            <a:rPr lang="en-ZA" b="0" u="none" dirty="0" err="1"/>
            <a:t>GISc</a:t>
          </a:r>
          <a:r>
            <a:rPr lang="en-ZA" b="0" u="none" dirty="0"/>
            <a:t> Practitioner then, with the consent of the Council, such experience may be obtained under the personal supervision of a suitably qualified person.</a:t>
          </a:r>
          <a:endParaRPr lang="en-GB" dirty="0"/>
        </a:p>
      </dgm:t>
    </dgm:pt>
    <dgm:pt modelId="{F374C45D-60AD-45E0-9567-2B9484545196}" type="parTrans" cxnId="{E8642DFE-15FA-40AE-B3C2-5DDE7B6BA235}">
      <dgm:prSet/>
      <dgm:spPr/>
      <dgm:t>
        <a:bodyPr/>
        <a:lstStyle/>
        <a:p>
          <a:endParaRPr lang="en-GB"/>
        </a:p>
      </dgm:t>
    </dgm:pt>
    <dgm:pt modelId="{A2284F92-24FC-452F-A68E-5918B7D644CB}" type="sibTrans" cxnId="{E8642DFE-15FA-40AE-B3C2-5DDE7B6BA235}">
      <dgm:prSet/>
      <dgm:spPr/>
      <dgm:t>
        <a:bodyPr/>
        <a:lstStyle/>
        <a:p>
          <a:endParaRPr lang="en-GB"/>
        </a:p>
      </dgm:t>
    </dgm:pt>
    <dgm:pt modelId="{FE751527-3026-4D5D-9E4A-4BEB977E03F3}" type="pres">
      <dgm:prSet presAssocID="{EF3F94A0-A550-4D3D-ABED-FDED619093FC}" presName="Name0" presStyleCnt="0">
        <dgm:presLayoutVars>
          <dgm:chPref val="1"/>
          <dgm:dir/>
          <dgm:animOne val="branch"/>
          <dgm:animLvl val="lvl"/>
          <dgm:resizeHandles/>
        </dgm:presLayoutVars>
      </dgm:prSet>
      <dgm:spPr/>
    </dgm:pt>
    <dgm:pt modelId="{B2A03627-AD38-47BF-973A-D2B601250FD2}" type="pres">
      <dgm:prSet presAssocID="{AD93BDE6-6B3E-4328-9CD9-A49E62675CD6}" presName="vertOne" presStyleCnt="0"/>
      <dgm:spPr/>
    </dgm:pt>
    <dgm:pt modelId="{A0CAAF9E-A125-41E5-B04C-C5D958C3D135}" type="pres">
      <dgm:prSet presAssocID="{AD93BDE6-6B3E-4328-9CD9-A49E62675CD6}" presName="txOne" presStyleLbl="node0" presStyleIdx="0" presStyleCnt="5">
        <dgm:presLayoutVars>
          <dgm:chPref val="3"/>
        </dgm:presLayoutVars>
      </dgm:prSet>
      <dgm:spPr/>
    </dgm:pt>
    <dgm:pt modelId="{D55EA417-D22E-4CF4-96A7-3A838BAEF6A8}" type="pres">
      <dgm:prSet presAssocID="{AD93BDE6-6B3E-4328-9CD9-A49E62675CD6}" presName="horzOne" presStyleCnt="0"/>
      <dgm:spPr/>
    </dgm:pt>
    <dgm:pt modelId="{A02EB28F-6497-4AC4-8EFD-33A211157ABC}" type="pres">
      <dgm:prSet presAssocID="{FC4FBB17-0326-44AB-A331-69B3BDE2E142}" presName="sibSpaceOne" presStyleCnt="0"/>
      <dgm:spPr/>
    </dgm:pt>
    <dgm:pt modelId="{E1E7ADD4-BF1C-4429-9C6E-3EA61566B363}" type="pres">
      <dgm:prSet presAssocID="{E716CC29-479D-4ABC-B4F1-67702782920D}" presName="vertOne" presStyleCnt="0"/>
      <dgm:spPr/>
    </dgm:pt>
    <dgm:pt modelId="{CE5D73BA-A6CF-4D0C-AC65-1CF379F62E2C}" type="pres">
      <dgm:prSet presAssocID="{E716CC29-479D-4ABC-B4F1-67702782920D}" presName="txOne" presStyleLbl="node0" presStyleIdx="1" presStyleCnt="5">
        <dgm:presLayoutVars>
          <dgm:chPref val="3"/>
        </dgm:presLayoutVars>
      </dgm:prSet>
      <dgm:spPr/>
    </dgm:pt>
    <dgm:pt modelId="{BC42415A-0C3B-42C8-874A-4ABABC1C1DDE}" type="pres">
      <dgm:prSet presAssocID="{E716CC29-479D-4ABC-B4F1-67702782920D}" presName="horzOne" presStyleCnt="0"/>
      <dgm:spPr/>
    </dgm:pt>
    <dgm:pt modelId="{5BB677AC-55E8-44D0-915D-E8CDA2257ED5}" type="pres">
      <dgm:prSet presAssocID="{B906050F-5DA0-4C22-BEEE-61BB7D580328}" presName="sibSpaceOne" presStyleCnt="0"/>
      <dgm:spPr/>
    </dgm:pt>
    <dgm:pt modelId="{237E8226-FA21-485D-9D5D-E4497C38164B}" type="pres">
      <dgm:prSet presAssocID="{40DEAF2F-2665-491D-BFBC-A846C5860C35}" presName="vertOne" presStyleCnt="0"/>
      <dgm:spPr/>
    </dgm:pt>
    <dgm:pt modelId="{681FE4B9-9AAA-4A71-8F0A-F454D41AE634}" type="pres">
      <dgm:prSet presAssocID="{40DEAF2F-2665-491D-BFBC-A846C5860C35}" presName="txOne" presStyleLbl="node0" presStyleIdx="2" presStyleCnt="5">
        <dgm:presLayoutVars>
          <dgm:chPref val="3"/>
        </dgm:presLayoutVars>
      </dgm:prSet>
      <dgm:spPr/>
    </dgm:pt>
    <dgm:pt modelId="{44D484E2-03EB-4519-A2BA-6AB1752EC937}" type="pres">
      <dgm:prSet presAssocID="{40DEAF2F-2665-491D-BFBC-A846C5860C35}" presName="horzOne" presStyleCnt="0"/>
      <dgm:spPr/>
    </dgm:pt>
    <dgm:pt modelId="{F4F52159-A412-4780-B45D-BFDA9AF59BD0}" type="pres">
      <dgm:prSet presAssocID="{A2284F92-24FC-452F-A68E-5918B7D644CB}" presName="sibSpaceOne" presStyleCnt="0"/>
      <dgm:spPr/>
    </dgm:pt>
    <dgm:pt modelId="{324F1D8D-F930-4CDF-A8DE-6FD4142F9CFC}" type="pres">
      <dgm:prSet presAssocID="{05B85930-D895-4248-9773-1DF11DE99FBD}" presName="vertOne" presStyleCnt="0"/>
      <dgm:spPr/>
    </dgm:pt>
    <dgm:pt modelId="{00B7E4D5-84DB-459C-880E-CC527C649023}" type="pres">
      <dgm:prSet presAssocID="{05B85930-D895-4248-9773-1DF11DE99FBD}" presName="txOne" presStyleLbl="node0" presStyleIdx="3" presStyleCnt="5">
        <dgm:presLayoutVars>
          <dgm:chPref val="3"/>
        </dgm:presLayoutVars>
      </dgm:prSet>
      <dgm:spPr/>
    </dgm:pt>
    <dgm:pt modelId="{8304BDD8-2B48-4117-98E4-9B33A57F43D5}" type="pres">
      <dgm:prSet presAssocID="{05B85930-D895-4248-9773-1DF11DE99FBD}" presName="horzOne" presStyleCnt="0"/>
      <dgm:spPr/>
    </dgm:pt>
    <dgm:pt modelId="{83B8EF20-F1F9-48E1-A567-4BFD8B423807}" type="pres">
      <dgm:prSet presAssocID="{7A42D953-861E-43F1-8747-B64C307D15EB}" presName="sibSpaceOne" presStyleCnt="0"/>
      <dgm:spPr/>
    </dgm:pt>
    <dgm:pt modelId="{4BE7A933-2483-4826-A85F-368F73294D19}" type="pres">
      <dgm:prSet presAssocID="{EF62F27A-6058-419A-B798-49AD014FCD69}" presName="vertOne" presStyleCnt="0"/>
      <dgm:spPr/>
    </dgm:pt>
    <dgm:pt modelId="{C76FCEFC-3256-4E90-AB09-04871F1716D6}" type="pres">
      <dgm:prSet presAssocID="{EF62F27A-6058-419A-B798-49AD014FCD69}" presName="txOne" presStyleLbl="node0" presStyleIdx="4" presStyleCnt="5">
        <dgm:presLayoutVars>
          <dgm:chPref val="3"/>
        </dgm:presLayoutVars>
      </dgm:prSet>
      <dgm:spPr/>
    </dgm:pt>
    <dgm:pt modelId="{4678D3EF-E76B-4C20-A6CF-DBE546D587C2}" type="pres">
      <dgm:prSet presAssocID="{EF62F27A-6058-419A-B798-49AD014FCD69}" presName="horzOne" presStyleCnt="0"/>
      <dgm:spPr/>
    </dgm:pt>
  </dgm:ptLst>
  <dgm:cxnLst>
    <dgm:cxn modelId="{353A9D08-0B5C-4FEC-86A2-783054C94DE7}" srcId="{EF3F94A0-A550-4D3D-ABED-FDED619093FC}" destId="{EF62F27A-6058-419A-B798-49AD014FCD69}" srcOrd="4" destOrd="0" parTransId="{B3994536-C3AF-4BCE-A06E-A1E4EB633BB5}" sibTransId="{C4A8F416-04B5-45E2-855F-67F7CB1E54B0}"/>
    <dgm:cxn modelId="{DD4B4E09-243E-49DD-9117-A9250D0D3E7B}" srcId="{EF3F94A0-A550-4D3D-ABED-FDED619093FC}" destId="{E716CC29-479D-4ABC-B4F1-67702782920D}" srcOrd="1" destOrd="0" parTransId="{8C44EF0A-0616-4D52-86DE-5DFA9BC1F513}" sibTransId="{B906050F-5DA0-4C22-BEEE-61BB7D580328}"/>
    <dgm:cxn modelId="{1FA4F228-1CB6-4A05-8B3A-BB5502DEC12E}" type="presOf" srcId="{EF62F27A-6058-419A-B798-49AD014FCD69}" destId="{C76FCEFC-3256-4E90-AB09-04871F1716D6}" srcOrd="0" destOrd="0" presId="urn:microsoft.com/office/officeart/2005/8/layout/hierarchy4"/>
    <dgm:cxn modelId="{46A1426F-9692-431D-9D65-1B95D299238F}" type="presOf" srcId="{05B85930-D895-4248-9773-1DF11DE99FBD}" destId="{00B7E4D5-84DB-459C-880E-CC527C649023}" srcOrd="0" destOrd="0" presId="urn:microsoft.com/office/officeart/2005/8/layout/hierarchy4"/>
    <dgm:cxn modelId="{A7F6A68E-309D-48F7-A4C0-0F500B1DA356}" type="presOf" srcId="{40DEAF2F-2665-491D-BFBC-A846C5860C35}" destId="{681FE4B9-9AAA-4A71-8F0A-F454D41AE634}" srcOrd="0" destOrd="0" presId="urn:microsoft.com/office/officeart/2005/8/layout/hierarchy4"/>
    <dgm:cxn modelId="{124E238F-36DD-40C9-B17A-828FE1C794D2}" type="presOf" srcId="{E716CC29-479D-4ABC-B4F1-67702782920D}" destId="{CE5D73BA-A6CF-4D0C-AC65-1CF379F62E2C}" srcOrd="0" destOrd="0" presId="urn:microsoft.com/office/officeart/2005/8/layout/hierarchy4"/>
    <dgm:cxn modelId="{6592B7AE-AF5A-4B98-AC78-A674AF888F53}" type="presOf" srcId="{EF3F94A0-A550-4D3D-ABED-FDED619093FC}" destId="{FE751527-3026-4D5D-9E4A-4BEB977E03F3}" srcOrd="0" destOrd="0" presId="urn:microsoft.com/office/officeart/2005/8/layout/hierarchy4"/>
    <dgm:cxn modelId="{E21BF4DE-FD0F-4832-A084-BF7EEBFA5D86}" type="presOf" srcId="{AD93BDE6-6B3E-4328-9CD9-A49E62675CD6}" destId="{A0CAAF9E-A125-41E5-B04C-C5D958C3D135}" srcOrd="0" destOrd="0" presId="urn:microsoft.com/office/officeart/2005/8/layout/hierarchy4"/>
    <dgm:cxn modelId="{23E228ED-A35A-4655-8BEC-4246BEC2EC50}" srcId="{EF3F94A0-A550-4D3D-ABED-FDED619093FC}" destId="{AD93BDE6-6B3E-4328-9CD9-A49E62675CD6}" srcOrd="0" destOrd="0" parTransId="{B4BBB167-4863-46CE-88DF-B97807F27E8D}" sibTransId="{FC4FBB17-0326-44AB-A331-69B3BDE2E142}"/>
    <dgm:cxn modelId="{BAF779FB-A505-4E18-9944-9F7C7CE15CD1}" srcId="{EF3F94A0-A550-4D3D-ABED-FDED619093FC}" destId="{05B85930-D895-4248-9773-1DF11DE99FBD}" srcOrd="3" destOrd="0" parTransId="{449CE6A9-A193-4AAB-9764-8492434CA659}" sibTransId="{7A42D953-861E-43F1-8747-B64C307D15EB}"/>
    <dgm:cxn modelId="{E8642DFE-15FA-40AE-B3C2-5DDE7B6BA235}" srcId="{EF3F94A0-A550-4D3D-ABED-FDED619093FC}" destId="{40DEAF2F-2665-491D-BFBC-A846C5860C35}" srcOrd="2" destOrd="0" parTransId="{F374C45D-60AD-45E0-9567-2B9484545196}" sibTransId="{A2284F92-24FC-452F-A68E-5918B7D644CB}"/>
    <dgm:cxn modelId="{0437044A-50B0-4856-AE8A-041715BCCF8B}" type="presParOf" srcId="{FE751527-3026-4D5D-9E4A-4BEB977E03F3}" destId="{B2A03627-AD38-47BF-973A-D2B601250FD2}" srcOrd="0" destOrd="0" presId="urn:microsoft.com/office/officeart/2005/8/layout/hierarchy4"/>
    <dgm:cxn modelId="{B8CEBBAE-09A0-45E2-B74A-572DB2FE6588}" type="presParOf" srcId="{B2A03627-AD38-47BF-973A-D2B601250FD2}" destId="{A0CAAF9E-A125-41E5-B04C-C5D958C3D135}" srcOrd="0" destOrd="0" presId="urn:microsoft.com/office/officeart/2005/8/layout/hierarchy4"/>
    <dgm:cxn modelId="{E5F9AB34-3584-4406-9C8C-5EB0473CB917}" type="presParOf" srcId="{B2A03627-AD38-47BF-973A-D2B601250FD2}" destId="{D55EA417-D22E-4CF4-96A7-3A838BAEF6A8}" srcOrd="1" destOrd="0" presId="urn:microsoft.com/office/officeart/2005/8/layout/hierarchy4"/>
    <dgm:cxn modelId="{85FC8B51-FAEE-4988-A591-B475FA1BDBFA}" type="presParOf" srcId="{FE751527-3026-4D5D-9E4A-4BEB977E03F3}" destId="{A02EB28F-6497-4AC4-8EFD-33A211157ABC}" srcOrd="1" destOrd="0" presId="urn:microsoft.com/office/officeart/2005/8/layout/hierarchy4"/>
    <dgm:cxn modelId="{BF9B427E-AA5A-4F1B-88BF-D4E6AC04DC52}" type="presParOf" srcId="{FE751527-3026-4D5D-9E4A-4BEB977E03F3}" destId="{E1E7ADD4-BF1C-4429-9C6E-3EA61566B363}" srcOrd="2" destOrd="0" presId="urn:microsoft.com/office/officeart/2005/8/layout/hierarchy4"/>
    <dgm:cxn modelId="{6F5F9EA1-3DA8-487A-B717-CFBB2013A217}" type="presParOf" srcId="{E1E7ADD4-BF1C-4429-9C6E-3EA61566B363}" destId="{CE5D73BA-A6CF-4D0C-AC65-1CF379F62E2C}" srcOrd="0" destOrd="0" presId="urn:microsoft.com/office/officeart/2005/8/layout/hierarchy4"/>
    <dgm:cxn modelId="{FC2CB922-BFE9-4F59-BE59-AF0227BE75D3}" type="presParOf" srcId="{E1E7ADD4-BF1C-4429-9C6E-3EA61566B363}" destId="{BC42415A-0C3B-42C8-874A-4ABABC1C1DDE}" srcOrd="1" destOrd="0" presId="urn:microsoft.com/office/officeart/2005/8/layout/hierarchy4"/>
    <dgm:cxn modelId="{AF5CE3BB-2849-4F97-AEFB-52B886FE38CF}" type="presParOf" srcId="{FE751527-3026-4D5D-9E4A-4BEB977E03F3}" destId="{5BB677AC-55E8-44D0-915D-E8CDA2257ED5}" srcOrd="3" destOrd="0" presId="urn:microsoft.com/office/officeart/2005/8/layout/hierarchy4"/>
    <dgm:cxn modelId="{24D25C74-37D3-4A5C-B1C1-AF04882EA38F}" type="presParOf" srcId="{FE751527-3026-4D5D-9E4A-4BEB977E03F3}" destId="{237E8226-FA21-485D-9D5D-E4497C38164B}" srcOrd="4" destOrd="0" presId="urn:microsoft.com/office/officeart/2005/8/layout/hierarchy4"/>
    <dgm:cxn modelId="{43257FB7-5FA7-43C5-A4CD-025404D45DBA}" type="presParOf" srcId="{237E8226-FA21-485D-9D5D-E4497C38164B}" destId="{681FE4B9-9AAA-4A71-8F0A-F454D41AE634}" srcOrd="0" destOrd="0" presId="urn:microsoft.com/office/officeart/2005/8/layout/hierarchy4"/>
    <dgm:cxn modelId="{233207BC-78B1-4FDE-8987-613798DB6C41}" type="presParOf" srcId="{237E8226-FA21-485D-9D5D-E4497C38164B}" destId="{44D484E2-03EB-4519-A2BA-6AB1752EC937}" srcOrd="1" destOrd="0" presId="urn:microsoft.com/office/officeart/2005/8/layout/hierarchy4"/>
    <dgm:cxn modelId="{4094052C-AFE9-41EE-8992-A8D39FC7E484}" type="presParOf" srcId="{FE751527-3026-4D5D-9E4A-4BEB977E03F3}" destId="{F4F52159-A412-4780-B45D-BFDA9AF59BD0}" srcOrd="5" destOrd="0" presId="urn:microsoft.com/office/officeart/2005/8/layout/hierarchy4"/>
    <dgm:cxn modelId="{3BF0091A-FC17-4E35-BEA5-DF92657D9B05}" type="presParOf" srcId="{FE751527-3026-4D5D-9E4A-4BEB977E03F3}" destId="{324F1D8D-F930-4CDF-A8DE-6FD4142F9CFC}" srcOrd="6" destOrd="0" presId="urn:microsoft.com/office/officeart/2005/8/layout/hierarchy4"/>
    <dgm:cxn modelId="{13AE22CE-8754-433E-9C00-734DE8513ADB}" type="presParOf" srcId="{324F1D8D-F930-4CDF-A8DE-6FD4142F9CFC}" destId="{00B7E4D5-84DB-459C-880E-CC527C649023}" srcOrd="0" destOrd="0" presId="urn:microsoft.com/office/officeart/2005/8/layout/hierarchy4"/>
    <dgm:cxn modelId="{4A7C44F7-4D66-44B9-884B-83C96D7B0360}" type="presParOf" srcId="{324F1D8D-F930-4CDF-A8DE-6FD4142F9CFC}" destId="{8304BDD8-2B48-4117-98E4-9B33A57F43D5}" srcOrd="1" destOrd="0" presId="urn:microsoft.com/office/officeart/2005/8/layout/hierarchy4"/>
    <dgm:cxn modelId="{1A79DE05-384C-4CD7-8D0F-02E65841A945}" type="presParOf" srcId="{FE751527-3026-4D5D-9E4A-4BEB977E03F3}" destId="{83B8EF20-F1F9-48E1-A567-4BFD8B423807}" srcOrd="7" destOrd="0" presId="urn:microsoft.com/office/officeart/2005/8/layout/hierarchy4"/>
    <dgm:cxn modelId="{BB7927D9-6531-4746-B7D1-CA7F6E6D1147}" type="presParOf" srcId="{FE751527-3026-4D5D-9E4A-4BEB977E03F3}" destId="{4BE7A933-2483-4826-A85F-368F73294D19}" srcOrd="8" destOrd="0" presId="urn:microsoft.com/office/officeart/2005/8/layout/hierarchy4"/>
    <dgm:cxn modelId="{E24B89F3-249F-45E3-B22C-F783C3091B6C}" type="presParOf" srcId="{4BE7A933-2483-4826-A85F-368F73294D19}" destId="{C76FCEFC-3256-4E90-AB09-04871F1716D6}" srcOrd="0" destOrd="0" presId="urn:microsoft.com/office/officeart/2005/8/layout/hierarchy4"/>
    <dgm:cxn modelId="{03B8CA74-9FAE-4835-B887-0809037D8B92}" type="presParOf" srcId="{4BE7A933-2483-4826-A85F-368F73294D19}" destId="{4678D3EF-E76B-4C20-A6CF-DBE546D587C2}"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F3F94A0-A550-4D3D-ABED-FDED619093FC}" type="doc">
      <dgm:prSet loTypeId="urn:microsoft.com/office/officeart/2005/8/layout/hierarchy4" loCatId="list" qsTypeId="urn:microsoft.com/office/officeart/2005/8/quickstyle/simple3" qsCatId="simple" csTypeId="urn:microsoft.com/office/officeart/2005/8/colors/accent0_3" csCatId="mainScheme" phldr="1"/>
      <dgm:spPr/>
      <dgm:t>
        <a:bodyPr/>
        <a:lstStyle/>
        <a:p>
          <a:endParaRPr lang="en-GB"/>
        </a:p>
      </dgm:t>
    </dgm:pt>
    <dgm:pt modelId="{87BF2383-F8D1-4392-81EC-EE59CDF1502E}">
      <dgm:prSet/>
      <dgm:spPr/>
      <dgm:t>
        <a:bodyPr/>
        <a:lstStyle/>
        <a:p>
          <a:r>
            <a:rPr lang="en-US" dirty="0"/>
            <a:t>INFRASTRUCTURE SKILLS DEVELOPMENT GRANT</a:t>
          </a:r>
          <a:endParaRPr lang="en-GB" dirty="0"/>
        </a:p>
      </dgm:t>
    </dgm:pt>
    <dgm:pt modelId="{319F9849-61E4-490D-9EAD-E528FA721BD7}" type="parTrans" cxnId="{79862E45-2B0C-4F86-9B05-F503ECE4EA06}">
      <dgm:prSet/>
      <dgm:spPr/>
    </dgm:pt>
    <dgm:pt modelId="{99ADEACE-6E3B-4C09-BDD0-C6ECF0CFE234}" type="sibTrans" cxnId="{79862E45-2B0C-4F86-9B05-F503ECE4EA06}">
      <dgm:prSet/>
      <dgm:spPr/>
    </dgm:pt>
    <dgm:pt modelId="{04556C23-2BF6-4E52-BFEF-94A92EE56BD6}">
      <dgm:prSet/>
      <dgm:spPr/>
      <dgm:t>
        <a:bodyPr/>
        <a:lstStyle/>
        <a:p>
          <a:r>
            <a:rPr lang="en-US" dirty="0"/>
            <a:t>SETA</a:t>
          </a:r>
          <a:endParaRPr lang="en-GB" dirty="0"/>
        </a:p>
      </dgm:t>
    </dgm:pt>
    <dgm:pt modelId="{752DCEB5-4304-405B-B1B3-B92D110B532E}" type="parTrans" cxnId="{18EC7EAF-A074-463D-8EB1-3F46787E8E8E}">
      <dgm:prSet/>
      <dgm:spPr/>
    </dgm:pt>
    <dgm:pt modelId="{D664081D-A461-41A2-B7C4-AB29655ABCC7}" type="sibTrans" cxnId="{18EC7EAF-A074-463D-8EB1-3F46787E8E8E}">
      <dgm:prSet/>
      <dgm:spPr/>
    </dgm:pt>
    <dgm:pt modelId="{882BD829-374B-4242-8E34-0254010FB96F}">
      <dgm:prSet/>
      <dgm:spPr/>
      <dgm:t>
        <a:bodyPr/>
        <a:lstStyle/>
        <a:p>
          <a:r>
            <a:rPr lang="en-US" dirty="0"/>
            <a:t>Local Municipalities</a:t>
          </a:r>
          <a:endParaRPr lang="en-GB" dirty="0"/>
        </a:p>
      </dgm:t>
    </dgm:pt>
    <dgm:pt modelId="{CDF86A9E-7F7D-4ECD-A517-89DA8B9A2EBC}" type="parTrans" cxnId="{50497250-A221-4C7C-AA5C-93EED1698A51}">
      <dgm:prSet/>
      <dgm:spPr/>
    </dgm:pt>
    <dgm:pt modelId="{804A6317-97CC-45FD-ADD5-208AC45913A5}" type="sibTrans" cxnId="{50497250-A221-4C7C-AA5C-93EED1698A51}">
      <dgm:prSet/>
      <dgm:spPr/>
    </dgm:pt>
    <dgm:pt modelId="{D47A818B-CA2F-4540-8C70-AD7CBB56953E}">
      <dgm:prSet/>
      <dgm:spPr/>
      <dgm:t>
        <a:bodyPr/>
        <a:lstStyle/>
        <a:p>
          <a:r>
            <a:rPr lang="en-US" dirty="0"/>
            <a:t>Provinces and National Government</a:t>
          </a:r>
          <a:endParaRPr lang="en-GB" dirty="0"/>
        </a:p>
      </dgm:t>
    </dgm:pt>
    <dgm:pt modelId="{585EBDB7-ED5F-43E8-8D82-3CA2B28AC2FF}" type="parTrans" cxnId="{48566669-648C-4DB3-BF8E-9D0F144E274E}">
      <dgm:prSet/>
      <dgm:spPr/>
    </dgm:pt>
    <dgm:pt modelId="{C36CFCB6-D679-4DFC-BADA-10A6EB556FE4}" type="sibTrans" cxnId="{48566669-648C-4DB3-BF8E-9D0F144E274E}">
      <dgm:prSet/>
      <dgm:spPr/>
    </dgm:pt>
    <dgm:pt modelId="{B2AA2A43-4F80-4081-B15F-590A966977BA}">
      <dgm:prSet/>
      <dgm:spPr/>
      <dgm:t>
        <a:bodyPr/>
        <a:lstStyle/>
        <a:p>
          <a:r>
            <a:rPr lang="en-US" dirty="0"/>
            <a:t>Private Sector</a:t>
          </a:r>
          <a:endParaRPr lang="en-GB" dirty="0"/>
        </a:p>
      </dgm:t>
    </dgm:pt>
    <dgm:pt modelId="{507E0225-FB93-4E9D-903E-B91483D29256}" type="parTrans" cxnId="{E603510C-EC57-4620-8AE3-29E44ACF280A}">
      <dgm:prSet/>
      <dgm:spPr/>
    </dgm:pt>
    <dgm:pt modelId="{3676201E-1A18-48E3-B73A-572AA0143BAE}" type="sibTrans" cxnId="{E603510C-EC57-4620-8AE3-29E44ACF280A}">
      <dgm:prSet/>
      <dgm:spPr/>
    </dgm:pt>
    <dgm:pt modelId="{94F907E3-8340-472D-A841-CE093879303F}">
      <dgm:prSet/>
      <dgm:spPr/>
      <dgm:t>
        <a:bodyPr/>
        <a:lstStyle/>
        <a:p>
          <a:r>
            <a:rPr lang="en-US"/>
            <a:t> </a:t>
          </a:r>
          <a:r>
            <a:rPr lang="en-US" dirty="0"/>
            <a:t>but could have challenges with mentorship in company</a:t>
          </a:r>
          <a:endParaRPr lang="en-GB" dirty="0"/>
        </a:p>
      </dgm:t>
    </dgm:pt>
    <dgm:pt modelId="{81F7510A-6486-4698-9DAB-035A062B33BE}" type="parTrans" cxnId="{EA44F5E7-0B1F-4727-81A1-F4CB0D00F3A7}">
      <dgm:prSet/>
      <dgm:spPr/>
    </dgm:pt>
    <dgm:pt modelId="{40E69579-C643-4626-96BA-70D1C2C06515}" type="sibTrans" cxnId="{EA44F5E7-0B1F-4727-81A1-F4CB0D00F3A7}">
      <dgm:prSet/>
      <dgm:spPr/>
    </dgm:pt>
    <dgm:pt modelId="{FE751527-3026-4D5D-9E4A-4BEB977E03F3}" type="pres">
      <dgm:prSet presAssocID="{EF3F94A0-A550-4D3D-ABED-FDED619093FC}" presName="Name0" presStyleCnt="0">
        <dgm:presLayoutVars>
          <dgm:chPref val="1"/>
          <dgm:dir/>
          <dgm:animOne val="branch"/>
          <dgm:animLvl val="lvl"/>
          <dgm:resizeHandles/>
        </dgm:presLayoutVars>
      </dgm:prSet>
      <dgm:spPr/>
    </dgm:pt>
    <dgm:pt modelId="{30148AFB-E3FC-4D59-888A-51F51DED8975}" type="pres">
      <dgm:prSet presAssocID="{87BF2383-F8D1-4392-81EC-EE59CDF1502E}" presName="vertOne" presStyleCnt="0"/>
      <dgm:spPr/>
    </dgm:pt>
    <dgm:pt modelId="{C7CD1D81-14EB-4402-8BE4-DFB0254866CC}" type="pres">
      <dgm:prSet presAssocID="{87BF2383-F8D1-4392-81EC-EE59CDF1502E}" presName="txOne" presStyleLbl="node0" presStyleIdx="0" presStyleCnt="5">
        <dgm:presLayoutVars>
          <dgm:chPref val="3"/>
        </dgm:presLayoutVars>
      </dgm:prSet>
      <dgm:spPr/>
    </dgm:pt>
    <dgm:pt modelId="{C29B2E4E-5B97-46FB-902D-CE86DB96E4A1}" type="pres">
      <dgm:prSet presAssocID="{87BF2383-F8D1-4392-81EC-EE59CDF1502E}" presName="horzOne" presStyleCnt="0"/>
      <dgm:spPr/>
    </dgm:pt>
    <dgm:pt modelId="{C778BCBC-7337-49B3-B201-4E8B8F320FF1}" type="pres">
      <dgm:prSet presAssocID="{99ADEACE-6E3B-4C09-BDD0-C6ECF0CFE234}" presName="sibSpaceOne" presStyleCnt="0"/>
      <dgm:spPr/>
    </dgm:pt>
    <dgm:pt modelId="{64D765BD-3C42-4B5C-8934-6D7F2C372290}" type="pres">
      <dgm:prSet presAssocID="{04556C23-2BF6-4E52-BFEF-94A92EE56BD6}" presName="vertOne" presStyleCnt="0"/>
      <dgm:spPr/>
    </dgm:pt>
    <dgm:pt modelId="{77882C2B-0A09-4C31-9452-B80C27820C59}" type="pres">
      <dgm:prSet presAssocID="{04556C23-2BF6-4E52-BFEF-94A92EE56BD6}" presName="txOne" presStyleLbl="node0" presStyleIdx="1" presStyleCnt="5">
        <dgm:presLayoutVars>
          <dgm:chPref val="3"/>
        </dgm:presLayoutVars>
      </dgm:prSet>
      <dgm:spPr/>
    </dgm:pt>
    <dgm:pt modelId="{79BDF760-1D23-405D-9619-C68A583E0867}" type="pres">
      <dgm:prSet presAssocID="{04556C23-2BF6-4E52-BFEF-94A92EE56BD6}" presName="horzOne" presStyleCnt="0"/>
      <dgm:spPr/>
    </dgm:pt>
    <dgm:pt modelId="{87DCD27C-C6C6-45E1-A392-E60B390AEC29}" type="pres">
      <dgm:prSet presAssocID="{D664081D-A461-41A2-B7C4-AB29655ABCC7}" presName="sibSpaceOne" presStyleCnt="0"/>
      <dgm:spPr/>
    </dgm:pt>
    <dgm:pt modelId="{2D3E47E7-65B4-4CE3-971C-2FB9A2538B78}" type="pres">
      <dgm:prSet presAssocID="{882BD829-374B-4242-8E34-0254010FB96F}" presName="vertOne" presStyleCnt="0"/>
      <dgm:spPr/>
    </dgm:pt>
    <dgm:pt modelId="{B5FB2017-8E8D-4C2B-ADD8-84C303A2DDE6}" type="pres">
      <dgm:prSet presAssocID="{882BD829-374B-4242-8E34-0254010FB96F}" presName="txOne" presStyleLbl="node0" presStyleIdx="2" presStyleCnt="5">
        <dgm:presLayoutVars>
          <dgm:chPref val="3"/>
        </dgm:presLayoutVars>
      </dgm:prSet>
      <dgm:spPr/>
    </dgm:pt>
    <dgm:pt modelId="{107FCF8E-359E-40AD-B263-5703C5A521E2}" type="pres">
      <dgm:prSet presAssocID="{882BD829-374B-4242-8E34-0254010FB96F}" presName="horzOne" presStyleCnt="0"/>
      <dgm:spPr/>
    </dgm:pt>
    <dgm:pt modelId="{C50A98E9-6932-4F7F-8732-3BC0EEFA2E89}" type="pres">
      <dgm:prSet presAssocID="{804A6317-97CC-45FD-ADD5-208AC45913A5}" presName="sibSpaceOne" presStyleCnt="0"/>
      <dgm:spPr/>
    </dgm:pt>
    <dgm:pt modelId="{101E8197-28EE-435E-BFA7-64A76F67A01F}" type="pres">
      <dgm:prSet presAssocID="{D47A818B-CA2F-4540-8C70-AD7CBB56953E}" presName="vertOne" presStyleCnt="0"/>
      <dgm:spPr/>
    </dgm:pt>
    <dgm:pt modelId="{C0F516B4-4652-44E8-A87B-88EF22620C8D}" type="pres">
      <dgm:prSet presAssocID="{D47A818B-CA2F-4540-8C70-AD7CBB56953E}" presName="txOne" presStyleLbl="node0" presStyleIdx="3" presStyleCnt="5">
        <dgm:presLayoutVars>
          <dgm:chPref val="3"/>
        </dgm:presLayoutVars>
      </dgm:prSet>
      <dgm:spPr/>
    </dgm:pt>
    <dgm:pt modelId="{A5811CB9-A1F5-497B-A693-3B1798178335}" type="pres">
      <dgm:prSet presAssocID="{D47A818B-CA2F-4540-8C70-AD7CBB56953E}" presName="horzOne" presStyleCnt="0"/>
      <dgm:spPr/>
    </dgm:pt>
    <dgm:pt modelId="{55D7CEBE-7463-47D6-85DA-AEA279924E87}" type="pres">
      <dgm:prSet presAssocID="{C36CFCB6-D679-4DFC-BADA-10A6EB556FE4}" presName="sibSpaceOne" presStyleCnt="0"/>
      <dgm:spPr/>
    </dgm:pt>
    <dgm:pt modelId="{46872837-FEB3-4A98-8B96-6E628A1B6548}" type="pres">
      <dgm:prSet presAssocID="{B2AA2A43-4F80-4081-B15F-590A966977BA}" presName="vertOne" presStyleCnt="0"/>
      <dgm:spPr/>
    </dgm:pt>
    <dgm:pt modelId="{889461CB-F22F-49C6-97CF-C40EC8CD8FB9}" type="pres">
      <dgm:prSet presAssocID="{B2AA2A43-4F80-4081-B15F-590A966977BA}" presName="txOne" presStyleLbl="node0" presStyleIdx="4" presStyleCnt="5">
        <dgm:presLayoutVars>
          <dgm:chPref val="3"/>
        </dgm:presLayoutVars>
      </dgm:prSet>
      <dgm:spPr/>
    </dgm:pt>
    <dgm:pt modelId="{68F63E77-7AEA-4089-B2AE-7BB67BB4C43A}" type="pres">
      <dgm:prSet presAssocID="{B2AA2A43-4F80-4081-B15F-590A966977BA}" presName="parTransOne" presStyleCnt="0"/>
      <dgm:spPr/>
    </dgm:pt>
    <dgm:pt modelId="{90789152-C533-4AA8-B1B4-8183B1D5A57A}" type="pres">
      <dgm:prSet presAssocID="{B2AA2A43-4F80-4081-B15F-590A966977BA}" presName="horzOne" presStyleCnt="0"/>
      <dgm:spPr/>
    </dgm:pt>
    <dgm:pt modelId="{256D96D7-A117-4184-9239-A77DD745672D}" type="pres">
      <dgm:prSet presAssocID="{94F907E3-8340-472D-A841-CE093879303F}" presName="vertTwo" presStyleCnt="0"/>
      <dgm:spPr/>
    </dgm:pt>
    <dgm:pt modelId="{9F3B8845-97F6-4889-BCD0-3F2FBB33F217}" type="pres">
      <dgm:prSet presAssocID="{94F907E3-8340-472D-A841-CE093879303F}" presName="txTwo" presStyleLbl="node2" presStyleIdx="0" presStyleCnt="1">
        <dgm:presLayoutVars>
          <dgm:chPref val="3"/>
        </dgm:presLayoutVars>
      </dgm:prSet>
      <dgm:spPr/>
    </dgm:pt>
    <dgm:pt modelId="{7AE676FA-B0F7-4F5B-B2FD-9362ADF22133}" type="pres">
      <dgm:prSet presAssocID="{94F907E3-8340-472D-A841-CE093879303F}" presName="horzTwo" presStyleCnt="0"/>
      <dgm:spPr/>
    </dgm:pt>
  </dgm:ptLst>
  <dgm:cxnLst>
    <dgm:cxn modelId="{E603510C-EC57-4620-8AE3-29E44ACF280A}" srcId="{EF3F94A0-A550-4D3D-ABED-FDED619093FC}" destId="{B2AA2A43-4F80-4081-B15F-590A966977BA}" srcOrd="4" destOrd="0" parTransId="{507E0225-FB93-4E9D-903E-B91483D29256}" sibTransId="{3676201E-1A18-48E3-B73A-572AA0143BAE}"/>
    <dgm:cxn modelId="{79862E45-2B0C-4F86-9B05-F503ECE4EA06}" srcId="{EF3F94A0-A550-4D3D-ABED-FDED619093FC}" destId="{87BF2383-F8D1-4392-81EC-EE59CDF1502E}" srcOrd="0" destOrd="0" parTransId="{319F9849-61E4-490D-9EAD-E528FA721BD7}" sibTransId="{99ADEACE-6E3B-4C09-BDD0-C6ECF0CFE234}"/>
    <dgm:cxn modelId="{48566669-648C-4DB3-BF8E-9D0F144E274E}" srcId="{EF3F94A0-A550-4D3D-ABED-FDED619093FC}" destId="{D47A818B-CA2F-4540-8C70-AD7CBB56953E}" srcOrd="3" destOrd="0" parTransId="{585EBDB7-ED5F-43E8-8D82-3CA2B28AC2FF}" sibTransId="{C36CFCB6-D679-4DFC-BADA-10A6EB556FE4}"/>
    <dgm:cxn modelId="{EA01AB6B-7C9B-4985-B14A-595BDD001BC5}" type="presOf" srcId="{94F907E3-8340-472D-A841-CE093879303F}" destId="{9F3B8845-97F6-4889-BCD0-3F2FBB33F217}" srcOrd="0" destOrd="0" presId="urn:microsoft.com/office/officeart/2005/8/layout/hierarchy4"/>
    <dgm:cxn modelId="{50497250-A221-4C7C-AA5C-93EED1698A51}" srcId="{EF3F94A0-A550-4D3D-ABED-FDED619093FC}" destId="{882BD829-374B-4242-8E34-0254010FB96F}" srcOrd="2" destOrd="0" parTransId="{CDF86A9E-7F7D-4ECD-A517-89DA8B9A2EBC}" sibTransId="{804A6317-97CC-45FD-ADD5-208AC45913A5}"/>
    <dgm:cxn modelId="{B9D3C78D-9F95-4168-B38E-9DB55C8955FA}" type="presOf" srcId="{882BD829-374B-4242-8E34-0254010FB96F}" destId="{B5FB2017-8E8D-4C2B-ADD8-84C303A2DDE6}" srcOrd="0" destOrd="0" presId="urn:microsoft.com/office/officeart/2005/8/layout/hierarchy4"/>
    <dgm:cxn modelId="{507DEC8D-36E9-4193-823E-E30FDE24D74F}" type="presOf" srcId="{87BF2383-F8D1-4392-81EC-EE59CDF1502E}" destId="{C7CD1D81-14EB-4402-8BE4-DFB0254866CC}" srcOrd="0" destOrd="0" presId="urn:microsoft.com/office/officeart/2005/8/layout/hierarchy4"/>
    <dgm:cxn modelId="{6592B7AE-AF5A-4B98-AC78-A674AF888F53}" type="presOf" srcId="{EF3F94A0-A550-4D3D-ABED-FDED619093FC}" destId="{FE751527-3026-4D5D-9E4A-4BEB977E03F3}" srcOrd="0" destOrd="0" presId="urn:microsoft.com/office/officeart/2005/8/layout/hierarchy4"/>
    <dgm:cxn modelId="{18EC7EAF-A074-463D-8EB1-3F46787E8E8E}" srcId="{EF3F94A0-A550-4D3D-ABED-FDED619093FC}" destId="{04556C23-2BF6-4E52-BFEF-94A92EE56BD6}" srcOrd="1" destOrd="0" parTransId="{752DCEB5-4304-405B-B1B3-B92D110B532E}" sibTransId="{D664081D-A461-41A2-B7C4-AB29655ABCC7}"/>
    <dgm:cxn modelId="{3C987FB1-6A58-47D2-8E8B-7F45900188FC}" type="presOf" srcId="{B2AA2A43-4F80-4081-B15F-590A966977BA}" destId="{889461CB-F22F-49C6-97CF-C40EC8CD8FB9}" srcOrd="0" destOrd="0" presId="urn:microsoft.com/office/officeart/2005/8/layout/hierarchy4"/>
    <dgm:cxn modelId="{1B81E3BC-D2AC-401B-8840-71D051692A1F}" type="presOf" srcId="{D47A818B-CA2F-4540-8C70-AD7CBB56953E}" destId="{C0F516B4-4652-44E8-A87B-88EF22620C8D}" srcOrd="0" destOrd="0" presId="urn:microsoft.com/office/officeart/2005/8/layout/hierarchy4"/>
    <dgm:cxn modelId="{2C288BE2-909A-4C2C-BD17-87C494938315}" type="presOf" srcId="{04556C23-2BF6-4E52-BFEF-94A92EE56BD6}" destId="{77882C2B-0A09-4C31-9452-B80C27820C59}" srcOrd="0" destOrd="0" presId="urn:microsoft.com/office/officeart/2005/8/layout/hierarchy4"/>
    <dgm:cxn modelId="{EA44F5E7-0B1F-4727-81A1-F4CB0D00F3A7}" srcId="{B2AA2A43-4F80-4081-B15F-590A966977BA}" destId="{94F907E3-8340-472D-A841-CE093879303F}" srcOrd="0" destOrd="0" parTransId="{81F7510A-6486-4698-9DAB-035A062B33BE}" sibTransId="{40E69579-C643-4626-96BA-70D1C2C06515}"/>
    <dgm:cxn modelId="{DFFFD300-316F-4BA6-AAF2-1ADA96F2B43A}" type="presParOf" srcId="{FE751527-3026-4D5D-9E4A-4BEB977E03F3}" destId="{30148AFB-E3FC-4D59-888A-51F51DED8975}" srcOrd="0" destOrd="0" presId="urn:microsoft.com/office/officeart/2005/8/layout/hierarchy4"/>
    <dgm:cxn modelId="{1AE98372-A302-42EC-8539-1AD91FAB4639}" type="presParOf" srcId="{30148AFB-E3FC-4D59-888A-51F51DED8975}" destId="{C7CD1D81-14EB-4402-8BE4-DFB0254866CC}" srcOrd="0" destOrd="0" presId="urn:microsoft.com/office/officeart/2005/8/layout/hierarchy4"/>
    <dgm:cxn modelId="{0DBBAF7A-E6CA-4BC9-B787-737464A532A9}" type="presParOf" srcId="{30148AFB-E3FC-4D59-888A-51F51DED8975}" destId="{C29B2E4E-5B97-46FB-902D-CE86DB96E4A1}" srcOrd="1" destOrd="0" presId="urn:microsoft.com/office/officeart/2005/8/layout/hierarchy4"/>
    <dgm:cxn modelId="{E1A19E93-122D-40E8-9AAF-7C5475B5A166}" type="presParOf" srcId="{FE751527-3026-4D5D-9E4A-4BEB977E03F3}" destId="{C778BCBC-7337-49B3-B201-4E8B8F320FF1}" srcOrd="1" destOrd="0" presId="urn:microsoft.com/office/officeart/2005/8/layout/hierarchy4"/>
    <dgm:cxn modelId="{CE85375A-3123-4609-8CE3-6AB6D8E9CF80}" type="presParOf" srcId="{FE751527-3026-4D5D-9E4A-4BEB977E03F3}" destId="{64D765BD-3C42-4B5C-8934-6D7F2C372290}" srcOrd="2" destOrd="0" presId="urn:microsoft.com/office/officeart/2005/8/layout/hierarchy4"/>
    <dgm:cxn modelId="{0DFFF760-B390-4761-A222-3672C9EFB45B}" type="presParOf" srcId="{64D765BD-3C42-4B5C-8934-6D7F2C372290}" destId="{77882C2B-0A09-4C31-9452-B80C27820C59}" srcOrd="0" destOrd="0" presId="urn:microsoft.com/office/officeart/2005/8/layout/hierarchy4"/>
    <dgm:cxn modelId="{835EDE5A-38D8-4FA2-A3CD-AF2B1CD6A20C}" type="presParOf" srcId="{64D765BD-3C42-4B5C-8934-6D7F2C372290}" destId="{79BDF760-1D23-405D-9619-C68A583E0867}" srcOrd="1" destOrd="0" presId="urn:microsoft.com/office/officeart/2005/8/layout/hierarchy4"/>
    <dgm:cxn modelId="{C8F55A92-04AE-49DE-8CAE-1C82C38AF033}" type="presParOf" srcId="{FE751527-3026-4D5D-9E4A-4BEB977E03F3}" destId="{87DCD27C-C6C6-45E1-A392-E60B390AEC29}" srcOrd="3" destOrd="0" presId="urn:microsoft.com/office/officeart/2005/8/layout/hierarchy4"/>
    <dgm:cxn modelId="{806BE933-4A3F-4AC9-9068-50A5403E73D4}" type="presParOf" srcId="{FE751527-3026-4D5D-9E4A-4BEB977E03F3}" destId="{2D3E47E7-65B4-4CE3-971C-2FB9A2538B78}" srcOrd="4" destOrd="0" presId="urn:microsoft.com/office/officeart/2005/8/layout/hierarchy4"/>
    <dgm:cxn modelId="{ED546996-995D-4FC5-8193-643BC614CCE3}" type="presParOf" srcId="{2D3E47E7-65B4-4CE3-971C-2FB9A2538B78}" destId="{B5FB2017-8E8D-4C2B-ADD8-84C303A2DDE6}" srcOrd="0" destOrd="0" presId="urn:microsoft.com/office/officeart/2005/8/layout/hierarchy4"/>
    <dgm:cxn modelId="{91E6FBCD-2982-4955-AF57-92A51548D5E2}" type="presParOf" srcId="{2D3E47E7-65B4-4CE3-971C-2FB9A2538B78}" destId="{107FCF8E-359E-40AD-B263-5703C5A521E2}" srcOrd="1" destOrd="0" presId="urn:microsoft.com/office/officeart/2005/8/layout/hierarchy4"/>
    <dgm:cxn modelId="{385FAED1-E21D-4280-A481-84435CE1968C}" type="presParOf" srcId="{FE751527-3026-4D5D-9E4A-4BEB977E03F3}" destId="{C50A98E9-6932-4F7F-8732-3BC0EEFA2E89}" srcOrd="5" destOrd="0" presId="urn:microsoft.com/office/officeart/2005/8/layout/hierarchy4"/>
    <dgm:cxn modelId="{A9DB127E-8B0C-4D0E-946D-8BDFFAD0320B}" type="presParOf" srcId="{FE751527-3026-4D5D-9E4A-4BEB977E03F3}" destId="{101E8197-28EE-435E-BFA7-64A76F67A01F}" srcOrd="6" destOrd="0" presId="urn:microsoft.com/office/officeart/2005/8/layout/hierarchy4"/>
    <dgm:cxn modelId="{ED3859F0-FDCA-4AC7-ACB1-6019CF7FB431}" type="presParOf" srcId="{101E8197-28EE-435E-BFA7-64A76F67A01F}" destId="{C0F516B4-4652-44E8-A87B-88EF22620C8D}" srcOrd="0" destOrd="0" presId="urn:microsoft.com/office/officeart/2005/8/layout/hierarchy4"/>
    <dgm:cxn modelId="{7E67999A-BD2C-470B-99DE-5A61FD8A8599}" type="presParOf" srcId="{101E8197-28EE-435E-BFA7-64A76F67A01F}" destId="{A5811CB9-A1F5-497B-A693-3B1798178335}" srcOrd="1" destOrd="0" presId="urn:microsoft.com/office/officeart/2005/8/layout/hierarchy4"/>
    <dgm:cxn modelId="{B4E61301-B95F-403B-BDC1-9E957F60CDF9}" type="presParOf" srcId="{FE751527-3026-4D5D-9E4A-4BEB977E03F3}" destId="{55D7CEBE-7463-47D6-85DA-AEA279924E87}" srcOrd="7" destOrd="0" presId="urn:microsoft.com/office/officeart/2005/8/layout/hierarchy4"/>
    <dgm:cxn modelId="{487C4B97-481C-48CD-9EC8-5BB2D45ACECF}" type="presParOf" srcId="{FE751527-3026-4D5D-9E4A-4BEB977E03F3}" destId="{46872837-FEB3-4A98-8B96-6E628A1B6548}" srcOrd="8" destOrd="0" presId="urn:microsoft.com/office/officeart/2005/8/layout/hierarchy4"/>
    <dgm:cxn modelId="{C0BE67F3-7E98-4B49-8977-FE21A56CF4CC}" type="presParOf" srcId="{46872837-FEB3-4A98-8B96-6E628A1B6548}" destId="{889461CB-F22F-49C6-97CF-C40EC8CD8FB9}" srcOrd="0" destOrd="0" presId="urn:microsoft.com/office/officeart/2005/8/layout/hierarchy4"/>
    <dgm:cxn modelId="{CE4D774E-3DCE-42ED-B8D5-AAA4C12C3D3F}" type="presParOf" srcId="{46872837-FEB3-4A98-8B96-6E628A1B6548}" destId="{68F63E77-7AEA-4089-B2AE-7BB67BB4C43A}" srcOrd="1" destOrd="0" presId="urn:microsoft.com/office/officeart/2005/8/layout/hierarchy4"/>
    <dgm:cxn modelId="{80707B3F-BC32-4733-B1EF-B11EC4FD38CB}" type="presParOf" srcId="{46872837-FEB3-4A98-8B96-6E628A1B6548}" destId="{90789152-C533-4AA8-B1B4-8183B1D5A57A}" srcOrd="2" destOrd="0" presId="urn:microsoft.com/office/officeart/2005/8/layout/hierarchy4"/>
    <dgm:cxn modelId="{51679C3B-DD6F-406F-993C-4F0113F2D8F4}" type="presParOf" srcId="{90789152-C533-4AA8-B1B4-8183B1D5A57A}" destId="{256D96D7-A117-4184-9239-A77DD745672D}" srcOrd="0" destOrd="0" presId="urn:microsoft.com/office/officeart/2005/8/layout/hierarchy4"/>
    <dgm:cxn modelId="{746FA83A-995F-4754-9BD5-13D358C7C33B}" type="presParOf" srcId="{256D96D7-A117-4184-9239-A77DD745672D}" destId="{9F3B8845-97F6-4889-BCD0-3F2FBB33F217}" srcOrd="0" destOrd="0" presId="urn:microsoft.com/office/officeart/2005/8/layout/hierarchy4"/>
    <dgm:cxn modelId="{8CF82F5B-13A9-495F-AAC6-04B053B48016}" type="presParOf" srcId="{256D96D7-A117-4184-9239-A77DD745672D}" destId="{7AE676FA-B0F7-4F5B-B2FD-9362ADF22133}"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AD7B11F-EF76-4FC9-9C78-44A646C0061A}" type="doc">
      <dgm:prSet loTypeId="urn:microsoft.com/office/officeart/2005/8/layout/hList6" loCatId="list" qsTypeId="urn:microsoft.com/office/officeart/2005/8/quickstyle/simple1" qsCatId="simple" csTypeId="urn:microsoft.com/office/officeart/2005/8/colors/accent0_1" csCatId="mainScheme" phldr="1"/>
      <dgm:spPr/>
      <dgm:t>
        <a:bodyPr/>
        <a:lstStyle/>
        <a:p>
          <a:endParaRPr lang="en-GB"/>
        </a:p>
      </dgm:t>
    </dgm:pt>
    <dgm:pt modelId="{1AE1469A-CDB1-43E3-90AE-50CC80B897CC}">
      <dgm:prSet custT="1"/>
      <dgm:spPr/>
      <dgm:t>
        <a:bodyPr/>
        <a:lstStyle/>
        <a:p>
          <a:r>
            <a:rPr lang="en-ZA" sz="1800" dirty="0"/>
            <a:t>Offences and penalties</a:t>
          </a:r>
          <a:endParaRPr lang="en-GB" sz="1800" dirty="0"/>
        </a:p>
      </dgm:t>
    </dgm:pt>
    <dgm:pt modelId="{025B2CDD-76B5-4054-8ADC-F03CBFE00466}" type="parTrans" cxnId="{3DE92F0B-CCED-4EA3-9B49-523E2D7C3CCD}">
      <dgm:prSet/>
      <dgm:spPr/>
      <dgm:t>
        <a:bodyPr/>
        <a:lstStyle/>
        <a:p>
          <a:endParaRPr lang="en-GB"/>
        </a:p>
      </dgm:t>
    </dgm:pt>
    <dgm:pt modelId="{1D5E83D0-BCE0-4E64-A0D2-58C6B3FFE7F4}" type="sibTrans" cxnId="{3DE92F0B-CCED-4EA3-9B49-523E2D7C3CCD}">
      <dgm:prSet/>
      <dgm:spPr/>
      <dgm:t>
        <a:bodyPr/>
        <a:lstStyle/>
        <a:p>
          <a:endParaRPr lang="en-GB"/>
        </a:p>
      </dgm:t>
    </dgm:pt>
    <dgm:pt modelId="{383F65D1-1B02-4B50-BDE2-71923271F581}">
      <dgm:prSet custT="1"/>
      <dgm:spPr/>
      <dgm:t>
        <a:bodyPr/>
        <a:lstStyle/>
        <a:p>
          <a:r>
            <a:rPr lang="en-ZA" sz="1000" dirty="0"/>
            <a:t>36.	(1) Any person or body who contravenes the provisions of section 13(2) or (5), 15,	45</a:t>
          </a:r>
          <a:endParaRPr lang="en-GB" sz="1000" dirty="0"/>
        </a:p>
      </dgm:t>
    </dgm:pt>
    <dgm:pt modelId="{B7855DD1-2375-4E8F-892B-6BFCFA09EE81}" type="parTrans" cxnId="{073FAB09-2A67-4A3C-B8DD-27A99F035C7B}">
      <dgm:prSet/>
      <dgm:spPr/>
      <dgm:t>
        <a:bodyPr/>
        <a:lstStyle/>
        <a:p>
          <a:endParaRPr lang="en-GB"/>
        </a:p>
      </dgm:t>
    </dgm:pt>
    <dgm:pt modelId="{46CFF968-9DE0-41B7-A1EE-B09A04A6561D}" type="sibTrans" cxnId="{073FAB09-2A67-4A3C-B8DD-27A99F035C7B}">
      <dgm:prSet/>
      <dgm:spPr/>
      <dgm:t>
        <a:bodyPr/>
        <a:lstStyle/>
        <a:p>
          <a:endParaRPr lang="en-GB"/>
        </a:p>
      </dgm:t>
    </dgm:pt>
    <dgm:pt modelId="{6CEB1C0F-8A43-4456-8A3A-F3E3616E8F18}">
      <dgm:prSet custT="1"/>
      <dgm:spPr/>
      <dgm:t>
        <a:bodyPr/>
        <a:lstStyle/>
        <a:p>
          <a:r>
            <a:rPr lang="en-ZA" sz="1000" dirty="0"/>
            <a:t>16(3), 18(6) or 23(5)(b) or (c) or (6) is guilty of an offence.</a:t>
          </a:r>
          <a:endParaRPr lang="en-GB" sz="1000" dirty="0"/>
        </a:p>
      </dgm:t>
    </dgm:pt>
    <dgm:pt modelId="{F057209B-32C1-4C14-AAB4-7638B5E3CF5F}" type="parTrans" cxnId="{8A6C9E82-6B4A-4D69-85C8-96A93A8AA821}">
      <dgm:prSet/>
      <dgm:spPr/>
      <dgm:t>
        <a:bodyPr/>
        <a:lstStyle/>
        <a:p>
          <a:endParaRPr lang="en-GB"/>
        </a:p>
      </dgm:t>
    </dgm:pt>
    <dgm:pt modelId="{94995CB1-FFCA-4B9A-B1C7-BB553B824247}" type="sibTrans" cxnId="{8A6C9E82-6B4A-4D69-85C8-96A93A8AA821}">
      <dgm:prSet/>
      <dgm:spPr/>
      <dgm:t>
        <a:bodyPr/>
        <a:lstStyle/>
        <a:p>
          <a:endParaRPr lang="en-GB"/>
        </a:p>
      </dgm:t>
    </dgm:pt>
    <dgm:pt modelId="{FDFF02D6-0F09-4D43-8406-BADD31C056FE}">
      <dgm:prSet custT="1"/>
      <dgm:spPr/>
      <dgm:t>
        <a:bodyPr/>
        <a:lstStyle/>
        <a:p>
          <a:r>
            <a:rPr lang="en-ZA" sz="1000" dirty="0"/>
            <a:t>(2)	Any person convicted of an offence of contravening the provisions of section 13(2) or (5) or 16(3), is liable to a maximum ﬁne equal to double the remuneration payable to him or her for work done during the period of such contravention or to a maximum ﬁne equal to the ﬁne calculated according to the ratio determined for a period	 of three years’ imprisonment in terms of the Adjustment of Fines Act, 1991 (Act No. 101 of 1991) (in this section referred to as the Adjustment of Fines Act).</a:t>
          </a:r>
          <a:endParaRPr lang="en-GB" sz="1000" dirty="0"/>
        </a:p>
      </dgm:t>
    </dgm:pt>
    <dgm:pt modelId="{9A5EA13D-D8A2-4559-9FC2-84A889740C26}" type="parTrans" cxnId="{A53CD466-6DE0-4485-9223-76DCE12AED18}">
      <dgm:prSet/>
      <dgm:spPr/>
      <dgm:t>
        <a:bodyPr/>
        <a:lstStyle/>
        <a:p>
          <a:endParaRPr lang="en-GB"/>
        </a:p>
      </dgm:t>
    </dgm:pt>
    <dgm:pt modelId="{B132FA69-BB5B-4DDC-BDC2-F40428B9DEA3}" type="sibTrans" cxnId="{A53CD466-6DE0-4485-9223-76DCE12AED18}">
      <dgm:prSet/>
      <dgm:spPr/>
      <dgm:t>
        <a:bodyPr/>
        <a:lstStyle/>
        <a:p>
          <a:endParaRPr lang="en-GB"/>
        </a:p>
      </dgm:t>
    </dgm:pt>
    <dgm:pt modelId="{88FFA054-8F15-4F67-B565-8D921C313A64}">
      <dgm:prSet custT="1"/>
      <dgm:spPr/>
      <dgm:t>
        <a:bodyPr/>
        <a:lstStyle/>
        <a:p>
          <a:r>
            <a:rPr lang="en-ZA" sz="1000" dirty="0"/>
            <a:t>`(3)	Any person who is convicted of an offence of contravening the provisions of section 15 or 18(6), is liable to a maximum ﬁne equal to the ﬁne calculated according to</a:t>
          </a:r>
          <a:endParaRPr lang="en-GB" sz="1000" dirty="0"/>
        </a:p>
      </dgm:t>
    </dgm:pt>
    <dgm:pt modelId="{91C8D690-DD8F-462C-9514-408F14ADCEE5}" type="parTrans" cxnId="{17D75AE7-7246-4973-9DA4-0E24B6245679}">
      <dgm:prSet/>
      <dgm:spPr/>
      <dgm:t>
        <a:bodyPr/>
        <a:lstStyle/>
        <a:p>
          <a:endParaRPr lang="en-GB"/>
        </a:p>
      </dgm:t>
    </dgm:pt>
    <dgm:pt modelId="{8AF8B005-8DCF-4BDD-B19A-2E58A297508F}" type="sibTrans" cxnId="{17D75AE7-7246-4973-9DA4-0E24B6245679}">
      <dgm:prSet/>
      <dgm:spPr/>
      <dgm:t>
        <a:bodyPr/>
        <a:lstStyle/>
        <a:p>
          <a:endParaRPr lang="en-GB"/>
        </a:p>
      </dgm:t>
    </dgm:pt>
    <dgm:pt modelId="{0BCBDA14-2B69-4E2D-9730-7F789BE842C3}">
      <dgm:prSet custT="1"/>
      <dgm:spPr/>
      <dgm:t>
        <a:bodyPr/>
        <a:lstStyle/>
        <a:p>
          <a:r>
            <a:rPr lang="en-ZA" sz="1000" dirty="0"/>
            <a:t>the ratio determined for one month’s imprisonment in terms of the Adjustment of Fines	5 Act.</a:t>
          </a:r>
          <a:endParaRPr lang="en-GB" sz="1000" dirty="0"/>
        </a:p>
      </dgm:t>
    </dgm:pt>
    <dgm:pt modelId="{A69D0144-6257-4615-9785-AC998D59D96D}" type="parTrans" cxnId="{603F1CAA-8B56-4847-B354-28C9732CE2C3}">
      <dgm:prSet/>
      <dgm:spPr/>
      <dgm:t>
        <a:bodyPr/>
        <a:lstStyle/>
        <a:p>
          <a:endParaRPr lang="en-GB"/>
        </a:p>
      </dgm:t>
    </dgm:pt>
    <dgm:pt modelId="{02375577-9328-42A8-B9C3-31304104F0B2}" type="sibTrans" cxnId="{603F1CAA-8B56-4847-B354-28C9732CE2C3}">
      <dgm:prSet/>
      <dgm:spPr/>
      <dgm:t>
        <a:bodyPr/>
        <a:lstStyle/>
        <a:p>
          <a:endParaRPr lang="en-GB"/>
        </a:p>
      </dgm:t>
    </dgm:pt>
    <dgm:pt modelId="{228495E8-C5A5-45C0-91DA-BE9E372E27F2}">
      <dgm:prSet custT="1"/>
      <dgm:spPr/>
      <dgm:t>
        <a:bodyPr/>
        <a:lstStyle/>
        <a:p>
          <a:r>
            <a:rPr lang="en-ZA" sz="1000" dirty="0"/>
            <a:t>(4) Any person who is convicted of an offence of contravening the provisions of section 23(5)(b) or (c) or (6) is liable to a maximum ﬁne equal to the ﬁne calculated according to the ratio determined for three years’ imprisonment in terms of the Adjustment of Fines Act.	10</a:t>
          </a:r>
          <a:endParaRPr lang="en-GB" sz="1000" dirty="0"/>
        </a:p>
      </dgm:t>
    </dgm:pt>
    <dgm:pt modelId="{FD20D710-B5B7-40B4-9B2A-4CE9E45C0D08}" type="parTrans" cxnId="{4E50600D-1C9E-4E2E-AE7B-C419E035E403}">
      <dgm:prSet/>
      <dgm:spPr/>
      <dgm:t>
        <a:bodyPr/>
        <a:lstStyle/>
        <a:p>
          <a:endParaRPr lang="en-GB"/>
        </a:p>
      </dgm:t>
    </dgm:pt>
    <dgm:pt modelId="{4993292D-E7F9-470D-8461-8040576F466C}" type="sibTrans" cxnId="{4E50600D-1C9E-4E2E-AE7B-C419E035E403}">
      <dgm:prSet/>
      <dgm:spPr/>
      <dgm:t>
        <a:bodyPr/>
        <a:lstStyle/>
        <a:p>
          <a:endParaRPr lang="en-GB"/>
        </a:p>
      </dgm:t>
    </dgm:pt>
    <dgm:pt modelId="{979167EE-98FF-47D3-A217-05147EB75047}">
      <dgm:prSet custT="1"/>
      <dgm:spPr/>
      <dgm:t>
        <a:bodyPr/>
        <a:lstStyle/>
        <a:p>
          <a:r>
            <a:rPr lang="en-ZA" sz="1000" dirty="0"/>
            <a:t>(5)	In addition to and independently of any criminal proceedings contemplated or instituted against a person or body referred to in subsection (1), the Council may, in any court having jurisdiction, institute civil proceedings against such person or body in order to compel compliance with the relevant provisions of this Act or to interdict any</a:t>
          </a:r>
          <a:endParaRPr lang="en-GB" sz="1000" dirty="0"/>
        </a:p>
      </dgm:t>
    </dgm:pt>
    <dgm:pt modelId="{EF8EBD8F-C789-47F6-A528-748BA52C1017}" type="parTrans" cxnId="{08D55BA0-6FB9-47CB-9E83-C2AE11A50A2B}">
      <dgm:prSet/>
      <dgm:spPr/>
      <dgm:t>
        <a:bodyPr/>
        <a:lstStyle/>
        <a:p>
          <a:endParaRPr lang="en-GB"/>
        </a:p>
      </dgm:t>
    </dgm:pt>
    <dgm:pt modelId="{7B1FFACF-8CE0-4FB6-BA1F-FCAB608451EE}" type="sibTrans" cxnId="{08D55BA0-6FB9-47CB-9E83-C2AE11A50A2B}">
      <dgm:prSet/>
      <dgm:spPr/>
      <dgm:t>
        <a:bodyPr/>
        <a:lstStyle/>
        <a:p>
          <a:endParaRPr lang="en-GB"/>
        </a:p>
      </dgm:t>
    </dgm:pt>
    <dgm:pt modelId="{2014C450-691A-49E6-97F4-2B92FAB7B5E5}">
      <dgm:prSet custT="1"/>
      <dgm:spPr/>
      <dgm:t>
        <a:bodyPr/>
        <a:lstStyle/>
        <a:p>
          <a:r>
            <a:rPr lang="en-ZA" sz="1000" dirty="0"/>
            <a:t>contravention thereof or for any related purpose.	15</a:t>
          </a:r>
          <a:endParaRPr lang="en-GB" sz="1000" dirty="0"/>
        </a:p>
      </dgm:t>
    </dgm:pt>
    <dgm:pt modelId="{736E641F-AAFA-4466-8C83-7A013D43FC8E}" type="parTrans" cxnId="{7F97D8F2-278F-4030-A7BA-20CF4D240E6A}">
      <dgm:prSet/>
      <dgm:spPr/>
      <dgm:t>
        <a:bodyPr/>
        <a:lstStyle/>
        <a:p>
          <a:endParaRPr lang="en-GB"/>
        </a:p>
      </dgm:t>
    </dgm:pt>
    <dgm:pt modelId="{32471A08-58E0-4817-ADFE-55AA1395FCF4}" type="sibTrans" cxnId="{7F97D8F2-278F-4030-A7BA-20CF4D240E6A}">
      <dgm:prSet/>
      <dgm:spPr/>
      <dgm:t>
        <a:bodyPr/>
        <a:lstStyle/>
        <a:p>
          <a:endParaRPr lang="en-GB"/>
        </a:p>
      </dgm:t>
    </dgm:pt>
    <dgm:pt modelId="{7B9887C6-7586-4196-BD57-3466879C402A}">
      <dgm:prSet custT="1"/>
      <dgm:spPr/>
      <dgm:t>
        <a:bodyPr/>
        <a:lstStyle/>
        <a:p>
          <a:r>
            <a:rPr lang="en-ZA" sz="1000" dirty="0"/>
            <a:t>(6)	Any person who is not registered in terms of this Act and who performs any work which may only be performed by a registered person, or who pretends to be a registered person in any manner whatsoever, is guilty of an offence and liable to a maximum ﬁne equal to the ﬁne calculated according to the ratio determined for three years imprisonment in terms of the Adjustment of Fines Act.</a:t>
          </a:r>
          <a:endParaRPr lang="en-GB" sz="1000" dirty="0"/>
        </a:p>
      </dgm:t>
    </dgm:pt>
    <dgm:pt modelId="{D19FBD89-7E10-4DB8-827E-C724C0B276EA}" type="parTrans" cxnId="{9043D510-C887-4AAE-A218-8E6BF9631B6B}">
      <dgm:prSet/>
      <dgm:spPr/>
      <dgm:t>
        <a:bodyPr/>
        <a:lstStyle/>
        <a:p>
          <a:endParaRPr lang="en-GB"/>
        </a:p>
      </dgm:t>
    </dgm:pt>
    <dgm:pt modelId="{F4D3A956-6B69-496B-B04B-A6E2E8E25BE4}" type="sibTrans" cxnId="{9043D510-C887-4AAE-A218-8E6BF9631B6B}">
      <dgm:prSet/>
      <dgm:spPr/>
      <dgm:t>
        <a:bodyPr/>
        <a:lstStyle/>
        <a:p>
          <a:endParaRPr lang="en-GB"/>
        </a:p>
      </dgm:t>
    </dgm:pt>
    <dgm:pt modelId="{30219681-98A9-4389-A87A-DED702A567CA}">
      <dgm:prSet custT="1"/>
      <dgm:spPr/>
      <dgm:t>
        <a:bodyPr/>
        <a:lstStyle/>
        <a:p>
          <a:r>
            <a:rPr lang="en-ZA" sz="1000" dirty="0"/>
            <a:t>(7)	Any registered person is personally responsible and liable for geomatics work performed by or under the supervision, direction or control of such person.</a:t>
          </a:r>
          <a:endParaRPr lang="en-GB" sz="1000" dirty="0"/>
        </a:p>
      </dgm:t>
    </dgm:pt>
    <dgm:pt modelId="{A29AC8FD-3403-4F20-B0D3-B100273D6D9A}" type="parTrans" cxnId="{EA8BC792-840F-432F-BE63-2F97E795D6EF}">
      <dgm:prSet/>
      <dgm:spPr/>
      <dgm:t>
        <a:bodyPr/>
        <a:lstStyle/>
        <a:p>
          <a:endParaRPr lang="en-GB"/>
        </a:p>
      </dgm:t>
    </dgm:pt>
    <dgm:pt modelId="{04B9820C-012F-426D-9C2E-A0AB38354104}" type="sibTrans" cxnId="{EA8BC792-840F-432F-BE63-2F97E795D6EF}">
      <dgm:prSet/>
      <dgm:spPr/>
      <dgm:t>
        <a:bodyPr/>
        <a:lstStyle/>
        <a:p>
          <a:endParaRPr lang="en-GB"/>
        </a:p>
      </dgm:t>
    </dgm:pt>
    <dgm:pt modelId="{096FC9D9-CD12-4D6D-A1FC-5D0670451B7C}" type="pres">
      <dgm:prSet presAssocID="{9AD7B11F-EF76-4FC9-9C78-44A646C0061A}" presName="Name0" presStyleCnt="0">
        <dgm:presLayoutVars>
          <dgm:dir/>
          <dgm:resizeHandles val="exact"/>
        </dgm:presLayoutVars>
      </dgm:prSet>
      <dgm:spPr/>
    </dgm:pt>
    <dgm:pt modelId="{61DA75C6-7A4D-4336-B0CD-9EA91B3FDD04}" type="pres">
      <dgm:prSet presAssocID="{1AE1469A-CDB1-43E3-90AE-50CC80B897CC}" presName="node" presStyleLbl="node1" presStyleIdx="0" presStyleCnt="7">
        <dgm:presLayoutVars>
          <dgm:bulletEnabled val="1"/>
        </dgm:presLayoutVars>
      </dgm:prSet>
      <dgm:spPr/>
    </dgm:pt>
    <dgm:pt modelId="{C57698D4-58A8-4484-B5C1-1A4899BA3A02}" type="pres">
      <dgm:prSet presAssocID="{1D5E83D0-BCE0-4E64-A0D2-58C6B3FFE7F4}" presName="sibTrans" presStyleCnt="0"/>
      <dgm:spPr/>
    </dgm:pt>
    <dgm:pt modelId="{77FF6B7A-6C23-46D0-8A76-7E658124FB1A}" type="pres">
      <dgm:prSet presAssocID="{383F65D1-1B02-4B50-BDE2-71923271F581}" presName="node" presStyleLbl="node1" presStyleIdx="1" presStyleCnt="7">
        <dgm:presLayoutVars>
          <dgm:bulletEnabled val="1"/>
        </dgm:presLayoutVars>
      </dgm:prSet>
      <dgm:spPr/>
    </dgm:pt>
    <dgm:pt modelId="{9A130C64-ABBA-41C8-844E-5C77D9D12514}" type="pres">
      <dgm:prSet presAssocID="{46CFF968-9DE0-41B7-A1EE-B09A04A6561D}" presName="sibTrans" presStyleCnt="0"/>
      <dgm:spPr/>
    </dgm:pt>
    <dgm:pt modelId="{A6F9FA54-9CE4-41D3-805F-3FFD73004190}" type="pres">
      <dgm:prSet presAssocID="{FDFF02D6-0F09-4D43-8406-BADD31C056FE}" presName="node" presStyleLbl="node1" presStyleIdx="2" presStyleCnt="7">
        <dgm:presLayoutVars>
          <dgm:bulletEnabled val="1"/>
        </dgm:presLayoutVars>
      </dgm:prSet>
      <dgm:spPr/>
    </dgm:pt>
    <dgm:pt modelId="{58E1E7FD-6624-4E00-A9E4-C9F6B801805A}" type="pres">
      <dgm:prSet presAssocID="{B132FA69-BB5B-4DDC-BDC2-F40428B9DEA3}" presName="sibTrans" presStyleCnt="0"/>
      <dgm:spPr/>
    </dgm:pt>
    <dgm:pt modelId="{6FECBE85-375A-4D42-904E-C3E2714160C4}" type="pres">
      <dgm:prSet presAssocID="{88FFA054-8F15-4F67-B565-8D921C313A64}" presName="node" presStyleLbl="node1" presStyleIdx="3" presStyleCnt="7">
        <dgm:presLayoutVars>
          <dgm:bulletEnabled val="1"/>
        </dgm:presLayoutVars>
      </dgm:prSet>
      <dgm:spPr/>
    </dgm:pt>
    <dgm:pt modelId="{11038993-B9D3-4A16-8721-58C8180DC1D6}" type="pres">
      <dgm:prSet presAssocID="{8AF8B005-8DCF-4BDD-B19A-2E58A297508F}" presName="sibTrans" presStyleCnt="0"/>
      <dgm:spPr/>
    </dgm:pt>
    <dgm:pt modelId="{76E4836A-E951-43E8-828E-9AE1523902D3}" type="pres">
      <dgm:prSet presAssocID="{979167EE-98FF-47D3-A217-05147EB75047}" presName="node" presStyleLbl="node1" presStyleIdx="4" presStyleCnt="7">
        <dgm:presLayoutVars>
          <dgm:bulletEnabled val="1"/>
        </dgm:presLayoutVars>
      </dgm:prSet>
      <dgm:spPr/>
    </dgm:pt>
    <dgm:pt modelId="{FC96CE60-F457-4A70-B326-AC7C45AB9269}" type="pres">
      <dgm:prSet presAssocID="{7B1FFACF-8CE0-4FB6-BA1F-FCAB608451EE}" presName="sibTrans" presStyleCnt="0"/>
      <dgm:spPr/>
    </dgm:pt>
    <dgm:pt modelId="{96F71F33-8B30-4A04-8374-156E1434C1B1}" type="pres">
      <dgm:prSet presAssocID="{7B9887C6-7586-4196-BD57-3466879C402A}" presName="node" presStyleLbl="node1" presStyleIdx="5" presStyleCnt="7">
        <dgm:presLayoutVars>
          <dgm:bulletEnabled val="1"/>
        </dgm:presLayoutVars>
      </dgm:prSet>
      <dgm:spPr/>
    </dgm:pt>
    <dgm:pt modelId="{43731CB6-354A-4731-8127-B30A59F3E290}" type="pres">
      <dgm:prSet presAssocID="{F4D3A956-6B69-496B-B04B-A6E2E8E25BE4}" presName="sibTrans" presStyleCnt="0"/>
      <dgm:spPr/>
    </dgm:pt>
    <dgm:pt modelId="{798F1F08-D2F9-41F0-AADA-DE40CE0C49E4}" type="pres">
      <dgm:prSet presAssocID="{30219681-98A9-4389-A87A-DED702A567CA}" presName="node" presStyleLbl="node1" presStyleIdx="6" presStyleCnt="7">
        <dgm:presLayoutVars>
          <dgm:bulletEnabled val="1"/>
        </dgm:presLayoutVars>
      </dgm:prSet>
      <dgm:spPr/>
    </dgm:pt>
  </dgm:ptLst>
  <dgm:cxnLst>
    <dgm:cxn modelId="{073FAB09-2A67-4A3C-B8DD-27A99F035C7B}" srcId="{9AD7B11F-EF76-4FC9-9C78-44A646C0061A}" destId="{383F65D1-1B02-4B50-BDE2-71923271F581}" srcOrd="1" destOrd="0" parTransId="{B7855DD1-2375-4E8F-892B-6BFCFA09EE81}" sibTransId="{46CFF968-9DE0-41B7-A1EE-B09A04A6561D}"/>
    <dgm:cxn modelId="{3DE92F0B-CCED-4EA3-9B49-523E2D7C3CCD}" srcId="{9AD7B11F-EF76-4FC9-9C78-44A646C0061A}" destId="{1AE1469A-CDB1-43E3-90AE-50CC80B897CC}" srcOrd="0" destOrd="0" parTransId="{025B2CDD-76B5-4054-8ADC-F03CBFE00466}" sibTransId="{1D5E83D0-BCE0-4E64-A0D2-58C6B3FFE7F4}"/>
    <dgm:cxn modelId="{4E50600D-1C9E-4E2E-AE7B-C419E035E403}" srcId="{88FFA054-8F15-4F67-B565-8D921C313A64}" destId="{228495E8-C5A5-45C0-91DA-BE9E372E27F2}" srcOrd="1" destOrd="0" parTransId="{FD20D710-B5B7-40B4-9B2A-4CE9E45C0D08}" sibTransId="{4993292D-E7F9-470D-8461-8040576F466C}"/>
    <dgm:cxn modelId="{9043D510-C887-4AAE-A218-8E6BF9631B6B}" srcId="{9AD7B11F-EF76-4FC9-9C78-44A646C0061A}" destId="{7B9887C6-7586-4196-BD57-3466879C402A}" srcOrd="5" destOrd="0" parTransId="{D19FBD89-7E10-4DB8-827E-C724C0B276EA}" sibTransId="{F4D3A956-6B69-496B-B04B-A6E2E8E25BE4}"/>
    <dgm:cxn modelId="{4402F119-9035-4FBB-98D9-A6753D5B43B1}" type="presOf" srcId="{6CEB1C0F-8A43-4456-8A3A-F3E3616E8F18}" destId="{77FF6B7A-6C23-46D0-8A76-7E658124FB1A}" srcOrd="0" destOrd="1" presId="urn:microsoft.com/office/officeart/2005/8/layout/hList6"/>
    <dgm:cxn modelId="{35792E1A-E9B2-48BD-A2F0-589652C177D6}" type="presOf" srcId="{228495E8-C5A5-45C0-91DA-BE9E372E27F2}" destId="{6FECBE85-375A-4D42-904E-C3E2714160C4}" srcOrd="0" destOrd="2" presId="urn:microsoft.com/office/officeart/2005/8/layout/hList6"/>
    <dgm:cxn modelId="{43C6D51A-A07C-47D0-8C44-F1666D3AEFC1}" type="presOf" srcId="{1AE1469A-CDB1-43E3-90AE-50CC80B897CC}" destId="{61DA75C6-7A4D-4336-B0CD-9EA91B3FDD04}" srcOrd="0" destOrd="0" presId="urn:microsoft.com/office/officeart/2005/8/layout/hList6"/>
    <dgm:cxn modelId="{A53CD466-6DE0-4485-9223-76DCE12AED18}" srcId="{9AD7B11F-EF76-4FC9-9C78-44A646C0061A}" destId="{FDFF02D6-0F09-4D43-8406-BADD31C056FE}" srcOrd="2" destOrd="0" parTransId="{9A5EA13D-D8A2-4559-9FC2-84A889740C26}" sibTransId="{B132FA69-BB5B-4DDC-BDC2-F40428B9DEA3}"/>
    <dgm:cxn modelId="{D1B91F6C-7C7A-44A0-97F5-408B7B56DD19}" type="presOf" srcId="{383F65D1-1B02-4B50-BDE2-71923271F581}" destId="{77FF6B7A-6C23-46D0-8A76-7E658124FB1A}" srcOrd="0" destOrd="0" presId="urn:microsoft.com/office/officeart/2005/8/layout/hList6"/>
    <dgm:cxn modelId="{8A6C9E82-6B4A-4D69-85C8-96A93A8AA821}" srcId="{383F65D1-1B02-4B50-BDE2-71923271F581}" destId="{6CEB1C0F-8A43-4456-8A3A-F3E3616E8F18}" srcOrd="0" destOrd="0" parTransId="{F057209B-32C1-4C14-AAB4-7638B5E3CF5F}" sibTransId="{94995CB1-FFCA-4B9A-B1C7-BB553B824247}"/>
    <dgm:cxn modelId="{7479928C-9156-4C19-9329-D5E715D3D3A7}" type="presOf" srcId="{979167EE-98FF-47D3-A217-05147EB75047}" destId="{76E4836A-E951-43E8-828E-9AE1523902D3}" srcOrd="0" destOrd="0" presId="urn:microsoft.com/office/officeart/2005/8/layout/hList6"/>
    <dgm:cxn modelId="{DF1D7C90-208F-49E6-ACE9-A0A3CAB0B738}" type="presOf" srcId="{7B9887C6-7586-4196-BD57-3466879C402A}" destId="{96F71F33-8B30-4A04-8374-156E1434C1B1}" srcOrd="0" destOrd="0" presId="urn:microsoft.com/office/officeart/2005/8/layout/hList6"/>
    <dgm:cxn modelId="{5F233B91-6D26-4FE9-B23E-944DAC1D66DB}" type="presOf" srcId="{FDFF02D6-0F09-4D43-8406-BADD31C056FE}" destId="{A6F9FA54-9CE4-41D3-805F-3FFD73004190}" srcOrd="0" destOrd="0" presId="urn:microsoft.com/office/officeart/2005/8/layout/hList6"/>
    <dgm:cxn modelId="{EA8BC792-840F-432F-BE63-2F97E795D6EF}" srcId="{9AD7B11F-EF76-4FC9-9C78-44A646C0061A}" destId="{30219681-98A9-4389-A87A-DED702A567CA}" srcOrd="6" destOrd="0" parTransId="{A29AC8FD-3403-4F20-B0D3-B100273D6D9A}" sibTransId="{04B9820C-012F-426D-9C2E-A0AB38354104}"/>
    <dgm:cxn modelId="{4A72AF9B-A8B3-45DC-8B96-01E305166D6E}" type="presOf" srcId="{9AD7B11F-EF76-4FC9-9C78-44A646C0061A}" destId="{096FC9D9-CD12-4D6D-A1FC-5D0670451B7C}" srcOrd="0" destOrd="0" presId="urn:microsoft.com/office/officeart/2005/8/layout/hList6"/>
    <dgm:cxn modelId="{08D55BA0-6FB9-47CB-9E83-C2AE11A50A2B}" srcId="{9AD7B11F-EF76-4FC9-9C78-44A646C0061A}" destId="{979167EE-98FF-47D3-A217-05147EB75047}" srcOrd="4" destOrd="0" parTransId="{EF8EBD8F-C789-47F6-A528-748BA52C1017}" sibTransId="{7B1FFACF-8CE0-4FB6-BA1F-FCAB608451EE}"/>
    <dgm:cxn modelId="{603F1CAA-8B56-4847-B354-28C9732CE2C3}" srcId="{88FFA054-8F15-4F67-B565-8D921C313A64}" destId="{0BCBDA14-2B69-4E2D-9730-7F789BE842C3}" srcOrd="0" destOrd="0" parTransId="{A69D0144-6257-4615-9785-AC998D59D96D}" sibTransId="{02375577-9328-42A8-B9C3-31304104F0B2}"/>
    <dgm:cxn modelId="{D3B85EB7-AC9C-4631-86F1-17C70456E873}" type="presOf" srcId="{88FFA054-8F15-4F67-B565-8D921C313A64}" destId="{6FECBE85-375A-4D42-904E-C3E2714160C4}" srcOrd="0" destOrd="0" presId="urn:microsoft.com/office/officeart/2005/8/layout/hList6"/>
    <dgm:cxn modelId="{098492E2-312B-4686-8809-636B683707DF}" type="presOf" srcId="{30219681-98A9-4389-A87A-DED702A567CA}" destId="{798F1F08-D2F9-41F0-AADA-DE40CE0C49E4}" srcOrd="0" destOrd="0" presId="urn:microsoft.com/office/officeart/2005/8/layout/hList6"/>
    <dgm:cxn modelId="{17D75AE7-7246-4973-9DA4-0E24B6245679}" srcId="{9AD7B11F-EF76-4FC9-9C78-44A646C0061A}" destId="{88FFA054-8F15-4F67-B565-8D921C313A64}" srcOrd="3" destOrd="0" parTransId="{91C8D690-DD8F-462C-9514-408F14ADCEE5}" sibTransId="{8AF8B005-8DCF-4BDD-B19A-2E58A297508F}"/>
    <dgm:cxn modelId="{7F97D8F2-278F-4030-A7BA-20CF4D240E6A}" srcId="{979167EE-98FF-47D3-A217-05147EB75047}" destId="{2014C450-691A-49E6-97F4-2B92FAB7B5E5}" srcOrd="0" destOrd="0" parTransId="{736E641F-AAFA-4466-8C83-7A013D43FC8E}" sibTransId="{32471A08-58E0-4817-ADFE-55AA1395FCF4}"/>
    <dgm:cxn modelId="{1F2284FD-2FFB-4DE7-A8C0-0413959AB9FD}" type="presOf" srcId="{0BCBDA14-2B69-4E2D-9730-7F789BE842C3}" destId="{6FECBE85-375A-4D42-904E-C3E2714160C4}" srcOrd="0" destOrd="1" presId="urn:microsoft.com/office/officeart/2005/8/layout/hList6"/>
    <dgm:cxn modelId="{6EDAE0FE-F6E9-44FE-B9EC-F2FAF35EFDB7}" type="presOf" srcId="{2014C450-691A-49E6-97F4-2B92FAB7B5E5}" destId="{76E4836A-E951-43E8-828E-9AE1523902D3}" srcOrd="0" destOrd="1" presId="urn:microsoft.com/office/officeart/2005/8/layout/hList6"/>
    <dgm:cxn modelId="{6E8FD389-AA9D-428F-9FAB-34985140F0B3}" type="presParOf" srcId="{096FC9D9-CD12-4D6D-A1FC-5D0670451B7C}" destId="{61DA75C6-7A4D-4336-B0CD-9EA91B3FDD04}" srcOrd="0" destOrd="0" presId="urn:microsoft.com/office/officeart/2005/8/layout/hList6"/>
    <dgm:cxn modelId="{8FA576DF-2D71-4C7F-A5EB-18A0D88F9310}" type="presParOf" srcId="{096FC9D9-CD12-4D6D-A1FC-5D0670451B7C}" destId="{C57698D4-58A8-4484-B5C1-1A4899BA3A02}" srcOrd="1" destOrd="0" presId="urn:microsoft.com/office/officeart/2005/8/layout/hList6"/>
    <dgm:cxn modelId="{611AEEFB-8927-442A-9F31-F2DFE7174C6A}" type="presParOf" srcId="{096FC9D9-CD12-4D6D-A1FC-5D0670451B7C}" destId="{77FF6B7A-6C23-46D0-8A76-7E658124FB1A}" srcOrd="2" destOrd="0" presId="urn:microsoft.com/office/officeart/2005/8/layout/hList6"/>
    <dgm:cxn modelId="{59706809-CB24-4B24-971C-1FD48BA50B4F}" type="presParOf" srcId="{096FC9D9-CD12-4D6D-A1FC-5D0670451B7C}" destId="{9A130C64-ABBA-41C8-844E-5C77D9D12514}" srcOrd="3" destOrd="0" presId="urn:microsoft.com/office/officeart/2005/8/layout/hList6"/>
    <dgm:cxn modelId="{E6EB6D55-9849-44B5-9AF7-B16C278E36BF}" type="presParOf" srcId="{096FC9D9-CD12-4D6D-A1FC-5D0670451B7C}" destId="{A6F9FA54-9CE4-41D3-805F-3FFD73004190}" srcOrd="4" destOrd="0" presId="urn:microsoft.com/office/officeart/2005/8/layout/hList6"/>
    <dgm:cxn modelId="{0FDEAF96-AFC4-4757-A3E2-BC4AA944E3BE}" type="presParOf" srcId="{096FC9D9-CD12-4D6D-A1FC-5D0670451B7C}" destId="{58E1E7FD-6624-4E00-A9E4-C9F6B801805A}" srcOrd="5" destOrd="0" presId="urn:microsoft.com/office/officeart/2005/8/layout/hList6"/>
    <dgm:cxn modelId="{B96EE67A-5005-4E3C-BE5D-128933750676}" type="presParOf" srcId="{096FC9D9-CD12-4D6D-A1FC-5D0670451B7C}" destId="{6FECBE85-375A-4D42-904E-C3E2714160C4}" srcOrd="6" destOrd="0" presId="urn:microsoft.com/office/officeart/2005/8/layout/hList6"/>
    <dgm:cxn modelId="{A395D225-1AB7-4373-B0AA-E484C9934D5F}" type="presParOf" srcId="{096FC9D9-CD12-4D6D-A1FC-5D0670451B7C}" destId="{11038993-B9D3-4A16-8721-58C8180DC1D6}" srcOrd="7" destOrd="0" presId="urn:microsoft.com/office/officeart/2005/8/layout/hList6"/>
    <dgm:cxn modelId="{04C467CC-94B1-403F-9C40-077A01D865A6}" type="presParOf" srcId="{096FC9D9-CD12-4D6D-A1FC-5D0670451B7C}" destId="{76E4836A-E951-43E8-828E-9AE1523902D3}" srcOrd="8" destOrd="0" presId="urn:microsoft.com/office/officeart/2005/8/layout/hList6"/>
    <dgm:cxn modelId="{5A5F8055-C9B9-4EA2-863D-5765813473CC}" type="presParOf" srcId="{096FC9D9-CD12-4D6D-A1FC-5D0670451B7C}" destId="{FC96CE60-F457-4A70-B326-AC7C45AB9269}" srcOrd="9" destOrd="0" presId="urn:microsoft.com/office/officeart/2005/8/layout/hList6"/>
    <dgm:cxn modelId="{E073380B-5C42-42C0-8369-964027593733}" type="presParOf" srcId="{096FC9D9-CD12-4D6D-A1FC-5D0670451B7C}" destId="{96F71F33-8B30-4A04-8374-156E1434C1B1}" srcOrd="10" destOrd="0" presId="urn:microsoft.com/office/officeart/2005/8/layout/hList6"/>
    <dgm:cxn modelId="{410DBE02-C415-47DC-858D-80D7E86E45D2}" type="presParOf" srcId="{096FC9D9-CD12-4D6D-A1FC-5D0670451B7C}" destId="{43731CB6-354A-4731-8127-B30A59F3E290}" srcOrd="11" destOrd="0" presId="urn:microsoft.com/office/officeart/2005/8/layout/hList6"/>
    <dgm:cxn modelId="{4C48C3DF-D860-47E2-9BCA-8149C564C7E4}" type="presParOf" srcId="{096FC9D9-CD12-4D6D-A1FC-5D0670451B7C}" destId="{798F1F08-D2F9-41F0-AADA-DE40CE0C49E4}" srcOrd="1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C676F8-413F-4266-A17C-8FC2497C1F22}">
      <dsp:nvSpPr>
        <dsp:cNvPr id="0" name=""/>
        <dsp:cNvSpPr/>
      </dsp:nvSpPr>
      <dsp:spPr>
        <a:xfrm>
          <a:off x="0" y="10388"/>
          <a:ext cx="9906000" cy="75289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Graduates with accredited qualification!</a:t>
          </a:r>
          <a:endParaRPr lang="en-GB" sz="3300" kern="1200" dirty="0"/>
        </a:p>
      </dsp:txBody>
      <dsp:txXfrm>
        <a:off x="36753" y="47141"/>
        <a:ext cx="9832494" cy="679389"/>
      </dsp:txXfrm>
    </dsp:sp>
    <dsp:sp modelId="{BB45CF10-D126-451C-8692-71CF5DF03EC9}">
      <dsp:nvSpPr>
        <dsp:cNvPr id="0" name=""/>
        <dsp:cNvSpPr/>
      </dsp:nvSpPr>
      <dsp:spPr>
        <a:xfrm>
          <a:off x="0" y="763283"/>
          <a:ext cx="9906000" cy="14686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4516" tIns="41910" rIns="234696" bIns="41910" numCol="1" spcCol="1270" anchor="t" anchorCtr="0">
          <a:noAutofit/>
        </a:bodyPr>
        <a:lstStyle/>
        <a:p>
          <a:pPr marL="228600" lvl="1" indent="-228600" algn="l" defTabSz="1155700">
            <a:lnSpc>
              <a:spcPct val="90000"/>
            </a:lnSpc>
            <a:spcBef>
              <a:spcPct val="0"/>
            </a:spcBef>
            <a:spcAft>
              <a:spcPct val="20000"/>
            </a:spcAft>
            <a:buChar char="•"/>
          </a:pPr>
          <a:r>
            <a:rPr lang="en-GB" sz="2600" b="1" i="0" kern="1200" dirty="0"/>
            <a:t>GEOGRAPHIC INFORMATION SCIENCE (</a:t>
          </a:r>
          <a:r>
            <a:rPr lang="en-GB" sz="2600" b="1" i="0" kern="1200" dirty="0" err="1"/>
            <a:t>GISc</a:t>
          </a:r>
          <a:r>
            <a:rPr lang="en-GB" sz="2600" b="1" i="0" kern="1200" dirty="0"/>
            <a:t>)</a:t>
          </a:r>
          <a:endParaRPr lang="en-GB" sz="2600" kern="1200" dirty="0"/>
        </a:p>
        <a:p>
          <a:pPr marL="228600" lvl="1" indent="-228600" algn="l" defTabSz="1155700">
            <a:lnSpc>
              <a:spcPct val="90000"/>
            </a:lnSpc>
            <a:spcBef>
              <a:spcPct val="0"/>
            </a:spcBef>
            <a:spcAft>
              <a:spcPct val="20000"/>
            </a:spcAft>
            <a:buChar char="•"/>
          </a:pPr>
          <a:r>
            <a:rPr lang="en-GB" sz="2600" b="0" i="0" kern="1200" dirty="0"/>
            <a:t>Geomatics Professional </a:t>
          </a:r>
          <a:r>
            <a:rPr lang="en-GB" sz="2600" b="0" i="0" kern="1200" dirty="0" err="1"/>
            <a:t>GISc</a:t>
          </a:r>
          <a:r>
            <a:rPr lang="en-GB" sz="2600" b="0" i="0" kern="1200" dirty="0"/>
            <a:t> Practitioner (</a:t>
          </a:r>
          <a:r>
            <a:rPr lang="en-GB" sz="2600" b="0" i="0" kern="1200" dirty="0" err="1"/>
            <a:t>GPr</a:t>
          </a:r>
          <a:r>
            <a:rPr lang="en-GB" sz="2600" b="0" i="0" kern="1200" dirty="0"/>
            <a:t>. </a:t>
          </a:r>
          <a:r>
            <a:rPr lang="en-GB" sz="2600" b="0" i="0" kern="1200" dirty="0" err="1"/>
            <a:t>GISc</a:t>
          </a:r>
          <a:r>
            <a:rPr lang="en-GB" sz="2600" b="0" i="0" kern="1200" dirty="0"/>
            <a:t>)</a:t>
          </a:r>
          <a:br>
            <a:rPr lang="en-GB" sz="2600" b="0" i="0" kern="1200" dirty="0"/>
          </a:br>
          <a:r>
            <a:rPr lang="en-GB" sz="2600" b="0" i="0" kern="1200" dirty="0"/>
            <a:t>Geomatics Technologist </a:t>
          </a:r>
          <a:r>
            <a:rPr lang="en-GB" sz="2600" b="0" i="0" kern="1200" dirty="0" err="1"/>
            <a:t>GISc</a:t>
          </a:r>
          <a:r>
            <a:rPr lang="en-GB" sz="2600" b="0" i="0" kern="1200" dirty="0"/>
            <a:t> Practitioner (</a:t>
          </a:r>
          <a:r>
            <a:rPr lang="en-GB" sz="2600" b="0" i="0" kern="1200" dirty="0" err="1"/>
            <a:t>GTg</a:t>
          </a:r>
          <a:r>
            <a:rPr lang="en-GB" sz="2600" b="0" i="0" kern="1200" dirty="0"/>
            <a:t>. </a:t>
          </a:r>
          <a:r>
            <a:rPr lang="en-GB" sz="2600" b="0" i="0" kern="1200" dirty="0" err="1"/>
            <a:t>GISc</a:t>
          </a:r>
          <a:r>
            <a:rPr lang="en-GB" sz="2600" b="0" i="0" kern="1200" dirty="0"/>
            <a:t>)</a:t>
          </a:r>
          <a:br>
            <a:rPr lang="en-GB" sz="2600" b="0" i="0" kern="1200" dirty="0"/>
          </a:br>
          <a:r>
            <a:rPr lang="en-GB" sz="2600" b="0" i="0" kern="1200" dirty="0"/>
            <a:t>Geomatics Technician </a:t>
          </a:r>
          <a:r>
            <a:rPr lang="en-GB" sz="2600" b="0" i="0" kern="1200" dirty="0" err="1"/>
            <a:t>GISc</a:t>
          </a:r>
          <a:r>
            <a:rPr lang="en-GB" sz="2600" b="0" i="0" kern="1200" dirty="0"/>
            <a:t> Practitioner (</a:t>
          </a:r>
          <a:r>
            <a:rPr lang="en-GB" sz="2600" b="0" i="0" kern="1200" dirty="0" err="1"/>
            <a:t>GTc</a:t>
          </a:r>
          <a:r>
            <a:rPr lang="en-GB" sz="2600" b="0" i="0" kern="1200" dirty="0"/>
            <a:t>. </a:t>
          </a:r>
          <a:r>
            <a:rPr lang="en-GB" sz="2600" b="0" i="0" kern="1200" dirty="0" err="1"/>
            <a:t>GISc</a:t>
          </a:r>
          <a:r>
            <a:rPr lang="en-GB" sz="2600" b="0" i="0" kern="1200" dirty="0"/>
            <a:t>)</a:t>
          </a:r>
        </a:p>
      </dsp:txBody>
      <dsp:txXfrm>
        <a:off x="0" y="763283"/>
        <a:ext cx="9906000" cy="1468665"/>
      </dsp:txXfrm>
    </dsp:sp>
    <dsp:sp modelId="{49292258-FF24-4417-9F29-5B238C83378B}">
      <dsp:nvSpPr>
        <dsp:cNvPr id="0" name=""/>
        <dsp:cNvSpPr/>
      </dsp:nvSpPr>
      <dsp:spPr>
        <a:xfrm>
          <a:off x="0" y="2231948"/>
          <a:ext cx="9906000" cy="75289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FINDING A POSITION</a:t>
          </a:r>
          <a:endParaRPr lang="en-GB" sz="3300" kern="1200" dirty="0"/>
        </a:p>
      </dsp:txBody>
      <dsp:txXfrm>
        <a:off x="36753" y="2268701"/>
        <a:ext cx="9832494" cy="679389"/>
      </dsp:txXfrm>
    </dsp:sp>
    <dsp:sp modelId="{035CC438-EA00-4F52-B9F5-FD154CA4875E}">
      <dsp:nvSpPr>
        <dsp:cNvPr id="0" name=""/>
        <dsp:cNvSpPr/>
      </dsp:nvSpPr>
      <dsp:spPr>
        <a:xfrm>
          <a:off x="0" y="2984843"/>
          <a:ext cx="9906000" cy="546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4516" tIns="41910" rIns="234696" bIns="41910" numCol="1" spcCol="1270" anchor="t" anchorCtr="0">
          <a:noAutofit/>
        </a:bodyPr>
        <a:lstStyle/>
        <a:p>
          <a:pPr marL="228600" lvl="1" indent="-228600" algn="l" defTabSz="1155700">
            <a:lnSpc>
              <a:spcPct val="90000"/>
            </a:lnSpc>
            <a:spcBef>
              <a:spcPct val="0"/>
            </a:spcBef>
            <a:spcAft>
              <a:spcPct val="20000"/>
            </a:spcAft>
            <a:buChar char="•"/>
          </a:pPr>
          <a:r>
            <a:rPr lang="en-US" sz="2600" kern="1200" dirty="0"/>
            <a:t>FINDING A MENTOR</a:t>
          </a:r>
          <a:endParaRPr lang="en-GB" sz="2600" kern="1200" dirty="0"/>
        </a:p>
      </dsp:txBody>
      <dsp:txXfrm>
        <a:off x="0" y="2984843"/>
        <a:ext cx="9906000" cy="5464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E79182-513D-4C68-B7DD-BD04CD9D351E}">
      <dsp:nvSpPr>
        <dsp:cNvPr id="0" name=""/>
        <dsp:cNvSpPr/>
      </dsp:nvSpPr>
      <dsp:spPr>
        <a:xfrm>
          <a:off x="3024" y="0"/>
          <a:ext cx="1085300" cy="5015345"/>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ZA" sz="800" b="1" u="none" kern="1200" dirty="0"/>
            <a:t>Gisc Technician </a:t>
          </a:r>
          <a:endParaRPr lang="en-GB" sz="800" kern="1200" dirty="0"/>
        </a:p>
      </dsp:txBody>
      <dsp:txXfrm>
        <a:off x="3024" y="0"/>
        <a:ext cx="1085300" cy="1504603"/>
      </dsp:txXfrm>
    </dsp:sp>
    <dsp:sp modelId="{A4D225A0-3924-49AE-9FF7-70F232D9F687}">
      <dsp:nvSpPr>
        <dsp:cNvPr id="0" name=""/>
        <dsp:cNvSpPr/>
      </dsp:nvSpPr>
      <dsp:spPr>
        <a:xfrm>
          <a:off x="1169722" y="0"/>
          <a:ext cx="1085300" cy="5015345"/>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1" u="none" kern="1200" dirty="0"/>
            <a:t>IT SKILLS:</a:t>
          </a:r>
          <a:endParaRPr lang="en-GB" sz="800" b="1" u="sng" kern="1200" dirty="0"/>
        </a:p>
      </dsp:txBody>
      <dsp:txXfrm>
        <a:off x="1169722" y="0"/>
        <a:ext cx="1085300" cy="1504603"/>
      </dsp:txXfrm>
    </dsp:sp>
    <dsp:sp modelId="{D6BEBCD0-31D6-4313-82D6-A465C4FAA303}">
      <dsp:nvSpPr>
        <dsp:cNvPr id="0" name=""/>
        <dsp:cNvSpPr/>
      </dsp:nvSpPr>
      <dsp:spPr>
        <a:xfrm>
          <a:off x="1278253" y="1505032"/>
          <a:ext cx="868240" cy="985314"/>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None/>
          </a:pPr>
          <a:r>
            <a:rPr lang="en-US" sz="800" b="0" u="none" kern="1200" dirty="0"/>
            <a:t>This includes standard operating system skills; working in a</a:t>
          </a:r>
          <a:endParaRPr lang="en-GB" sz="800" b="1" u="sng" kern="1200" dirty="0"/>
        </a:p>
      </dsp:txBody>
      <dsp:txXfrm>
        <a:off x="1303683" y="1530462"/>
        <a:ext cx="817380" cy="934454"/>
      </dsp:txXfrm>
    </dsp:sp>
    <dsp:sp modelId="{301EFD1D-A28B-4733-AFBE-81AC8B30C2C8}">
      <dsp:nvSpPr>
        <dsp:cNvPr id="0" name=""/>
        <dsp:cNvSpPr/>
      </dsp:nvSpPr>
      <dsp:spPr>
        <a:xfrm>
          <a:off x="1278253" y="2641933"/>
          <a:ext cx="868240" cy="985314"/>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None/>
          </a:pPr>
          <a:r>
            <a:rPr lang="en-US" sz="800" b="0" u="none" kern="1200" dirty="0"/>
            <a:t>networked environment with </a:t>
          </a:r>
          <a:r>
            <a:rPr lang="en-US" sz="800" b="0" u="none" kern="1200" dirty="0" err="1"/>
            <a:t>centralised</a:t>
          </a:r>
          <a:r>
            <a:rPr lang="en-US" sz="800" b="0" u="none" kern="1200" dirty="0"/>
            <a:t> servers and printers;</a:t>
          </a:r>
          <a:endParaRPr lang="en-GB" sz="800" b="1" u="sng" kern="1200" dirty="0"/>
        </a:p>
      </dsp:txBody>
      <dsp:txXfrm>
        <a:off x="1303683" y="2667363"/>
        <a:ext cx="817380" cy="934454"/>
      </dsp:txXfrm>
    </dsp:sp>
    <dsp:sp modelId="{9EDE5C92-5548-4A9C-B6A5-0E88480792BF}">
      <dsp:nvSpPr>
        <dsp:cNvPr id="0" name=""/>
        <dsp:cNvSpPr/>
      </dsp:nvSpPr>
      <dsp:spPr>
        <a:xfrm>
          <a:off x="1278253" y="3778834"/>
          <a:ext cx="868240" cy="985314"/>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None/>
          </a:pPr>
          <a:r>
            <a:rPr lang="en-US" sz="800" b="0" u="none" kern="1200" dirty="0"/>
            <a:t>working with spreadsheet software, GIS software and e-mail software.</a:t>
          </a:r>
          <a:endParaRPr lang="en-GB" sz="800" b="1" u="sng" kern="1200" dirty="0"/>
        </a:p>
      </dsp:txBody>
      <dsp:txXfrm>
        <a:off x="1303683" y="3804264"/>
        <a:ext cx="817380" cy="934454"/>
      </dsp:txXfrm>
    </dsp:sp>
    <dsp:sp modelId="{7E7DD84A-B055-4C82-B6AA-6152B76D8B59}">
      <dsp:nvSpPr>
        <dsp:cNvPr id="0" name=""/>
        <dsp:cNvSpPr/>
      </dsp:nvSpPr>
      <dsp:spPr>
        <a:xfrm>
          <a:off x="2336421" y="0"/>
          <a:ext cx="1085300" cy="5015345"/>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1" u="none" kern="1200" dirty="0"/>
            <a:t>DATA COLLECTION AND CAPTURE:</a:t>
          </a:r>
          <a:endParaRPr lang="en-GB" sz="800" b="1" u="sng" kern="1200" dirty="0"/>
        </a:p>
      </dsp:txBody>
      <dsp:txXfrm>
        <a:off x="2336421" y="0"/>
        <a:ext cx="1085300" cy="1504603"/>
      </dsp:txXfrm>
    </dsp:sp>
    <dsp:sp modelId="{2404FD1C-5F1F-4CDA-B7DC-BAF4B5757F2B}">
      <dsp:nvSpPr>
        <dsp:cNvPr id="0" name=""/>
        <dsp:cNvSpPr/>
      </dsp:nvSpPr>
      <dsp:spPr>
        <a:xfrm>
          <a:off x="2444951" y="1505552"/>
          <a:ext cx="868240" cy="580205"/>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None/>
          </a:pPr>
          <a:r>
            <a:rPr lang="en-US" sz="800" b="0" u="none" kern="1200" dirty="0"/>
            <a:t>This includes </a:t>
          </a:r>
          <a:r>
            <a:rPr lang="en-US" sz="800" b="0" u="none" kern="1200" dirty="0" err="1"/>
            <a:t>digitising</a:t>
          </a:r>
          <a:r>
            <a:rPr lang="en-US" sz="800" b="0" u="none" kern="1200" dirty="0"/>
            <a:t> from map compilation or ortho-images; data</a:t>
          </a:r>
          <a:endParaRPr lang="en-GB" sz="800" b="1" u="sng" kern="1200" dirty="0"/>
        </a:p>
      </dsp:txBody>
      <dsp:txXfrm>
        <a:off x="2461945" y="1522546"/>
        <a:ext cx="834252" cy="546217"/>
      </dsp:txXfrm>
    </dsp:sp>
    <dsp:sp modelId="{1884AEE8-C092-4362-80EA-F08F96B51BBB}">
      <dsp:nvSpPr>
        <dsp:cNvPr id="0" name=""/>
        <dsp:cNvSpPr/>
      </dsp:nvSpPr>
      <dsp:spPr>
        <a:xfrm>
          <a:off x="2444951" y="2175020"/>
          <a:ext cx="868240" cy="580205"/>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None/>
          </a:pPr>
          <a:r>
            <a:rPr lang="en-US" sz="800" b="0" u="none" kern="1200" dirty="0"/>
            <a:t>capture from co-ordinates or general plans; metadata capture and</a:t>
          </a:r>
          <a:endParaRPr lang="en-GB" sz="800" b="1" u="sng" kern="1200" dirty="0"/>
        </a:p>
      </dsp:txBody>
      <dsp:txXfrm>
        <a:off x="2461945" y="2192014"/>
        <a:ext cx="834252" cy="546217"/>
      </dsp:txXfrm>
    </dsp:sp>
    <dsp:sp modelId="{34D277D9-2AF9-4B81-8F92-967BA61A0492}">
      <dsp:nvSpPr>
        <dsp:cNvPr id="0" name=""/>
        <dsp:cNvSpPr/>
      </dsp:nvSpPr>
      <dsp:spPr>
        <a:xfrm>
          <a:off x="2444951" y="2844487"/>
          <a:ext cx="868240" cy="580205"/>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None/>
          </a:pPr>
          <a:r>
            <a:rPr lang="en-US" sz="800" b="0" u="none" kern="1200" dirty="0"/>
            <a:t>maintenance; map projections and re-projections. This may also</a:t>
          </a:r>
          <a:endParaRPr lang="en-GB" sz="800" b="1" u="sng" kern="1200" dirty="0"/>
        </a:p>
      </dsp:txBody>
      <dsp:txXfrm>
        <a:off x="2461945" y="2861481"/>
        <a:ext cx="834252" cy="546217"/>
      </dsp:txXfrm>
    </dsp:sp>
    <dsp:sp modelId="{A52D367E-F597-473F-A722-BB135D140198}">
      <dsp:nvSpPr>
        <dsp:cNvPr id="0" name=""/>
        <dsp:cNvSpPr/>
      </dsp:nvSpPr>
      <dsp:spPr>
        <a:xfrm>
          <a:off x="2444951" y="3513955"/>
          <a:ext cx="868240" cy="580205"/>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None/>
          </a:pPr>
          <a:r>
            <a:rPr lang="en-US" sz="800" b="0" u="none" kern="1200" dirty="0"/>
            <a:t>include field recording of data by direct observation and by</a:t>
          </a:r>
          <a:endParaRPr lang="en-GB" sz="800" b="1" u="sng" kern="1200" dirty="0"/>
        </a:p>
      </dsp:txBody>
      <dsp:txXfrm>
        <a:off x="2461945" y="3530949"/>
        <a:ext cx="834252" cy="546217"/>
      </dsp:txXfrm>
    </dsp:sp>
    <dsp:sp modelId="{0FB3A02E-9318-4F76-8462-0D6CBC759790}">
      <dsp:nvSpPr>
        <dsp:cNvPr id="0" name=""/>
        <dsp:cNvSpPr/>
      </dsp:nvSpPr>
      <dsp:spPr>
        <a:xfrm>
          <a:off x="2444951" y="4183423"/>
          <a:ext cx="868240" cy="580205"/>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None/>
          </a:pPr>
          <a:r>
            <a:rPr lang="en-US" sz="800" b="0" u="none" kern="1200" dirty="0"/>
            <a:t>annotation of aerial photography and satellite imagery.</a:t>
          </a:r>
          <a:endParaRPr lang="en-GB" sz="800" b="1" u="sng" kern="1200" dirty="0"/>
        </a:p>
      </dsp:txBody>
      <dsp:txXfrm>
        <a:off x="2461945" y="4200417"/>
        <a:ext cx="834252" cy="546217"/>
      </dsp:txXfrm>
    </dsp:sp>
    <dsp:sp modelId="{394AB634-AAC8-49F5-B307-22482FFAF7B2}">
      <dsp:nvSpPr>
        <dsp:cNvPr id="0" name=""/>
        <dsp:cNvSpPr/>
      </dsp:nvSpPr>
      <dsp:spPr>
        <a:xfrm>
          <a:off x="3503119" y="0"/>
          <a:ext cx="1085300" cy="5015345"/>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1" u="none" kern="1200" dirty="0"/>
            <a:t>DATA MANIPULATION:</a:t>
          </a:r>
          <a:endParaRPr lang="en-GB" sz="800" b="1" u="sng" kern="1200" dirty="0"/>
        </a:p>
      </dsp:txBody>
      <dsp:txXfrm>
        <a:off x="3503119" y="0"/>
        <a:ext cx="1085300" cy="1504603"/>
      </dsp:txXfrm>
    </dsp:sp>
    <dsp:sp modelId="{E85AE540-02FD-44BF-98DE-1F665F68F877}">
      <dsp:nvSpPr>
        <dsp:cNvPr id="0" name=""/>
        <dsp:cNvSpPr/>
      </dsp:nvSpPr>
      <dsp:spPr>
        <a:xfrm>
          <a:off x="3611649" y="1505552"/>
          <a:ext cx="868240" cy="580205"/>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None/>
          </a:pPr>
          <a:r>
            <a:rPr lang="en-US" sz="800" b="0" u="none" kern="1200" dirty="0"/>
            <a:t>This includes data processing; transformations; spatial data cleaning;</a:t>
          </a:r>
          <a:endParaRPr lang="en-GB" sz="800" b="1" u="sng" kern="1200" dirty="0"/>
        </a:p>
      </dsp:txBody>
      <dsp:txXfrm>
        <a:off x="3628643" y="1522546"/>
        <a:ext cx="834252" cy="546217"/>
      </dsp:txXfrm>
    </dsp:sp>
    <dsp:sp modelId="{B7EA6C99-40BD-47DE-8897-52D3568A685E}">
      <dsp:nvSpPr>
        <dsp:cNvPr id="0" name=""/>
        <dsp:cNvSpPr/>
      </dsp:nvSpPr>
      <dsp:spPr>
        <a:xfrm>
          <a:off x="3611649" y="2175020"/>
          <a:ext cx="868240" cy="580205"/>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None/>
          </a:pPr>
          <a:r>
            <a:rPr lang="en-US" sz="800" b="0" u="none" kern="1200" dirty="0"/>
            <a:t>data editing; attribute data cleaning; basic data classification; capture</a:t>
          </a:r>
          <a:endParaRPr lang="en-GB" sz="800" b="1" u="sng" kern="1200" dirty="0"/>
        </a:p>
      </dsp:txBody>
      <dsp:txXfrm>
        <a:off x="3628643" y="2192014"/>
        <a:ext cx="834252" cy="546217"/>
      </dsp:txXfrm>
    </dsp:sp>
    <dsp:sp modelId="{C9847FFF-7DB8-4FA4-A329-79EA90969FA5}">
      <dsp:nvSpPr>
        <dsp:cNvPr id="0" name=""/>
        <dsp:cNvSpPr/>
      </dsp:nvSpPr>
      <dsp:spPr>
        <a:xfrm>
          <a:off x="3611649" y="2844487"/>
          <a:ext cx="868240" cy="580205"/>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None/>
          </a:pPr>
          <a:r>
            <a:rPr lang="en-US" sz="800" b="0" u="none" kern="1200" dirty="0"/>
            <a:t>and metadata maintenance; map projections and re-projections;</a:t>
          </a:r>
          <a:endParaRPr lang="en-GB" sz="800" b="1" u="sng" kern="1200" dirty="0"/>
        </a:p>
      </dsp:txBody>
      <dsp:txXfrm>
        <a:off x="3628643" y="2861481"/>
        <a:ext cx="834252" cy="546217"/>
      </dsp:txXfrm>
    </dsp:sp>
    <dsp:sp modelId="{70ABB66A-55E2-46BB-93F5-F7C16BA7948E}">
      <dsp:nvSpPr>
        <dsp:cNvPr id="0" name=""/>
        <dsp:cNvSpPr/>
      </dsp:nvSpPr>
      <dsp:spPr>
        <a:xfrm>
          <a:off x="3611649" y="3513955"/>
          <a:ext cx="868240" cy="580205"/>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None/>
          </a:pPr>
          <a:r>
            <a:rPr lang="en-US" sz="800" b="0" u="none" kern="1200" dirty="0"/>
            <a:t>working with database files; performing queries; data integration</a:t>
          </a:r>
          <a:endParaRPr lang="en-GB" sz="800" b="1" u="sng" kern="1200" dirty="0"/>
        </a:p>
      </dsp:txBody>
      <dsp:txXfrm>
        <a:off x="3628643" y="3530949"/>
        <a:ext cx="834252" cy="546217"/>
      </dsp:txXfrm>
    </dsp:sp>
    <dsp:sp modelId="{282AA052-CD41-4239-BE49-17BCBEE2E7FA}">
      <dsp:nvSpPr>
        <dsp:cNvPr id="0" name=""/>
        <dsp:cNvSpPr/>
      </dsp:nvSpPr>
      <dsp:spPr>
        <a:xfrm>
          <a:off x="3611649" y="4183423"/>
          <a:ext cx="868240" cy="580205"/>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None/>
          </a:pPr>
          <a:r>
            <a:rPr lang="en-US" sz="800" b="0" u="none" kern="1200" dirty="0"/>
            <a:t>merging, splitting and aggregations.</a:t>
          </a:r>
          <a:endParaRPr lang="en-GB" sz="800" b="1" u="sng" kern="1200" dirty="0"/>
        </a:p>
      </dsp:txBody>
      <dsp:txXfrm>
        <a:off x="3628643" y="4200417"/>
        <a:ext cx="834252" cy="546217"/>
      </dsp:txXfrm>
    </dsp:sp>
    <dsp:sp modelId="{213376ED-9913-4551-B2F0-F4FE3CF4D547}">
      <dsp:nvSpPr>
        <dsp:cNvPr id="0" name=""/>
        <dsp:cNvSpPr/>
      </dsp:nvSpPr>
      <dsp:spPr>
        <a:xfrm>
          <a:off x="4669818" y="0"/>
          <a:ext cx="1085300" cy="5015345"/>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1" u="none" kern="1200" dirty="0"/>
            <a:t>REPRODUCTION PROCEDURES:</a:t>
          </a:r>
          <a:endParaRPr lang="en-GB" sz="800" b="1" u="sng" kern="1200" dirty="0"/>
        </a:p>
      </dsp:txBody>
      <dsp:txXfrm>
        <a:off x="4669818" y="0"/>
        <a:ext cx="1085300" cy="1504603"/>
      </dsp:txXfrm>
    </dsp:sp>
    <dsp:sp modelId="{6C4E1866-07BA-46CC-A74F-EC928C0EDB84}">
      <dsp:nvSpPr>
        <dsp:cNvPr id="0" name=""/>
        <dsp:cNvSpPr/>
      </dsp:nvSpPr>
      <dsp:spPr>
        <a:xfrm>
          <a:off x="4778348" y="1506072"/>
          <a:ext cx="868240" cy="1512195"/>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None/>
          </a:pPr>
          <a:r>
            <a:rPr lang="en-US" sz="800" b="0" u="none" kern="1200" dirty="0"/>
            <a:t>This includes the reproduction of prints by multi-</a:t>
          </a:r>
          <a:r>
            <a:rPr lang="en-US" sz="800" b="0" u="none" kern="1200" dirty="0" err="1"/>
            <a:t>colour</a:t>
          </a:r>
          <a:r>
            <a:rPr lang="en-US" sz="800" b="0" u="none" kern="1200" dirty="0"/>
            <a:t> printing on</a:t>
          </a:r>
          <a:endParaRPr lang="en-GB" sz="800" b="1" u="sng" kern="1200" dirty="0"/>
        </a:p>
      </dsp:txBody>
      <dsp:txXfrm>
        <a:off x="4803778" y="1531502"/>
        <a:ext cx="817380" cy="1461335"/>
      </dsp:txXfrm>
    </dsp:sp>
    <dsp:sp modelId="{D63D94B3-D104-476D-8BCB-1CA08EB2B883}">
      <dsp:nvSpPr>
        <dsp:cNvPr id="0" name=""/>
        <dsp:cNvSpPr/>
      </dsp:nvSpPr>
      <dsp:spPr>
        <a:xfrm>
          <a:off x="4778348" y="3250913"/>
          <a:ext cx="868240" cy="1512195"/>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None/>
          </a:pPr>
          <a:r>
            <a:rPr lang="en-US" sz="800" b="0" u="none" kern="1200" dirty="0"/>
            <a:t>different output devices and other methods of output.</a:t>
          </a:r>
          <a:endParaRPr lang="en-GB" sz="800" b="1" u="sng" kern="1200" dirty="0"/>
        </a:p>
      </dsp:txBody>
      <dsp:txXfrm>
        <a:off x="4803778" y="3276343"/>
        <a:ext cx="817380" cy="1461335"/>
      </dsp:txXfrm>
    </dsp:sp>
    <dsp:sp modelId="{AEB0B337-4FDD-4BDB-8A02-3FED69085480}">
      <dsp:nvSpPr>
        <dsp:cNvPr id="0" name=""/>
        <dsp:cNvSpPr/>
      </dsp:nvSpPr>
      <dsp:spPr>
        <a:xfrm>
          <a:off x="5836516" y="0"/>
          <a:ext cx="1085300" cy="5015345"/>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1" u="none" kern="1200" dirty="0"/>
            <a:t>SPATIAL MODELLING:</a:t>
          </a:r>
          <a:endParaRPr lang="en-GB" sz="800" b="1" u="sng" kern="1200" dirty="0"/>
        </a:p>
      </dsp:txBody>
      <dsp:txXfrm>
        <a:off x="5836516" y="0"/>
        <a:ext cx="1085300" cy="1504603"/>
      </dsp:txXfrm>
    </dsp:sp>
    <dsp:sp modelId="{CA1440E5-43E9-402D-A5D1-6B457AC6B6CB}">
      <dsp:nvSpPr>
        <dsp:cNvPr id="0" name=""/>
        <dsp:cNvSpPr/>
      </dsp:nvSpPr>
      <dsp:spPr>
        <a:xfrm>
          <a:off x="5945046" y="1506072"/>
          <a:ext cx="868240" cy="1512195"/>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None/>
          </a:pPr>
          <a:r>
            <a:rPr lang="en-US" sz="800" b="0" u="none" kern="1200" dirty="0"/>
            <a:t>This includes working with different data models; feature</a:t>
          </a:r>
          <a:endParaRPr lang="en-GB" sz="800" b="1" u="sng" kern="1200" dirty="0"/>
        </a:p>
      </dsp:txBody>
      <dsp:txXfrm>
        <a:off x="5970476" y="1531502"/>
        <a:ext cx="817380" cy="1461335"/>
      </dsp:txXfrm>
    </dsp:sp>
    <dsp:sp modelId="{6B440415-F0C1-46AD-BDE1-FBBE6E250F49}">
      <dsp:nvSpPr>
        <dsp:cNvPr id="0" name=""/>
        <dsp:cNvSpPr/>
      </dsp:nvSpPr>
      <dsp:spPr>
        <a:xfrm>
          <a:off x="5945046" y="3250913"/>
          <a:ext cx="868240" cy="1512195"/>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None/>
          </a:pPr>
          <a:r>
            <a:rPr lang="en-US" sz="800" b="0" u="none" kern="1200" dirty="0"/>
            <a:t>classifications and definitions, design of symbology types, styles and </a:t>
          </a:r>
          <a:r>
            <a:rPr lang="en-US" sz="800" b="0" u="none" kern="1200" dirty="0" err="1"/>
            <a:t>colour</a:t>
          </a:r>
          <a:r>
            <a:rPr lang="en-US" sz="800" b="0" u="none" kern="1200" dirty="0"/>
            <a:t>.</a:t>
          </a:r>
          <a:endParaRPr lang="en-GB" sz="800" b="1" u="sng" kern="1200" dirty="0"/>
        </a:p>
      </dsp:txBody>
      <dsp:txXfrm>
        <a:off x="5970476" y="3276343"/>
        <a:ext cx="817380" cy="1461335"/>
      </dsp:txXfrm>
    </dsp:sp>
    <dsp:sp modelId="{5600B601-7EC3-4061-AF1A-7173826BC3EC}">
      <dsp:nvSpPr>
        <dsp:cNvPr id="0" name=""/>
        <dsp:cNvSpPr/>
      </dsp:nvSpPr>
      <dsp:spPr>
        <a:xfrm>
          <a:off x="7003215" y="0"/>
          <a:ext cx="1085300" cy="5015345"/>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1" u="none" kern="1200" dirty="0"/>
            <a:t>MAP PRODUCTION:</a:t>
          </a:r>
          <a:endParaRPr lang="en-GB" sz="800" b="1" u="sng" kern="1200" dirty="0"/>
        </a:p>
      </dsp:txBody>
      <dsp:txXfrm>
        <a:off x="7003215" y="0"/>
        <a:ext cx="1085300" cy="1504603"/>
      </dsp:txXfrm>
    </dsp:sp>
    <dsp:sp modelId="{CDED5647-5BBF-4002-A650-B93191671E8D}">
      <dsp:nvSpPr>
        <dsp:cNvPr id="0" name=""/>
        <dsp:cNvSpPr/>
      </dsp:nvSpPr>
      <dsp:spPr>
        <a:xfrm>
          <a:off x="7111745" y="1506072"/>
          <a:ext cx="868240" cy="1512195"/>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None/>
          </a:pPr>
          <a:r>
            <a:rPr lang="en-US" sz="800" b="0" u="none" kern="1200" dirty="0"/>
            <a:t>This includes map production and report writing. Both vector and</a:t>
          </a:r>
          <a:endParaRPr lang="en-GB" sz="800" b="1" u="sng" kern="1200" dirty="0"/>
        </a:p>
      </dsp:txBody>
      <dsp:txXfrm>
        <a:off x="7137175" y="1531502"/>
        <a:ext cx="817380" cy="1461335"/>
      </dsp:txXfrm>
    </dsp:sp>
    <dsp:sp modelId="{6EC20D84-914E-486A-9BD4-C90D8C469C1E}">
      <dsp:nvSpPr>
        <dsp:cNvPr id="0" name=""/>
        <dsp:cNvSpPr/>
      </dsp:nvSpPr>
      <dsp:spPr>
        <a:xfrm>
          <a:off x="7111745" y="3250913"/>
          <a:ext cx="868240" cy="1512195"/>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None/>
          </a:pPr>
          <a:r>
            <a:rPr lang="en-US" sz="800" b="0" u="none" kern="1200" dirty="0"/>
            <a:t>raster data to be included.</a:t>
          </a:r>
          <a:endParaRPr lang="en-GB" sz="800" b="1" u="sng" kern="1200" dirty="0"/>
        </a:p>
      </dsp:txBody>
      <dsp:txXfrm>
        <a:off x="7137175" y="3276343"/>
        <a:ext cx="817380" cy="1461335"/>
      </dsp:txXfrm>
    </dsp:sp>
    <dsp:sp modelId="{042FB78A-8EBE-45AA-9F57-70E63274CFFC}">
      <dsp:nvSpPr>
        <dsp:cNvPr id="0" name=""/>
        <dsp:cNvSpPr/>
      </dsp:nvSpPr>
      <dsp:spPr>
        <a:xfrm>
          <a:off x="8169913" y="0"/>
          <a:ext cx="1085300" cy="5015345"/>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1" u="none" kern="1200" dirty="0"/>
            <a:t>PHOTOGRAMMETRIC COMPILATION:</a:t>
          </a:r>
          <a:endParaRPr lang="en-GB" sz="800" b="1" u="sng" kern="1200" dirty="0"/>
        </a:p>
      </dsp:txBody>
      <dsp:txXfrm>
        <a:off x="8169913" y="0"/>
        <a:ext cx="1085300" cy="1504603"/>
      </dsp:txXfrm>
    </dsp:sp>
    <dsp:sp modelId="{05422E54-485E-4C9D-A752-91E1F86336FC}">
      <dsp:nvSpPr>
        <dsp:cNvPr id="0" name=""/>
        <dsp:cNvSpPr/>
      </dsp:nvSpPr>
      <dsp:spPr>
        <a:xfrm>
          <a:off x="8278443" y="1504603"/>
          <a:ext cx="868240" cy="3259974"/>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None/>
          </a:pPr>
          <a:r>
            <a:rPr lang="en-US" sz="800" b="0" u="none" kern="1200" dirty="0"/>
            <a:t>This includes working with analogue aerial photography and digital imagery, Flight planning. Aerial Triangulation. Airborne GPS, Interpretation and annotation. Feature extraction and compilation. Digital Elevation Models or surface models. Photogrammetric scanners, and geo-referencing. </a:t>
          </a:r>
          <a:endParaRPr lang="en-GB" sz="800" b="1" u="sng" kern="1200" dirty="0"/>
        </a:p>
      </dsp:txBody>
      <dsp:txXfrm>
        <a:off x="8303873" y="1530033"/>
        <a:ext cx="817380" cy="3209114"/>
      </dsp:txXfrm>
    </dsp:sp>
    <dsp:sp modelId="{18572866-4EBD-4D3B-9008-AE9F70C74CB2}">
      <dsp:nvSpPr>
        <dsp:cNvPr id="0" name=""/>
        <dsp:cNvSpPr/>
      </dsp:nvSpPr>
      <dsp:spPr>
        <a:xfrm>
          <a:off x="9336612" y="0"/>
          <a:ext cx="1085300" cy="5015345"/>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1" u="none" kern="1200" dirty="0"/>
            <a:t>IMAGE PROCESSING</a:t>
          </a:r>
          <a:endParaRPr lang="en-GB" sz="800" b="1" u="sng" kern="1200" dirty="0"/>
        </a:p>
      </dsp:txBody>
      <dsp:txXfrm>
        <a:off x="9336612" y="0"/>
        <a:ext cx="1085300" cy="1504603"/>
      </dsp:txXfrm>
    </dsp:sp>
    <dsp:sp modelId="{F7DD0BDA-39B7-44D8-AE78-C500F4285F7B}">
      <dsp:nvSpPr>
        <dsp:cNvPr id="0" name=""/>
        <dsp:cNvSpPr/>
      </dsp:nvSpPr>
      <dsp:spPr>
        <a:xfrm>
          <a:off x="9445142" y="1504603"/>
          <a:ext cx="868240" cy="3259974"/>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None/>
          </a:pPr>
          <a:r>
            <a:rPr lang="en-US" sz="800" b="0" u="none" kern="1200" dirty="0"/>
            <a:t>This includes an UNDERSTANDING of basic digital image </a:t>
          </a:r>
          <a:r>
            <a:rPr lang="en-US" sz="800" b="0" u="none" kern="1200" dirty="0" err="1"/>
            <a:t>analysis,and</a:t>
          </a:r>
          <a:r>
            <a:rPr lang="en-US" sz="800" b="0" u="none" kern="1200" dirty="0"/>
            <a:t> image ortho-rectification.</a:t>
          </a:r>
          <a:endParaRPr lang="en-GB" sz="800" b="1" u="sng" kern="1200" dirty="0"/>
        </a:p>
      </dsp:txBody>
      <dsp:txXfrm>
        <a:off x="9470572" y="1530033"/>
        <a:ext cx="817380" cy="3209114"/>
      </dsp:txXfrm>
    </dsp:sp>
    <dsp:sp modelId="{04435886-173C-400A-A436-E0B1CBDE1545}">
      <dsp:nvSpPr>
        <dsp:cNvPr id="0" name=""/>
        <dsp:cNvSpPr/>
      </dsp:nvSpPr>
      <dsp:spPr>
        <a:xfrm>
          <a:off x="10503310" y="0"/>
          <a:ext cx="1085300" cy="5015345"/>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1" u="sng" kern="1200" dirty="0"/>
            <a:t>REQUIRED </a:t>
          </a:r>
          <a:endParaRPr lang="en-GB" sz="800" b="1" u="sng" kern="1200" dirty="0"/>
        </a:p>
      </dsp:txBody>
      <dsp:txXfrm>
        <a:off x="10503310" y="0"/>
        <a:ext cx="1085300" cy="1504603"/>
      </dsp:txXfrm>
    </dsp:sp>
    <dsp:sp modelId="{CF7D0C67-A590-4AA8-9D3A-588977EFF9E9}">
      <dsp:nvSpPr>
        <dsp:cNvPr id="0" name=""/>
        <dsp:cNvSpPr/>
      </dsp:nvSpPr>
      <dsp:spPr>
        <a:xfrm>
          <a:off x="10611840" y="1505032"/>
          <a:ext cx="868240" cy="985314"/>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None/>
          </a:pPr>
          <a:r>
            <a:rPr lang="en-US" sz="800" kern="1200" dirty="0"/>
            <a:t>COMPULSARY DAYS: 80</a:t>
          </a:r>
          <a:endParaRPr lang="en-GB" sz="800" b="1" u="sng" kern="1200" dirty="0"/>
        </a:p>
      </dsp:txBody>
      <dsp:txXfrm>
        <a:off x="10637270" y="1530462"/>
        <a:ext cx="817380" cy="934454"/>
      </dsp:txXfrm>
    </dsp:sp>
    <dsp:sp modelId="{C4F410B1-1318-490C-A527-9BB6296BBB4A}">
      <dsp:nvSpPr>
        <dsp:cNvPr id="0" name=""/>
        <dsp:cNvSpPr/>
      </dsp:nvSpPr>
      <dsp:spPr>
        <a:xfrm>
          <a:off x="10611840" y="2641933"/>
          <a:ext cx="868240" cy="985314"/>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None/>
          </a:pPr>
          <a:r>
            <a:rPr lang="en-US" sz="800" kern="1200" dirty="0"/>
            <a:t>ADDITIONAL TRAINING: 140</a:t>
          </a:r>
          <a:endParaRPr lang="en-GB" sz="800" kern="1200" dirty="0"/>
        </a:p>
      </dsp:txBody>
      <dsp:txXfrm>
        <a:off x="10637270" y="2667363"/>
        <a:ext cx="817380" cy="934454"/>
      </dsp:txXfrm>
    </dsp:sp>
    <dsp:sp modelId="{01AABF74-357A-445F-A5F5-31B13C83227E}">
      <dsp:nvSpPr>
        <dsp:cNvPr id="0" name=""/>
        <dsp:cNvSpPr/>
      </dsp:nvSpPr>
      <dsp:spPr>
        <a:xfrm>
          <a:off x="10611840" y="3778834"/>
          <a:ext cx="868240" cy="985314"/>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None/>
          </a:pPr>
          <a:r>
            <a:rPr lang="en-US" sz="800" kern="1200" dirty="0"/>
            <a:t>TOTAL OF 220 DAYS</a:t>
          </a:r>
          <a:endParaRPr lang="en-GB" sz="800" kern="1200" dirty="0"/>
        </a:p>
      </dsp:txBody>
      <dsp:txXfrm>
        <a:off x="10637270" y="3804264"/>
        <a:ext cx="817380" cy="9344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E79182-513D-4C68-B7DD-BD04CD9D351E}">
      <dsp:nvSpPr>
        <dsp:cNvPr id="0" name=""/>
        <dsp:cNvSpPr/>
      </dsp:nvSpPr>
      <dsp:spPr>
        <a:xfrm>
          <a:off x="5801" y="0"/>
          <a:ext cx="5580738" cy="5015345"/>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ZA" sz="4600" b="1" u="none" kern="1200" dirty="0"/>
            <a:t>Gisc Technologist &amp; Practitioner</a:t>
          </a:r>
          <a:endParaRPr lang="en-GB" sz="4600" kern="1200" dirty="0"/>
        </a:p>
      </dsp:txBody>
      <dsp:txXfrm>
        <a:off x="5801" y="0"/>
        <a:ext cx="5580738" cy="1504603"/>
      </dsp:txXfrm>
    </dsp:sp>
    <dsp:sp modelId="{28F97DBB-EEC1-4FF6-95BD-0849576A0FC4}">
      <dsp:nvSpPr>
        <dsp:cNvPr id="0" name=""/>
        <dsp:cNvSpPr/>
      </dsp:nvSpPr>
      <dsp:spPr>
        <a:xfrm>
          <a:off x="563875" y="1505475"/>
          <a:ext cx="4464591" cy="259858"/>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ZA" sz="1400" b="0" u="none" kern="1200" dirty="0"/>
            <a:t>Data collection and capture</a:t>
          </a:r>
          <a:endParaRPr lang="en-GB" sz="1400" b="1" u="sng" kern="1200" dirty="0"/>
        </a:p>
      </dsp:txBody>
      <dsp:txXfrm>
        <a:off x="571486" y="1513086"/>
        <a:ext cx="4449369" cy="244636"/>
      </dsp:txXfrm>
    </dsp:sp>
    <dsp:sp modelId="{6AC6A319-BDD4-444F-A80B-BCFAFE715120}">
      <dsp:nvSpPr>
        <dsp:cNvPr id="0" name=""/>
        <dsp:cNvSpPr/>
      </dsp:nvSpPr>
      <dsp:spPr>
        <a:xfrm>
          <a:off x="563875" y="1805312"/>
          <a:ext cx="4464591" cy="259858"/>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ZA" sz="1400" b="0" u="none" kern="1200"/>
            <a:t>Data manipulation</a:t>
          </a:r>
          <a:endParaRPr lang="en-GB" sz="1400" b="1" u="sng" kern="1200"/>
        </a:p>
      </dsp:txBody>
      <dsp:txXfrm>
        <a:off x="571486" y="1812923"/>
        <a:ext cx="4449369" cy="244636"/>
      </dsp:txXfrm>
    </dsp:sp>
    <dsp:sp modelId="{AC6337E7-64FE-4C76-BDF8-D36AA0D85FCB}">
      <dsp:nvSpPr>
        <dsp:cNvPr id="0" name=""/>
        <dsp:cNvSpPr/>
      </dsp:nvSpPr>
      <dsp:spPr>
        <a:xfrm>
          <a:off x="563875" y="2105150"/>
          <a:ext cx="4464591" cy="259858"/>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ZA" sz="1400" b="0" u="none" kern="1200"/>
            <a:t>Reproduction procedures</a:t>
          </a:r>
          <a:endParaRPr lang="en-GB" sz="1400" b="1" u="sng" kern="1200"/>
        </a:p>
      </dsp:txBody>
      <dsp:txXfrm>
        <a:off x="571486" y="2112761"/>
        <a:ext cx="4449369" cy="244636"/>
      </dsp:txXfrm>
    </dsp:sp>
    <dsp:sp modelId="{E7E30D26-B4DE-4457-8AC7-EBE5BAB63B85}">
      <dsp:nvSpPr>
        <dsp:cNvPr id="0" name=""/>
        <dsp:cNvSpPr/>
      </dsp:nvSpPr>
      <dsp:spPr>
        <a:xfrm>
          <a:off x="563875" y="2404987"/>
          <a:ext cx="4464591" cy="259858"/>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ZA" sz="1400" b="0" u="none" kern="1200"/>
            <a:t>Database and spatial modelling</a:t>
          </a:r>
          <a:endParaRPr lang="en-GB" sz="1400" b="1" u="sng" kern="1200"/>
        </a:p>
      </dsp:txBody>
      <dsp:txXfrm>
        <a:off x="571486" y="2412598"/>
        <a:ext cx="4449369" cy="244636"/>
      </dsp:txXfrm>
    </dsp:sp>
    <dsp:sp modelId="{C97996CC-B178-4001-A13B-0FF91ABBB3DD}">
      <dsp:nvSpPr>
        <dsp:cNvPr id="0" name=""/>
        <dsp:cNvSpPr/>
      </dsp:nvSpPr>
      <dsp:spPr>
        <a:xfrm>
          <a:off x="563875" y="2704824"/>
          <a:ext cx="4464591" cy="259858"/>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ZA" sz="1400" b="0" u="none" kern="1200"/>
            <a:t>Map production</a:t>
          </a:r>
          <a:endParaRPr lang="en-GB" sz="1400" b="1" u="sng" kern="1200"/>
        </a:p>
      </dsp:txBody>
      <dsp:txXfrm>
        <a:off x="571486" y="2712435"/>
        <a:ext cx="4449369" cy="244636"/>
      </dsp:txXfrm>
    </dsp:sp>
    <dsp:sp modelId="{A508E832-2D55-4BA5-A721-B3C1FA94486A}">
      <dsp:nvSpPr>
        <dsp:cNvPr id="0" name=""/>
        <dsp:cNvSpPr/>
      </dsp:nvSpPr>
      <dsp:spPr>
        <a:xfrm>
          <a:off x="563875" y="3004661"/>
          <a:ext cx="4464591" cy="259858"/>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ZA" sz="1400" b="0" u="none" kern="1200"/>
            <a:t>Spatial statistics and interpolation</a:t>
          </a:r>
          <a:endParaRPr lang="en-GB" sz="1400" b="1" u="sng" kern="1200"/>
        </a:p>
      </dsp:txBody>
      <dsp:txXfrm>
        <a:off x="571486" y="3012272"/>
        <a:ext cx="4449369" cy="244636"/>
      </dsp:txXfrm>
    </dsp:sp>
    <dsp:sp modelId="{DEE51CA5-9001-4042-8206-6D78FAB86F89}">
      <dsp:nvSpPr>
        <dsp:cNvPr id="0" name=""/>
        <dsp:cNvSpPr/>
      </dsp:nvSpPr>
      <dsp:spPr>
        <a:xfrm>
          <a:off x="563875" y="3304498"/>
          <a:ext cx="4464591" cy="259858"/>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ZA" sz="1400" b="0" u="none" kern="1200"/>
            <a:t>Spatial analysis</a:t>
          </a:r>
          <a:endParaRPr lang="en-GB" sz="1400" b="1" u="sng" kern="1200"/>
        </a:p>
      </dsp:txBody>
      <dsp:txXfrm>
        <a:off x="571486" y="3312109"/>
        <a:ext cx="4449369" cy="244636"/>
      </dsp:txXfrm>
    </dsp:sp>
    <dsp:sp modelId="{A812CECC-AB3C-4667-B461-DD1A3A8E2371}">
      <dsp:nvSpPr>
        <dsp:cNvPr id="0" name=""/>
        <dsp:cNvSpPr/>
      </dsp:nvSpPr>
      <dsp:spPr>
        <a:xfrm>
          <a:off x="563875" y="3604335"/>
          <a:ext cx="4464591" cy="259858"/>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ZA" sz="1400" b="0" u="none" kern="1200"/>
            <a:t>Remote sensing and photogrammetry</a:t>
          </a:r>
          <a:endParaRPr lang="en-GB" sz="1400" b="1" u="sng" kern="1200"/>
        </a:p>
      </dsp:txBody>
      <dsp:txXfrm>
        <a:off x="571486" y="3611946"/>
        <a:ext cx="4449369" cy="244636"/>
      </dsp:txXfrm>
    </dsp:sp>
    <dsp:sp modelId="{2D97C554-A9A7-43CD-B06D-6226D5895047}">
      <dsp:nvSpPr>
        <dsp:cNvPr id="0" name=""/>
        <dsp:cNvSpPr/>
      </dsp:nvSpPr>
      <dsp:spPr>
        <a:xfrm>
          <a:off x="563875" y="3904172"/>
          <a:ext cx="4464591" cy="259858"/>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ZA" sz="1400" b="0" u="none" kern="1200"/>
            <a:t>Project management</a:t>
          </a:r>
          <a:endParaRPr lang="en-GB" sz="1400" b="1" u="sng" kern="1200"/>
        </a:p>
      </dsp:txBody>
      <dsp:txXfrm>
        <a:off x="571486" y="3911783"/>
        <a:ext cx="4449369" cy="244636"/>
      </dsp:txXfrm>
    </dsp:sp>
    <dsp:sp modelId="{4271FEB1-160F-41FA-8D83-A260B4552C60}">
      <dsp:nvSpPr>
        <dsp:cNvPr id="0" name=""/>
        <dsp:cNvSpPr/>
      </dsp:nvSpPr>
      <dsp:spPr>
        <a:xfrm>
          <a:off x="563875" y="4204009"/>
          <a:ext cx="4464591" cy="259858"/>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ZA" sz="1400" b="0" u="none" kern="1200"/>
            <a:t>Spatial information management, manipulation and recovery</a:t>
          </a:r>
          <a:endParaRPr lang="en-GB" sz="1400" b="1" u="sng" kern="1200"/>
        </a:p>
      </dsp:txBody>
      <dsp:txXfrm>
        <a:off x="571486" y="4211620"/>
        <a:ext cx="4449369" cy="244636"/>
      </dsp:txXfrm>
    </dsp:sp>
    <dsp:sp modelId="{790210D1-1A1F-4415-B058-3E748AC0A913}">
      <dsp:nvSpPr>
        <dsp:cNvPr id="0" name=""/>
        <dsp:cNvSpPr/>
      </dsp:nvSpPr>
      <dsp:spPr>
        <a:xfrm>
          <a:off x="563875" y="4503846"/>
          <a:ext cx="4464591" cy="259858"/>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ZA" sz="1400" b="0" u="none" kern="1200"/>
            <a:t>Spatial data quality assessment and error management</a:t>
          </a:r>
          <a:endParaRPr lang="en-GB" sz="1400" b="1" u="sng" kern="1200"/>
        </a:p>
      </dsp:txBody>
      <dsp:txXfrm>
        <a:off x="571486" y="4511457"/>
        <a:ext cx="4449369" cy="244636"/>
      </dsp:txXfrm>
    </dsp:sp>
    <dsp:sp modelId="{4B1DD516-2C79-4C9C-B3E7-B6B43D3A5602}">
      <dsp:nvSpPr>
        <dsp:cNvPr id="0" name=""/>
        <dsp:cNvSpPr/>
      </dsp:nvSpPr>
      <dsp:spPr>
        <a:xfrm>
          <a:off x="6005095" y="0"/>
          <a:ext cx="5580738" cy="5015345"/>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REQUIREMENTS</a:t>
          </a:r>
          <a:endParaRPr lang="en-GB" sz="4600" kern="1200" dirty="0"/>
        </a:p>
      </dsp:txBody>
      <dsp:txXfrm>
        <a:off x="6005095" y="0"/>
        <a:ext cx="5580738" cy="1504603"/>
      </dsp:txXfrm>
    </dsp:sp>
    <dsp:sp modelId="{8202399E-39EE-4893-B2E5-0B68C87758E0}">
      <dsp:nvSpPr>
        <dsp:cNvPr id="0" name=""/>
        <dsp:cNvSpPr/>
      </dsp:nvSpPr>
      <dsp:spPr>
        <a:xfrm>
          <a:off x="6563169" y="1506072"/>
          <a:ext cx="4464591" cy="1512195"/>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US" sz="1400" kern="1200" dirty="0"/>
            <a:t>120 Compulsory Days</a:t>
          </a:r>
          <a:endParaRPr lang="en-GB" sz="1400" kern="1200" dirty="0"/>
        </a:p>
      </dsp:txBody>
      <dsp:txXfrm>
        <a:off x="6607460" y="1550363"/>
        <a:ext cx="4376009" cy="1423613"/>
      </dsp:txXfrm>
    </dsp:sp>
    <dsp:sp modelId="{2C93D0C1-94A3-4501-B164-914105B139D9}">
      <dsp:nvSpPr>
        <dsp:cNvPr id="0" name=""/>
        <dsp:cNvSpPr/>
      </dsp:nvSpPr>
      <dsp:spPr>
        <a:xfrm>
          <a:off x="6563169" y="3250913"/>
          <a:ext cx="4464591" cy="1512195"/>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US" sz="1400" kern="1200" dirty="0"/>
            <a:t>100 Additional Training days</a:t>
          </a:r>
          <a:endParaRPr lang="en-GB" sz="1400" kern="1200" dirty="0"/>
        </a:p>
      </dsp:txBody>
      <dsp:txXfrm>
        <a:off x="6607460" y="3295204"/>
        <a:ext cx="4376009" cy="142361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CAAF9E-A125-41E5-B04C-C5D958C3D135}">
      <dsp:nvSpPr>
        <dsp:cNvPr id="0" name=""/>
        <dsp:cNvSpPr/>
      </dsp:nvSpPr>
      <dsp:spPr>
        <a:xfrm>
          <a:off x="1154" y="0"/>
          <a:ext cx="2043252" cy="5015345"/>
        </a:xfrm>
        <a:prstGeom prst="roundRect">
          <a:avLst>
            <a:gd name="adj" fmla="val 10000"/>
          </a:avLst>
        </a:prstGeom>
        <a:gradFill rotWithShape="0">
          <a:gsLst>
            <a:gs pos="0">
              <a:schemeClr val="dk2">
                <a:hueOff val="0"/>
                <a:satOff val="0"/>
                <a:lumOff val="0"/>
                <a:alphaOff val="0"/>
                <a:tint val="58000"/>
                <a:satMod val="108000"/>
                <a:lumMod val="110000"/>
              </a:schemeClr>
            </a:gs>
            <a:gs pos="100000">
              <a:schemeClr val="dk2">
                <a:hueOff val="0"/>
                <a:satOff val="0"/>
                <a:lumOff val="0"/>
                <a:alphaOff val="0"/>
                <a:tint val="81000"/>
                <a:satMod val="109000"/>
                <a:lumMod val="105000"/>
              </a:schemeClr>
            </a:gs>
          </a:gsLst>
          <a:lin ang="504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ZA" sz="1500" b="0" u="none" kern="1200" dirty="0"/>
            <a:t>A mentor must be a registered, practising Professional </a:t>
          </a:r>
          <a:r>
            <a:rPr lang="en-ZA" sz="1500" b="0" u="none" kern="1200" dirty="0" err="1"/>
            <a:t>GISc</a:t>
          </a:r>
          <a:r>
            <a:rPr lang="en-ZA" sz="1500" b="0" u="none" kern="1200" dirty="0"/>
            <a:t> Practitioner who has been practising as such for a minimum period of five years.</a:t>
          </a:r>
          <a:endParaRPr lang="en-GB" sz="1500" kern="1200" dirty="0"/>
        </a:p>
      </dsp:txBody>
      <dsp:txXfrm>
        <a:off x="60999" y="59845"/>
        <a:ext cx="1923562" cy="4895655"/>
      </dsp:txXfrm>
    </dsp:sp>
    <dsp:sp modelId="{CE5D73BA-A6CF-4D0C-AC65-1CF379F62E2C}">
      <dsp:nvSpPr>
        <dsp:cNvPr id="0" name=""/>
        <dsp:cNvSpPr/>
      </dsp:nvSpPr>
      <dsp:spPr>
        <a:xfrm>
          <a:off x="2387673" y="0"/>
          <a:ext cx="2043252" cy="5015345"/>
        </a:xfrm>
        <a:prstGeom prst="roundRect">
          <a:avLst>
            <a:gd name="adj" fmla="val 10000"/>
          </a:avLst>
        </a:prstGeom>
        <a:gradFill rotWithShape="0">
          <a:gsLst>
            <a:gs pos="0">
              <a:schemeClr val="dk2">
                <a:hueOff val="0"/>
                <a:satOff val="0"/>
                <a:lumOff val="0"/>
                <a:alphaOff val="0"/>
                <a:tint val="58000"/>
                <a:satMod val="108000"/>
                <a:lumMod val="110000"/>
              </a:schemeClr>
            </a:gs>
            <a:gs pos="100000">
              <a:schemeClr val="dk2">
                <a:hueOff val="0"/>
                <a:satOff val="0"/>
                <a:lumOff val="0"/>
                <a:alphaOff val="0"/>
                <a:tint val="81000"/>
                <a:satMod val="109000"/>
                <a:lumMod val="105000"/>
              </a:schemeClr>
            </a:gs>
          </a:gsLst>
          <a:lin ang="504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ZA" sz="1500" b="0" u="none" kern="1200" dirty="0"/>
            <a:t> Provided that the Council may, on written application by the mentor, relax the requirement of the five years experience. </a:t>
          </a:r>
          <a:endParaRPr lang="en-GB" sz="1500" kern="1200" dirty="0"/>
        </a:p>
      </dsp:txBody>
      <dsp:txXfrm>
        <a:off x="2447518" y="59845"/>
        <a:ext cx="1923562" cy="4895655"/>
      </dsp:txXfrm>
    </dsp:sp>
    <dsp:sp modelId="{681FE4B9-9AAA-4A71-8F0A-F454D41AE634}">
      <dsp:nvSpPr>
        <dsp:cNvPr id="0" name=""/>
        <dsp:cNvSpPr/>
      </dsp:nvSpPr>
      <dsp:spPr>
        <a:xfrm>
          <a:off x="4774191" y="0"/>
          <a:ext cx="2043252" cy="5015345"/>
        </a:xfrm>
        <a:prstGeom prst="roundRect">
          <a:avLst>
            <a:gd name="adj" fmla="val 10000"/>
          </a:avLst>
        </a:prstGeom>
        <a:gradFill rotWithShape="0">
          <a:gsLst>
            <a:gs pos="0">
              <a:schemeClr val="dk2">
                <a:hueOff val="0"/>
                <a:satOff val="0"/>
                <a:lumOff val="0"/>
                <a:alphaOff val="0"/>
                <a:tint val="58000"/>
                <a:satMod val="108000"/>
                <a:lumMod val="110000"/>
              </a:schemeClr>
            </a:gs>
            <a:gs pos="100000">
              <a:schemeClr val="dk2">
                <a:hueOff val="0"/>
                <a:satOff val="0"/>
                <a:lumOff val="0"/>
                <a:alphaOff val="0"/>
                <a:tint val="81000"/>
                <a:satMod val="109000"/>
                <a:lumMod val="105000"/>
              </a:schemeClr>
            </a:gs>
          </a:gsLst>
          <a:lin ang="504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ZA" sz="1500" b="0" u="none" kern="1200"/>
            <a:t>Provided </a:t>
          </a:r>
          <a:r>
            <a:rPr lang="en-ZA" sz="1500" b="0" u="none" kern="1200" dirty="0"/>
            <a:t>further that where the experience to be gained is in a field of expertise that could not normally be obtained under the guidance of a Professional </a:t>
          </a:r>
          <a:r>
            <a:rPr lang="en-ZA" sz="1500" b="0" u="none" kern="1200" dirty="0" err="1"/>
            <a:t>GISc</a:t>
          </a:r>
          <a:r>
            <a:rPr lang="en-ZA" sz="1500" b="0" u="none" kern="1200" dirty="0"/>
            <a:t> Practitioner then, with the consent of the Council, such experience may be obtained under the personal supervision of a suitably qualified person.</a:t>
          </a:r>
          <a:endParaRPr lang="en-GB" sz="1500" kern="1200" dirty="0"/>
        </a:p>
      </dsp:txBody>
      <dsp:txXfrm>
        <a:off x="4834036" y="59845"/>
        <a:ext cx="1923562" cy="4895655"/>
      </dsp:txXfrm>
    </dsp:sp>
    <dsp:sp modelId="{00B7E4D5-84DB-459C-880E-CC527C649023}">
      <dsp:nvSpPr>
        <dsp:cNvPr id="0" name=""/>
        <dsp:cNvSpPr/>
      </dsp:nvSpPr>
      <dsp:spPr>
        <a:xfrm>
          <a:off x="7160710" y="0"/>
          <a:ext cx="2043252" cy="5015345"/>
        </a:xfrm>
        <a:prstGeom prst="roundRect">
          <a:avLst>
            <a:gd name="adj" fmla="val 10000"/>
          </a:avLst>
        </a:prstGeom>
        <a:gradFill rotWithShape="0">
          <a:gsLst>
            <a:gs pos="0">
              <a:schemeClr val="dk2">
                <a:hueOff val="0"/>
                <a:satOff val="0"/>
                <a:lumOff val="0"/>
                <a:alphaOff val="0"/>
                <a:tint val="58000"/>
                <a:satMod val="108000"/>
                <a:lumMod val="110000"/>
              </a:schemeClr>
            </a:gs>
            <a:gs pos="100000">
              <a:schemeClr val="dk2">
                <a:hueOff val="0"/>
                <a:satOff val="0"/>
                <a:lumOff val="0"/>
                <a:alphaOff val="0"/>
                <a:tint val="81000"/>
                <a:satMod val="109000"/>
                <a:lumMod val="105000"/>
              </a:schemeClr>
            </a:gs>
          </a:gsLst>
          <a:lin ang="504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ZA" sz="1500" b="0" u="none" kern="1200" dirty="0"/>
            <a:t>Every mentor must provide, directly to the Council, a confidential written assessment on the competency of the candidate which assessment must include, inter alia, the type of experience gained by the candidate while in his or her employ, with emphasis on the professional aspects such as dealings with clients, attitude to senior and subordinate co-workers and assistants, punctuality and reliability and management skills acquired.</a:t>
          </a:r>
          <a:endParaRPr lang="en-GB" sz="1500" b="1" u="sng" kern="1200" dirty="0"/>
        </a:p>
      </dsp:txBody>
      <dsp:txXfrm>
        <a:off x="7220555" y="59845"/>
        <a:ext cx="1923562" cy="4895655"/>
      </dsp:txXfrm>
    </dsp:sp>
    <dsp:sp modelId="{C76FCEFC-3256-4E90-AB09-04871F1716D6}">
      <dsp:nvSpPr>
        <dsp:cNvPr id="0" name=""/>
        <dsp:cNvSpPr/>
      </dsp:nvSpPr>
      <dsp:spPr>
        <a:xfrm>
          <a:off x="9547229" y="0"/>
          <a:ext cx="2043252" cy="5015345"/>
        </a:xfrm>
        <a:prstGeom prst="roundRect">
          <a:avLst>
            <a:gd name="adj" fmla="val 10000"/>
          </a:avLst>
        </a:prstGeom>
        <a:gradFill rotWithShape="0">
          <a:gsLst>
            <a:gs pos="0">
              <a:schemeClr val="dk2">
                <a:hueOff val="0"/>
                <a:satOff val="0"/>
                <a:lumOff val="0"/>
                <a:alphaOff val="0"/>
                <a:tint val="58000"/>
                <a:satMod val="108000"/>
                <a:lumMod val="110000"/>
              </a:schemeClr>
            </a:gs>
            <a:gs pos="100000">
              <a:schemeClr val="dk2">
                <a:hueOff val="0"/>
                <a:satOff val="0"/>
                <a:lumOff val="0"/>
                <a:alphaOff val="0"/>
                <a:tint val="81000"/>
                <a:satMod val="109000"/>
                <a:lumMod val="105000"/>
              </a:schemeClr>
            </a:gs>
          </a:gsLst>
          <a:lin ang="504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ZA" sz="1500" b="0" u="none" kern="1200" dirty="0"/>
            <a:t>A person who has been found guilty of improper conduct or is practicing under threat of a suspended sentence may not act as a mentor.</a:t>
          </a:r>
          <a:endParaRPr lang="en-GB" sz="1500" b="1" u="sng" kern="1200" dirty="0"/>
        </a:p>
      </dsp:txBody>
      <dsp:txXfrm>
        <a:off x="9607074" y="59845"/>
        <a:ext cx="1923562" cy="489565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CD1D81-14EB-4402-8BE4-DFB0254866CC}">
      <dsp:nvSpPr>
        <dsp:cNvPr id="0" name=""/>
        <dsp:cNvSpPr/>
      </dsp:nvSpPr>
      <dsp:spPr>
        <a:xfrm>
          <a:off x="1154" y="1981"/>
          <a:ext cx="2043252" cy="2353391"/>
        </a:xfrm>
        <a:prstGeom prst="roundRect">
          <a:avLst>
            <a:gd name="adj" fmla="val 10000"/>
          </a:avLst>
        </a:prstGeom>
        <a:gradFill rotWithShape="0">
          <a:gsLst>
            <a:gs pos="0">
              <a:schemeClr val="dk2">
                <a:hueOff val="0"/>
                <a:satOff val="0"/>
                <a:lumOff val="0"/>
                <a:alphaOff val="0"/>
                <a:tint val="58000"/>
                <a:satMod val="108000"/>
                <a:lumMod val="110000"/>
              </a:schemeClr>
            </a:gs>
            <a:gs pos="100000">
              <a:schemeClr val="dk2">
                <a:hueOff val="0"/>
                <a:satOff val="0"/>
                <a:lumOff val="0"/>
                <a:alphaOff val="0"/>
                <a:tint val="81000"/>
                <a:satMod val="109000"/>
                <a:lumMod val="105000"/>
              </a:schemeClr>
            </a:gs>
          </a:gsLst>
          <a:lin ang="504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INFRASTRUCTURE SKILLS DEVELOPMENT GRANT</a:t>
          </a:r>
          <a:endParaRPr lang="en-GB" sz="1900" kern="1200" dirty="0"/>
        </a:p>
      </dsp:txBody>
      <dsp:txXfrm>
        <a:off x="60999" y="61826"/>
        <a:ext cx="1923562" cy="2233701"/>
      </dsp:txXfrm>
    </dsp:sp>
    <dsp:sp modelId="{77882C2B-0A09-4C31-9452-B80C27820C59}">
      <dsp:nvSpPr>
        <dsp:cNvPr id="0" name=""/>
        <dsp:cNvSpPr/>
      </dsp:nvSpPr>
      <dsp:spPr>
        <a:xfrm>
          <a:off x="2387673" y="1981"/>
          <a:ext cx="2043252" cy="2353391"/>
        </a:xfrm>
        <a:prstGeom prst="roundRect">
          <a:avLst>
            <a:gd name="adj" fmla="val 10000"/>
          </a:avLst>
        </a:prstGeom>
        <a:gradFill rotWithShape="0">
          <a:gsLst>
            <a:gs pos="0">
              <a:schemeClr val="dk2">
                <a:hueOff val="0"/>
                <a:satOff val="0"/>
                <a:lumOff val="0"/>
                <a:alphaOff val="0"/>
                <a:tint val="58000"/>
                <a:satMod val="108000"/>
                <a:lumMod val="110000"/>
              </a:schemeClr>
            </a:gs>
            <a:gs pos="100000">
              <a:schemeClr val="dk2">
                <a:hueOff val="0"/>
                <a:satOff val="0"/>
                <a:lumOff val="0"/>
                <a:alphaOff val="0"/>
                <a:tint val="81000"/>
                <a:satMod val="109000"/>
                <a:lumMod val="105000"/>
              </a:schemeClr>
            </a:gs>
          </a:gsLst>
          <a:lin ang="504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SETA</a:t>
          </a:r>
          <a:endParaRPr lang="en-GB" sz="1900" kern="1200" dirty="0"/>
        </a:p>
      </dsp:txBody>
      <dsp:txXfrm>
        <a:off x="2447518" y="61826"/>
        <a:ext cx="1923562" cy="2233701"/>
      </dsp:txXfrm>
    </dsp:sp>
    <dsp:sp modelId="{B5FB2017-8E8D-4C2B-ADD8-84C303A2DDE6}">
      <dsp:nvSpPr>
        <dsp:cNvPr id="0" name=""/>
        <dsp:cNvSpPr/>
      </dsp:nvSpPr>
      <dsp:spPr>
        <a:xfrm>
          <a:off x="4774191" y="1981"/>
          <a:ext cx="2043252" cy="2353391"/>
        </a:xfrm>
        <a:prstGeom prst="roundRect">
          <a:avLst>
            <a:gd name="adj" fmla="val 10000"/>
          </a:avLst>
        </a:prstGeom>
        <a:gradFill rotWithShape="0">
          <a:gsLst>
            <a:gs pos="0">
              <a:schemeClr val="dk2">
                <a:hueOff val="0"/>
                <a:satOff val="0"/>
                <a:lumOff val="0"/>
                <a:alphaOff val="0"/>
                <a:tint val="58000"/>
                <a:satMod val="108000"/>
                <a:lumMod val="110000"/>
              </a:schemeClr>
            </a:gs>
            <a:gs pos="100000">
              <a:schemeClr val="dk2">
                <a:hueOff val="0"/>
                <a:satOff val="0"/>
                <a:lumOff val="0"/>
                <a:alphaOff val="0"/>
                <a:tint val="81000"/>
                <a:satMod val="109000"/>
                <a:lumMod val="105000"/>
              </a:schemeClr>
            </a:gs>
          </a:gsLst>
          <a:lin ang="504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Local Municipalities</a:t>
          </a:r>
          <a:endParaRPr lang="en-GB" sz="1900" kern="1200" dirty="0"/>
        </a:p>
      </dsp:txBody>
      <dsp:txXfrm>
        <a:off x="4834036" y="61826"/>
        <a:ext cx="1923562" cy="2233701"/>
      </dsp:txXfrm>
    </dsp:sp>
    <dsp:sp modelId="{C0F516B4-4652-44E8-A87B-88EF22620C8D}">
      <dsp:nvSpPr>
        <dsp:cNvPr id="0" name=""/>
        <dsp:cNvSpPr/>
      </dsp:nvSpPr>
      <dsp:spPr>
        <a:xfrm>
          <a:off x="7160710" y="1981"/>
          <a:ext cx="2043252" cy="2353391"/>
        </a:xfrm>
        <a:prstGeom prst="roundRect">
          <a:avLst>
            <a:gd name="adj" fmla="val 10000"/>
          </a:avLst>
        </a:prstGeom>
        <a:gradFill rotWithShape="0">
          <a:gsLst>
            <a:gs pos="0">
              <a:schemeClr val="dk2">
                <a:hueOff val="0"/>
                <a:satOff val="0"/>
                <a:lumOff val="0"/>
                <a:alphaOff val="0"/>
                <a:tint val="58000"/>
                <a:satMod val="108000"/>
                <a:lumMod val="110000"/>
              </a:schemeClr>
            </a:gs>
            <a:gs pos="100000">
              <a:schemeClr val="dk2">
                <a:hueOff val="0"/>
                <a:satOff val="0"/>
                <a:lumOff val="0"/>
                <a:alphaOff val="0"/>
                <a:tint val="81000"/>
                <a:satMod val="109000"/>
                <a:lumMod val="105000"/>
              </a:schemeClr>
            </a:gs>
          </a:gsLst>
          <a:lin ang="504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Provinces and National Government</a:t>
          </a:r>
          <a:endParaRPr lang="en-GB" sz="1900" kern="1200" dirty="0"/>
        </a:p>
      </dsp:txBody>
      <dsp:txXfrm>
        <a:off x="7220555" y="61826"/>
        <a:ext cx="1923562" cy="2233701"/>
      </dsp:txXfrm>
    </dsp:sp>
    <dsp:sp modelId="{889461CB-F22F-49C6-97CF-C40EC8CD8FB9}">
      <dsp:nvSpPr>
        <dsp:cNvPr id="0" name=""/>
        <dsp:cNvSpPr/>
      </dsp:nvSpPr>
      <dsp:spPr>
        <a:xfrm>
          <a:off x="9547229" y="1981"/>
          <a:ext cx="2043252" cy="2353391"/>
        </a:xfrm>
        <a:prstGeom prst="roundRect">
          <a:avLst>
            <a:gd name="adj" fmla="val 10000"/>
          </a:avLst>
        </a:prstGeom>
        <a:gradFill rotWithShape="0">
          <a:gsLst>
            <a:gs pos="0">
              <a:schemeClr val="dk2">
                <a:hueOff val="0"/>
                <a:satOff val="0"/>
                <a:lumOff val="0"/>
                <a:alphaOff val="0"/>
                <a:tint val="58000"/>
                <a:satMod val="108000"/>
                <a:lumMod val="110000"/>
              </a:schemeClr>
            </a:gs>
            <a:gs pos="100000">
              <a:schemeClr val="dk2">
                <a:hueOff val="0"/>
                <a:satOff val="0"/>
                <a:lumOff val="0"/>
                <a:alphaOff val="0"/>
                <a:tint val="81000"/>
                <a:satMod val="109000"/>
                <a:lumMod val="105000"/>
              </a:schemeClr>
            </a:gs>
          </a:gsLst>
          <a:lin ang="504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Private Sector</a:t>
          </a:r>
          <a:endParaRPr lang="en-GB" sz="1900" kern="1200" dirty="0"/>
        </a:p>
      </dsp:txBody>
      <dsp:txXfrm>
        <a:off x="9607074" y="61826"/>
        <a:ext cx="1923562" cy="2233701"/>
      </dsp:txXfrm>
    </dsp:sp>
    <dsp:sp modelId="{9F3B8845-97F6-4889-BCD0-3F2FBB33F217}">
      <dsp:nvSpPr>
        <dsp:cNvPr id="0" name=""/>
        <dsp:cNvSpPr/>
      </dsp:nvSpPr>
      <dsp:spPr>
        <a:xfrm>
          <a:off x="9547229" y="2659971"/>
          <a:ext cx="2043252" cy="2353391"/>
        </a:xfrm>
        <a:prstGeom prst="roundRect">
          <a:avLst>
            <a:gd name="adj" fmla="val 10000"/>
          </a:avLst>
        </a:prstGeom>
        <a:gradFill rotWithShape="0">
          <a:gsLst>
            <a:gs pos="0">
              <a:schemeClr val="dk2">
                <a:hueOff val="0"/>
                <a:satOff val="0"/>
                <a:lumOff val="0"/>
                <a:alphaOff val="0"/>
                <a:tint val="58000"/>
                <a:satMod val="108000"/>
                <a:lumMod val="110000"/>
              </a:schemeClr>
            </a:gs>
            <a:gs pos="100000">
              <a:schemeClr val="dk2">
                <a:hueOff val="0"/>
                <a:satOff val="0"/>
                <a:lumOff val="0"/>
                <a:alphaOff val="0"/>
                <a:tint val="81000"/>
                <a:satMod val="109000"/>
                <a:lumMod val="105000"/>
              </a:schemeClr>
            </a:gs>
          </a:gsLst>
          <a:lin ang="504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 </a:t>
          </a:r>
          <a:r>
            <a:rPr lang="en-US" sz="1900" kern="1200" dirty="0"/>
            <a:t>but could have challenges with mentorship in company</a:t>
          </a:r>
          <a:endParaRPr lang="en-GB" sz="1900" kern="1200" dirty="0"/>
        </a:p>
      </dsp:txBody>
      <dsp:txXfrm>
        <a:off x="9607074" y="2719816"/>
        <a:ext cx="1923562" cy="223370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DA75C6-7A4D-4336-B0CD-9EA91B3FDD04}">
      <dsp:nvSpPr>
        <dsp:cNvPr id="0" name=""/>
        <dsp:cNvSpPr/>
      </dsp:nvSpPr>
      <dsp:spPr>
        <a:xfrm rot="16200000">
          <a:off x="-2071525" y="2079964"/>
          <a:ext cx="5717308" cy="1557378"/>
        </a:xfrm>
        <a:prstGeom prst="flowChartManualOperation">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4300" bIns="0" numCol="1" spcCol="1270" anchor="ctr" anchorCtr="0">
          <a:noAutofit/>
        </a:bodyPr>
        <a:lstStyle/>
        <a:p>
          <a:pPr marL="0" lvl="0" indent="0" algn="ctr" defTabSz="800100">
            <a:lnSpc>
              <a:spcPct val="90000"/>
            </a:lnSpc>
            <a:spcBef>
              <a:spcPct val="0"/>
            </a:spcBef>
            <a:spcAft>
              <a:spcPct val="35000"/>
            </a:spcAft>
            <a:buNone/>
          </a:pPr>
          <a:r>
            <a:rPr lang="en-ZA" sz="1800" kern="1200" dirty="0"/>
            <a:t>Offences and penalties</a:t>
          </a:r>
          <a:endParaRPr lang="en-GB" sz="1800" kern="1200" dirty="0"/>
        </a:p>
      </dsp:txBody>
      <dsp:txXfrm rot="5400000">
        <a:off x="8440" y="1143461"/>
        <a:ext cx="1557378" cy="3430384"/>
      </dsp:txXfrm>
    </dsp:sp>
    <dsp:sp modelId="{77FF6B7A-6C23-46D0-8A76-7E658124FB1A}">
      <dsp:nvSpPr>
        <dsp:cNvPr id="0" name=""/>
        <dsp:cNvSpPr/>
      </dsp:nvSpPr>
      <dsp:spPr>
        <a:xfrm rot="16200000">
          <a:off x="-397344" y="2079964"/>
          <a:ext cx="5717308" cy="1557378"/>
        </a:xfrm>
        <a:prstGeom prst="flowChartManualOperation">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0" tIns="0" rIns="63500" bIns="0" numCol="1" spcCol="1270" anchor="t" anchorCtr="0">
          <a:noAutofit/>
        </a:bodyPr>
        <a:lstStyle/>
        <a:p>
          <a:pPr marL="0" lvl="0" indent="0" algn="l" defTabSz="444500">
            <a:lnSpc>
              <a:spcPct val="90000"/>
            </a:lnSpc>
            <a:spcBef>
              <a:spcPct val="0"/>
            </a:spcBef>
            <a:spcAft>
              <a:spcPct val="35000"/>
            </a:spcAft>
            <a:buNone/>
          </a:pPr>
          <a:r>
            <a:rPr lang="en-ZA" sz="1000" kern="1200" dirty="0"/>
            <a:t>36.	(1) Any person or body who contravenes the provisions of section 13(2) or (5), 15,	45</a:t>
          </a:r>
          <a:endParaRPr lang="en-GB" sz="1000" kern="1200" dirty="0"/>
        </a:p>
        <a:p>
          <a:pPr marL="57150" lvl="1" indent="-57150" algn="l" defTabSz="444500">
            <a:lnSpc>
              <a:spcPct val="90000"/>
            </a:lnSpc>
            <a:spcBef>
              <a:spcPct val="0"/>
            </a:spcBef>
            <a:spcAft>
              <a:spcPct val="15000"/>
            </a:spcAft>
            <a:buChar char="•"/>
          </a:pPr>
          <a:r>
            <a:rPr lang="en-ZA" sz="1000" kern="1200" dirty="0"/>
            <a:t>16(3), 18(6) or 23(5)(b) or (c) or (6) is guilty of an offence.</a:t>
          </a:r>
          <a:endParaRPr lang="en-GB" sz="1000" kern="1200" dirty="0"/>
        </a:p>
      </dsp:txBody>
      <dsp:txXfrm rot="5400000">
        <a:off x="1682621" y="1143461"/>
        <a:ext cx="1557378" cy="3430384"/>
      </dsp:txXfrm>
    </dsp:sp>
    <dsp:sp modelId="{A6F9FA54-9CE4-41D3-805F-3FFD73004190}">
      <dsp:nvSpPr>
        <dsp:cNvPr id="0" name=""/>
        <dsp:cNvSpPr/>
      </dsp:nvSpPr>
      <dsp:spPr>
        <a:xfrm rot="16200000">
          <a:off x="1276837" y="2079964"/>
          <a:ext cx="5717308" cy="1557378"/>
        </a:xfrm>
        <a:prstGeom prst="flowChartManualOperation">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0" tIns="0" rIns="63500" bIns="0" numCol="1" spcCol="1270" anchor="ctr" anchorCtr="0">
          <a:noAutofit/>
        </a:bodyPr>
        <a:lstStyle/>
        <a:p>
          <a:pPr marL="0" lvl="0" indent="0" algn="ctr" defTabSz="444500">
            <a:lnSpc>
              <a:spcPct val="90000"/>
            </a:lnSpc>
            <a:spcBef>
              <a:spcPct val="0"/>
            </a:spcBef>
            <a:spcAft>
              <a:spcPct val="35000"/>
            </a:spcAft>
            <a:buNone/>
          </a:pPr>
          <a:r>
            <a:rPr lang="en-ZA" sz="1000" kern="1200" dirty="0"/>
            <a:t>(2)	Any person convicted of an offence of contravening the provisions of section 13(2) or (5) or 16(3), is liable to a maximum ﬁne equal to double the remuneration payable to him or her for work done during the period of such contravention or to a maximum ﬁne equal to the ﬁne calculated according to the ratio determined for a period	 of three years’ imprisonment in terms of the Adjustment of Fines Act, 1991 (Act No. 101 of 1991) (in this section referred to as the Adjustment of Fines Act).</a:t>
          </a:r>
          <a:endParaRPr lang="en-GB" sz="1000" kern="1200" dirty="0"/>
        </a:p>
      </dsp:txBody>
      <dsp:txXfrm rot="5400000">
        <a:off x="3356802" y="1143461"/>
        <a:ext cx="1557378" cy="3430384"/>
      </dsp:txXfrm>
    </dsp:sp>
    <dsp:sp modelId="{6FECBE85-375A-4D42-904E-C3E2714160C4}">
      <dsp:nvSpPr>
        <dsp:cNvPr id="0" name=""/>
        <dsp:cNvSpPr/>
      </dsp:nvSpPr>
      <dsp:spPr>
        <a:xfrm rot="16200000">
          <a:off x="2951018" y="2079964"/>
          <a:ext cx="5717308" cy="1557378"/>
        </a:xfrm>
        <a:prstGeom prst="flowChartManualOperation">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0" tIns="0" rIns="63500" bIns="0" numCol="1" spcCol="1270" anchor="t" anchorCtr="0">
          <a:noAutofit/>
        </a:bodyPr>
        <a:lstStyle/>
        <a:p>
          <a:pPr marL="0" lvl="0" indent="0" algn="l" defTabSz="444500">
            <a:lnSpc>
              <a:spcPct val="90000"/>
            </a:lnSpc>
            <a:spcBef>
              <a:spcPct val="0"/>
            </a:spcBef>
            <a:spcAft>
              <a:spcPct val="35000"/>
            </a:spcAft>
            <a:buNone/>
          </a:pPr>
          <a:r>
            <a:rPr lang="en-ZA" sz="1000" kern="1200" dirty="0"/>
            <a:t>`(3)	Any person who is convicted of an offence of contravening the provisions of section 15 or 18(6), is liable to a maximum ﬁne equal to the ﬁne calculated according to</a:t>
          </a:r>
          <a:endParaRPr lang="en-GB" sz="1000" kern="1200" dirty="0"/>
        </a:p>
        <a:p>
          <a:pPr marL="57150" lvl="1" indent="-57150" algn="l" defTabSz="444500">
            <a:lnSpc>
              <a:spcPct val="90000"/>
            </a:lnSpc>
            <a:spcBef>
              <a:spcPct val="0"/>
            </a:spcBef>
            <a:spcAft>
              <a:spcPct val="15000"/>
            </a:spcAft>
            <a:buChar char="•"/>
          </a:pPr>
          <a:r>
            <a:rPr lang="en-ZA" sz="1000" kern="1200" dirty="0"/>
            <a:t>the ratio determined for one month’s imprisonment in terms of the Adjustment of Fines	5 Act.</a:t>
          </a:r>
          <a:endParaRPr lang="en-GB" sz="1000" kern="1200" dirty="0"/>
        </a:p>
        <a:p>
          <a:pPr marL="57150" lvl="1" indent="-57150" algn="l" defTabSz="444500">
            <a:lnSpc>
              <a:spcPct val="90000"/>
            </a:lnSpc>
            <a:spcBef>
              <a:spcPct val="0"/>
            </a:spcBef>
            <a:spcAft>
              <a:spcPct val="15000"/>
            </a:spcAft>
            <a:buChar char="•"/>
          </a:pPr>
          <a:r>
            <a:rPr lang="en-ZA" sz="1000" kern="1200" dirty="0"/>
            <a:t>(4) Any person who is convicted of an offence of contravening the provisions of section 23(5)(b) or (c) or (6) is liable to a maximum ﬁne equal to the ﬁne calculated according to the ratio determined for three years’ imprisonment in terms of the Adjustment of Fines Act.	10</a:t>
          </a:r>
          <a:endParaRPr lang="en-GB" sz="1000" kern="1200" dirty="0"/>
        </a:p>
      </dsp:txBody>
      <dsp:txXfrm rot="5400000">
        <a:off x="5030983" y="1143461"/>
        <a:ext cx="1557378" cy="3430384"/>
      </dsp:txXfrm>
    </dsp:sp>
    <dsp:sp modelId="{76E4836A-E951-43E8-828E-9AE1523902D3}">
      <dsp:nvSpPr>
        <dsp:cNvPr id="0" name=""/>
        <dsp:cNvSpPr/>
      </dsp:nvSpPr>
      <dsp:spPr>
        <a:xfrm rot="16200000">
          <a:off x="4625199" y="2079964"/>
          <a:ext cx="5717308" cy="1557378"/>
        </a:xfrm>
        <a:prstGeom prst="flowChartManualOperation">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0" tIns="0" rIns="63500" bIns="0" numCol="1" spcCol="1270" anchor="t" anchorCtr="0">
          <a:noAutofit/>
        </a:bodyPr>
        <a:lstStyle/>
        <a:p>
          <a:pPr marL="0" lvl="0" indent="0" algn="l" defTabSz="444500">
            <a:lnSpc>
              <a:spcPct val="90000"/>
            </a:lnSpc>
            <a:spcBef>
              <a:spcPct val="0"/>
            </a:spcBef>
            <a:spcAft>
              <a:spcPct val="35000"/>
            </a:spcAft>
            <a:buNone/>
          </a:pPr>
          <a:r>
            <a:rPr lang="en-ZA" sz="1000" kern="1200" dirty="0"/>
            <a:t>(5)	In addition to and independently of any criminal proceedings contemplated or instituted against a person or body referred to in subsection (1), the Council may, in any court having jurisdiction, institute civil proceedings against such person or body in order to compel compliance with the relevant provisions of this Act or to interdict any</a:t>
          </a:r>
          <a:endParaRPr lang="en-GB" sz="1000" kern="1200" dirty="0"/>
        </a:p>
        <a:p>
          <a:pPr marL="57150" lvl="1" indent="-57150" algn="l" defTabSz="444500">
            <a:lnSpc>
              <a:spcPct val="90000"/>
            </a:lnSpc>
            <a:spcBef>
              <a:spcPct val="0"/>
            </a:spcBef>
            <a:spcAft>
              <a:spcPct val="15000"/>
            </a:spcAft>
            <a:buChar char="•"/>
          </a:pPr>
          <a:r>
            <a:rPr lang="en-ZA" sz="1000" kern="1200" dirty="0"/>
            <a:t>contravention thereof or for any related purpose.	15</a:t>
          </a:r>
          <a:endParaRPr lang="en-GB" sz="1000" kern="1200" dirty="0"/>
        </a:p>
      </dsp:txBody>
      <dsp:txXfrm rot="5400000">
        <a:off x="6705164" y="1143461"/>
        <a:ext cx="1557378" cy="3430384"/>
      </dsp:txXfrm>
    </dsp:sp>
    <dsp:sp modelId="{96F71F33-8B30-4A04-8374-156E1434C1B1}">
      <dsp:nvSpPr>
        <dsp:cNvPr id="0" name=""/>
        <dsp:cNvSpPr/>
      </dsp:nvSpPr>
      <dsp:spPr>
        <a:xfrm rot="16200000">
          <a:off x="6299381" y="2079964"/>
          <a:ext cx="5717308" cy="1557378"/>
        </a:xfrm>
        <a:prstGeom prst="flowChartManualOperation">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0" tIns="0" rIns="63500" bIns="0" numCol="1" spcCol="1270" anchor="ctr" anchorCtr="0">
          <a:noAutofit/>
        </a:bodyPr>
        <a:lstStyle/>
        <a:p>
          <a:pPr marL="0" lvl="0" indent="0" algn="ctr" defTabSz="444500">
            <a:lnSpc>
              <a:spcPct val="90000"/>
            </a:lnSpc>
            <a:spcBef>
              <a:spcPct val="0"/>
            </a:spcBef>
            <a:spcAft>
              <a:spcPct val="35000"/>
            </a:spcAft>
            <a:buNone/>
          </a:pPr>
          <a:r>
            <a:rPr lang="en-ZA" sz="1000" kern="1200" dirty="0"/>
            <a:t>(6)	Any person who is not registered in terms of this Act and who performs any work which may only be performed by a registered person, or who pretends to be a registered person in any manner whatsoever, is guilty of an offence and liable to a maximum ﬁne equal to the ﬁne calculated according to the ratio determined for three years imprisonment in terms of the Adjustment of Fines Act.</a:t>
          </a:r>
          <a:endParaRPr lang="en-GB" sz="1000" kern="1200" dirty="0"/>
        </a:p>
      </dsp:txBody>
      <dsp:txXfrm rot="5400000">
        <a:off x="8379346" y="1143461"/>
        <a:ext cx="1557378" cy="3430384"/>
      </dsp:txXfrm>
    </dsp:sp>
    <dsp:sp modelId="{798F1F08-D2F9-41F0-AADA-DE40CE0C49E4}">
      <dsp:nvSpPr>
        <dsp:cNvPr id="0" name=""/>
        <dsp:cNvSpPr/>
      </dsp:nvSpPr>
      <dsp:spPr>
        <a:xfrm rot="16200000">
          <a:off x="7973562" y="2079964"/>
          <a:ext cx="5717308" cy="1557378"/>
        </a:xfrm>
        <a:prstGeom prst="flowChartManualOperation">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0" tIns="0" rIns="63500" bIns="0" numCol="1" spcCol="1270" anchor="ctr" anchorCtr="0">
          <a:noAutofit/>
        </a:bodyPr>
        <a:lstStyle/>
        <a:p>
          <a:pPr marL="0" lvl="0" indent="0" algn="ctr" defTabSz="444500">
            <a:lnSpc>
              <a:spcPct val="90000"/>
            </a:lnSpc>
            <a:spcBef>
              <a:spcPct val="0"/>
            </a:spcBef>
            <a:spcAft>
              <a:spcPct val="35000"/>
            </a:spcAft>
            <a:buNone/>
          </a:pPr>
          <a:r>
            <a:rPr lang="en-ZA" sz="1000" kern="1200" dirty="0"/>
            <a:t>(7)	Any registered person is personally responsible and liable for geomatics work performed by or under the supervision, direction or control of such person.</a:t>
          </a:r>
          <a:endParaRPr lang="en-GB" sz="1000" kern="1200" dirty="0"/>
        </a:p>
      </dsp:txBody>
      <dsp:txXfrm rot="5400000">
        <a:off x="10053527" y="1143461"/>
        <a:ext cx="1557378" cy="343038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tx2">
                  <a:lumMod val="5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57F8ED79-7AAA-4C1A-A612-C2E524351A11}" type="datetimeFigureOut">
              <a:rPr lang="en-GB" smtClean="0"/>
              <a:t>14/05/2025</a:t>
            </a:fld>
            <a:endParaRPr lang="en-GB"/>
          </a:p>
        </p:txBody>
      </p:sp>
      <p:sp>
        <p:nvSpPr>
          <p:cNvPr id="5" name="Footer Placeholder 4"/>
          <p:cNvSpPr>
            <a:spLocks noGrp="1"/>
          </p:cNvSpPr>
          <p:nvPr>
            <p:ph type="ftr" sz="quarter" idx="11"/>
          </p:nvPr>
        </p:nvSpPr>
        <p:spPr>
          <a:xfrm>
            <a:off x="1876424" y="5410201"/>
            <a:ext cx="5124886" cy="365125"/>
          </a:xfrm>
        </p:spPr>
        <p:txBody>
          <a:bodyPr/>
          <a:lstStyle/>
          <a:p>
            <a:endParaRPr lang="en-GB"/>
          </a:p>
        </p:txBody>
      </p:sp>
      <p:sp>
        <p:nvSpPr>
          <p:cNvPr id="6" name="Slide Number Placeholder 5"/>
          <p:cNvSpPr>
            <a:spLocks noGrp="1"/>
          </p:cNvSpPr>
          <p:nvPr>
            <p:ph type="sldNum" sz="quarter" idx="12"/>
          </p:nvPr>
        </p:nvSpPr>
        <p:spPr>
          <a:xfrm>
            <a:off x="9896911" y="5410199"/>
            <a:ext cx="771089" cy="365125"/>
          </a:xfrm>
        </p:spPr>
        <p:txBody>
          <a:bodyPr/>
          <a:lstStyle/>
          <a:p>
            <a:fld id="{7E40B8D2-31EA-4A33-9866-8EA0BDCE9DBE}" type="slidenum">
              <a:rPr lang="en-GB" smtClean="0"/>
              <a:t>‹#›</a:t>
            </a:fld>
            <a:endParaRPr lang="en-GB"/>
          </a:p>
        </p:txBody>
      </p:sp>
    </p:spTree>
    <p:extLst>
      <p:ext uri="{BB962C8B-B14F-4D97-AF65-F5344CB8AC3E}">
        <p14:creationId xmlns:p14="http://schemas.microsoft.com/office/powerpoint/2010/main" val="461163972"/>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7F8ED79-7AAA-4C1A-A612-C2E524351A11}" type="datetimeFigureOut">
              <a:rPr lang="en-GB" smtClean="0"/>
              <a:t>14/05/2025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E40B8D2-31EA-4A33-9866-8EA0BDCE9DBE}" type="slidenum">
              <a:rPr lang="en-GB" smtClean="0"/>
              <a:t>‹#›</a:t>
            </a:fld>
            <a:endParaRPr lang="en-GB"/>
          </a:p>
        </p:txBody>
      </p:sp>
    </p:spTree>
    <p:extLst>
      <p:ext uri="{BB962C8B-B14F-4D97-AF65-F5344CB8AC3E}">
        <p14:creationId xmlns:p14="http://schemas.microsoft.com/office/powerpoint/2010/main" val="2117025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7F8ED79-7AAA-4C1A-A612-C2E524351A11}" type="datetimeFigureOut">
              <a:rPr lang="en-GB" smtClean="0"/>
              <a:t>14/05/2025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E40B8D2-31EA-4A33-9866-8EA0BDCE9DBE}" type="slidenum">
              <a:rPr lang="en-GB" smtClean="0"/>
              <a:t>‹#›</a:t>
            </a:fld>
            <a:endParaRPr lang="en-GB"/>
          </a:p>
        </p:txBody>
      </p:sp>
    </p:spTree>
    <p:extLst>
      <p:ext uri="{BB962C8B-B14F-4D97-AF65-F5344CB8AC3E}">
        <p14:creationId xmlns:p14="http://schemas.microsoft.com/office/powerpoint/2010/main" val="211991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7F8ED79-7AAA-4C1A-A612-C2E524351A11}" type="datetimeFigureOut">
              <a:rPr lang="en-GB" smtClean="0"/>
              <a:t>14/05/2025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E40B8D2-31EA-4A33-9866-8EA0BDCE9DBE}" type="slidenum">
              <a:rPr lang="en-GB" smtClean="0"/>
              <a:t>‹#›</a:t>
            </a:fld>
            <a:endParaRPr lang="en-GB"/>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9171923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7F8ED79-7AAA-4C1A-A612-C2E524351A11}" type="datetimeFigureOut">
              <a:rPr lang="en-GB" smtClean="0"/>
              <a:t>14/05/2025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E40B8D2-31EA-4A33-9866-8EA0BDCE9DBE}" type="slidenum">
              <a:rPr lang="en-GB" smtClean="0"/>
              <a:t>‹#›</a:t>
            </a:fld>
            <a:endParaRPr lang="en-GB"/>
          </a:p>
        </p:txBody>
      </p:sp>
    </p:spTree>
    <p:extLst>
      <p:ext uri="{BB962C8B-B14F-4D97-AF65-F5344CB8AC3E}">
        <p14:creationId xmlns:p14="http://schemas.microsoft.com/office/powerpoint/2010/main" val="19627125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57F8ED79-7AAA-4C1A-A612-C2E524351A11}" type="datetimeFigureOut">
              <a:rPr lang="en-GB" smtClean="0"/>
              <a:t>14/05/2025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E40B8D2-31EA-4A33-9866-8EA0BDCE9DBE}" type="slidenum">
              <a:rPr lang="en-GB" smtClean="0"/>
              <a:t>‹#›</a:t>
            </a:fld>
            <a:endParaRPr lang="en-GB"/>
          </a:p>
        </p:txBody>
      </p:sp>
    </p:spTree>
    <p:extLst>
      <p:ext uri="{BB962C8B-B14F-4D97-AF65-F5344CB8AC3E}">
        <p14:creationId xmlns:p14="http://schemas.microsoft.com/office/powerpoint/2010/main" val="26942724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57F8ED79-7AAA-4C1A-A612-C2E524351A11}" type="datetimeFigureOut">
              <a:rPr lang="en-GB" smtClean="0"/>
              <a:t>14/05/2025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E40B8D2-31EA-4A33-9866-8EA0BDCE9DBE}" type="slidenum">
              <a:rPr lang="en-GB" smtClean="0"/>
              <a:t>‹#›</a:t>
            </a:fld>
            <a:endParaRPr lang="en-GB"/>
          </a:p>
        </p:txBody>
      </p:sp>
    </p:spTree>
    <p:extLst>
      <p:ext uri="{BB962C8B-B14F-4D97-AF65-F5344CB8AC3E}">
        <p14:creationId xmlns:p14="http://schemas.microsoft.com/office/powerpoint/2010/main" val="37539010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F8ED79-7AAA-4C1A-A612-C2E524351A11}" type="datetimeFigureOut">
              <a:rPr lang="en-GB" smtClean="0"/>
              <a:t>14/05/2025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E40B8D2-31EA-4A33-9866-8EA0BDCE9DBE}" type="slidenum">
              <a:rPr lang="en-GB" smtClean="0"/>
              <a:t>‹#›</a:t>
            </a:fld>
            <a:endParaRPr lang="en-GB"/>
          </a:p>
        </p:txBody>
      </p:sp>
    </p:spTree>
    <p:extLst>
      <p:ext uri="{BB962C8B-B14F-4D97-AF65-F5344CB8AC3E}">
        <p14:creationId xmlns:p14="http://schemas.microsoft.com/office/powerpoint/2010/main" val="7815557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F8ED79-7AAA-4C1A-A612-C2E524351A11}" type="datetimeFigureOut">
              <a:rPr lang="en-GB" smtClean="0"/>
              <a:t>14/05/2025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E40B8D2-31EA-4A33-9866-8EA0BDCE9DBE}" type="slidenum">
              <a:rPr lang="en-GB" smtClean="0"/>
              <a:t>‹#›</a:t>
            </a:fld>
            <a:endParaRPr lang="en-GB"/>
          </a:p>
        </p:txBody>
      </p:sp>
    </p:spTree>
    <p:extLst>
      <p:ext uri="{BB962C8B-B14F-4D97-AF65-F5344CB8AC3E}">
        <p14:creationId xmlns:p14="http://schemas.microsoft.com/office/powerpoint/2010/main" val="3787684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F8ED79-7AAA-4C1A-A612-C2E524351A11}" type="datetimeFigureOut">
              <a:rPr lang="en-GB" smtClean="0"/>
              <a:t>14/05/2025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E40B8D2-31EA-4A33-9866-8EA0BDCE9DBE}" type="slidenum">
              <a:rPr lang="en-GB" smtClean="0"/>
              <a:t>‹#›</a:t>
            </a:fld>
            <a:endParaRPr lang="en-GB"/>
          </a:p>
        </p:txBody>
      </p:sp>
    </p:spTree>
    <p:extLst>
      <p:ext uri="{BB962C8B-B14F-4D97-AF65-F5344CB8AC3E}">
        <p14:creationId xmlns:p14="http://schemas.microsoft.com/office/powerpoint/2010/main" val="15413192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7F8ED79-7AAA-4C1A-A612-C2E524351A11}" type="datetimeFigureOut">
              <a:rPr lang="en-GB" smtClean="0"/>
              <a:t>14/05/2025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E40B8D2-31EA-4A33-9866-8EA0BDCE9DBE}" type="slidenum">
              <a:rPr lang="en-GB" smtClean="0"/>
              <a:t>‹#›</a:t>
            </a:fld>
            <a:endParaRPr lang="en-GB"/>
          </a:p>
        </p:txBody>
      </p:sp>
    </p:spTree>
    <p:extLst>
      <p:ext uri="{BB962C8B-B14F-4D97-AF65-F5344CB8AC3E}">
        <p14:creationId xmlns:p14="http://schemas.microsoft.com/office/powerpoint/2010/main" val="27605958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F8ED79-7AAA-4C1A-A612-C2E524351A11}" type="datetimeFigureOut">
              <a:rPr lang="en-GB" smtClean="0"/>
              <a:t>14/05/2025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E40B8D2-31EA-4A33-9866-8EA0BDCE9DBE}" type="slidenum">
              <a:rPr lang="en-GB" smtClean="0"/>
              <a:t>‹#›</a:t>
            </a:fld>
            <a:endParaRPr lang="en-GB"/>
          </a:p>
        </p:txBody>
      </p:sp>
    </p:spTree>
    <p:extLst>
      <p:ext uri="{BB962C8B-B14F-4D97-AF65-F5344CB8AC3E}">
        <p14:creationId xmlns:p14="http://schemas.microsoft.com/office/powerpoint/2010/main" val="844805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7F8ED79-7AAA-4C1A-A612-C2E524351A11}" type="datetimeFigureOut">
              <a:rPr lang="en-GB" smtClean="0"/>
              <a:t>14/05/2025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E40B8D2-31EA-4A33-9866-8EA0BDCE9DBE}" type="slidenum">
              <a:rPr lang="en-GB" smtClean="0"/>
              <a:t>‹#›</a:t>
            </a:fld>
            <a:endParaRPr lang="en-GB"/>
          </a:p>
        </p:txBody>
      </p:sp>
    </p:spTree>
    <p:extLst>
      <p:ext uri="{BB962C8B-B14F-4D97-AF65-F5344CB8AC3E}">
        <p14:creationId xmlns:p14="http://schemas.microsoft.com/office/powerpoint/2010/main" val="2458398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7F8ED79-7AAA-4C1A-A612-C2E524351A11}" type="datetimeFigureOut">
              <a:rPr lang="en-GB" smtClean="0"/>
              <a:t>14/05/2025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E40B8D2-31EA-4A33-9866-8EA0BDCE9DBE}" type="slidenum">
              <a:rPr lang="en-GB" smtClean="0"/>
              <a:t>‹#›</a:t>
            </a:fld>
            <a:endParaRPr lang="en-GB"/>
          </a:p>
        </p:txBody>
      </p:sp>
    </p:spTree>
    <p:extLst>
      <p:ext uri="{BB962C8B-B14F-4D97-AF65-F5344CB8AC3E}">
        <p14:creationId xmlns:p14="http://schemas.microsoft.com/office/powerpoint/2010/main" val="78456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F8ED79-7AAA-4C1A-A612-C2E524351A11}" type="datetimeFigureOut">
              <a:rPr lang="en-GB" smtClean="0"/>
              <a:t>14/05/2025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E40B8D2-31EA-4A33-9866-8EA0BDCE9DBE}" type="slidenum">
              <a:rPr lang="en-GB" smtClean="0"/>
              <a:t>‹#›</a:t>
            </a:fld>
            <a:endParaRPr lang="en-GB"/>
          </a:p>
        </p:txBody>
      </p:sp>
    </p:spTree>
    <p:extLst>
      <p:ext uri="{BB962C8B-B14F-4D97-AF65-F5344CB8AC3E}">
        <p14:creationId xmlns:p14="http://schemas.microsoft.com/office/powerpoint/2010/main" val="373640536"/>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7F8ED79-7AAA-4C1A-A612-C2E524351A11}" type="datetimeFigureOut">
              <a:rPr lang="en-GB" smtClean="0"/>
              <a:t>14/05/2025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E40B8D2-31EA-4A33-9866-8EA0BDCE9DBE}" type="slidenum">
              <a:rPr lang="en-GB" smtClean="0"/>
              <a:t>‹#›</a:t>
            </a:fld>
            <a:endParaRPr lang="en-GB"/>
          </a:p>
        </p:txBody>
      </p:sp>
    </p:spTree>
    <p:extLst>
      <p:ext uri="{BB962C8B-B14F-4D97-AF65-F5344CB8AC3E}">
        <p14:creationId xmlns:p14="http://schemas.microsoft.com/office/powerpoint/2010/main" val="91984454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7F8ED79-7AAA-4C1A-A612-C2E524351A11}" type="datetimeFigureOut">
              <a:rPr lang="en-GB" smtClean="0"/>
              <a:t>14/05/2025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E40B8D2-31EA-4A33-9866-8EA0BDCE9DBE}" type="slidenum">
              <a:rPr lang="en-GB" smtClean="0"/>
              <a:t>‹#›</a:t>
            </a:fld>
            <a:endParaRPr lang="en-GB"/>
          </a:p>
        </p:txBody>
      </p:sp>
    </p:spTree>
    <p:extLst>
      <p:ext uri="{BB962C8B-B14F-4D97-AF65-F5344CB8AC3E}">
        <p14:creationId xmlns:p14="http://schemas.microsoft.com/office/powerpoint/2010/main" val="3753010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a:gradFill flip="none" rotWithShape="1">
            <a:gsLst>
              <a:gs pos="0">
                <a:schemeClr val="tx2"/>
              </a:gs>
              <a:gs pos="100000">
                <a:schemeClr val="tx2">
                  <a:lumMod val="50000"/>
                </a:schemeClr>
              </a:gs>
            </a:gsLst>
            <a:lin ang="5400000" scaled="0"/>
            <a:tileRect/>
          </a:gradFill>
        </p:grpSpPr>
        <p:grpSp>
          <p:nvGrpSpPr>
            <p:cNvPr id="9" name="Group 8"/>
            <p:cNvGrpSpPr/>
            <p:nvPr/>
          </p:nvGrpSpPr>
          <p:grpSpPr>
            <a:xfrm>
              <a:off x="-14288" y="0"/>
              <a:ext cx="1220788" cy="6858001"/>
              <a:chOff x="-14288" y="0"/>
              <a:chExt cx="1220788" cy="6858001"/>
            </a:xfrm>
            <a:grp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p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57F8ED79-7AAA-4C1A-A612-C2E524351A11}" type="datetimeFigureOut">
              <a:rPr lang="en-GB" smtClean="0"/>
              <a:t>14/05/2025</a:t>
            </a:fld>
            <a:endParaRPr lang="en-GB"/>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7E40B8D2-31EA-4A33-9866-8EA0BDCE9DBE}" type="slidenum">
              <a:rPr lang="en-GB" smtClean="0"/>
              <a:t>‹#›</a:t>
            </a:fld>
            <a:endParaRPr lang="en-GB"/>
          </a:p>
        </p:txBody>
      </p:sp>
    </p:spTree>
    <p:extLst>
      <p:ext uri="{BB962C8B-B14F-4D97-AF65-F5344CB8AC3E}">
        <p14:creationId xmlns:p14="http://schemas.microsoft.com/office/powerpoint/2010/main" val="2474451475"/>
      </p:ext>
    </p:extLst>
  </p:cSld>
  <p:clrMap bg1="dk1" tx1="lt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5">
            <a:extLst>
              <a:ext uri="{FF2B5EF4-FFF2-40B4-BE49-F238E27FC236}">
                <a16:creationId xmlns:a16="http://schemas.microsoft.com/office/drawing/2014/main" id="{EA631113-3D5F-4895-B086-92BC80FB221A}"/>
              </a:ext>
            </a:extLst>
          </p:cNvPr>
          <p:cNvSpPr>
            <a:spLocks noEditPoints="1"/>
          </p:cNvSpPr>
          <p:nvPr/>
        </p:nvSpPr>
        <p:spPr bwMode="auto">
          <a:xfrm>
            <a:off x="1145192" y="673390"/>
            <a:ext cx="10723120" cy="5807075"/>
          </a:xfrm>
          <a:custGeom>
            <a:avLst/>
            <a:gdLst>
              <a:gd name="T0" fmla="*/ 609 w 2788"/>
              <a:gd name="T1" fmla="*/ 204 h 1509"/>
              <a:gd name="T2" fmla="*/ 798 w 2788"/>
              <a:gd name="T3" fmla="*/ 348 h 1509"/>
              <a:gd name="T4" fmla="*/ 534 w 2788"/>
              <a:gd name="T5" fmla="*/ 165 h 1509"/>
              <a:gd name="T6" fmla="*/ 430 w 2788"/>
              <a:gd name="T7" fmla="*/ 244 h 1509"/>
              <a:gd name="T8" fmla="*/ 659 w 2788"/>
              <a:gd name="T9" fmla="*/ 331 h 1509"/>
              <a:gd name="T10" fmla="*/ 648 w 2788"/>
              <a:gd name="T11" fmla="*/ 65 h 1509"/>
              <a:gd name="T12" fmla="*/ 724 w 2788"/>
              <a:gd name="T13" fmla="*/ 94 h 1509"/>
              <a:gd name="T14" fmla="*/ 1257 w 2788"/>
              <a:gd name="T15" fmla="*/ 472 h 1509"/>
              <a:gd name="T16" fmla="*/ 483 w 2788"/>
              <a:gd name="T17" fmla="*/ 125 h 1509"/>
              <a:gd name="T18" fmla="*/ 457 w 2788"/>
              <a:gd name="T19" fmla="*/ 167 h 1509"/>
              <a:gd name="T20" fmla="*/ 560 w 2788"/>
              <a:gd name="T21" fmla="*/ 67 h 1509"/>
              <a:gd name="T22" fmla="*/ 608 w 2788"/>
              <a:gd name="T23" fmla="*/ 141 h 1509"/>
              <a:gd name="T24" fmla="*/ 1754 w 2788"/>
              <a:gd name="T25" fmla="*/ 58 h 1509"/>
              <a:gd name="T26" fmla="*/ 1255 w 2788"/>
              <a:gd name="T27" fmla="*/ 442 h 1509"/>
              <a:gd name="T28" fmla="*/ 2014 w 2788"/>
              <a:gd name="T29" fmla="*/ 68 h 1509"/>
              <a:gd name="T30" fmla="*/ 1264 w 2788"/>
              <a:gd name="T31" fmla="*/ 428 h 1509"/>
              <a:gd name="T32" fmla="*/ 1280 w 2788"/>
              <a:gd name="T33" fmla="*/ 404 h 1509"/>
              <a:gd name="T34" fmla="*/ 1456 w 2788"/>
              <a:gd name="T35" fmla="*/ 252 h 1509"/>
              <a:gd name="T36" fmla="*/ 2294 w 2788"/>
              <a:gd name="T37" fmla="*/ 958 h 1509"/>
              <a:gd name="T38" fmla="*/ 2292 w 2788"/>
              <a:gd name="T39" fmla="*/ 1259 h 1509"/>
              <a:gd name="T40" fmla="*/ 2402 w 2788"/>
              <a:gd name="T41" fmla="*/ 997 h 1509"/>
              <a:gd name="T42" fmla="*/ 2409 w 2788"/>
              <a:gd name="T43" fmla="*/ 466 h 1509"/>
              <a:gd name="T44" fmla="*/ 2256 w 2788"/>
              <a:gd name="T45" fmla="*/ 1010 h 1509"/>
              <a:gd name="T46" fmla="*/ 1554 w 2788"/>
              <a:gd name="T47" fmla="*/ 659 h 1509"/>
              <a:gd name="T48" fmla="*/ 2505 w 2788"/>
              <a:gd name="T49" fmla="*/ 1025 h 1509"/>
              <a:gd name="T50" fmla="*/ 2663 w 2788"/>
              <a:gd name="T51" fmla="*/ 1335 h 1509"/>
              <a:gd name="T52" fmla="*/ 2534 w 2788"/>
              <a:gd name="T53" fmla="*/ 365 h 1509"/>
              <a:gd name="T54" fmla="*/ 2238 w 2788"/>
              <a:gd name="T55" fmla="*/ 707 h 1509"/>
              <a:gd name="T56" fmla="*/ 1926 w 2788"/>
              <a:gd name="T57" fmla="*/ 863 h 1509"/>
              <a:gd name="T58" fmla="*/ 1659 w 2788"/>
              <a:gd name="T59" fmla="*/ 858 h 1509"/>
              <a:gd name="T60" fmla="*/ 1440 w 2788"/>
              <a:gd name="T61" fmla="*/ 1246 h 1509"/>
              <a:gd name="T62" fmla="*/ 1381 w 2788"/>
              <a:gd name="T63" fmla="*/ 669 h 1509"/>
              <a:gd name="T64" fmla="*/ 1603 w 2788"/>
              <a:gd name="T65" fmla="*/ 537 h 1509"/>
              <a:gd name="T66" fmla="*/ 1427 w 2788"/>
              <a:gd name="T67" fmla="*/ 596 h 1509"/>
              <a:gd name="T68" fmla="*/ 1284 w 2788"/>
              <a:gd name="T69" fmla="*/ 534 h 1509"/>
              <a:gd name="T70" fmla="*/ 1469 w 2788"/>
              <a:gd name="T71" fmla="*/ 425 h 1509"/>
              <a:gd name="T72" fmla="*/ 1406 w 2788"/>
              <a:gd name="T73" fmla="*/ 301 h 1509"/>
              <a:gd name="T74" fmla="*/ 1719 w 2788"/>
              <a:gd name="T75" fmla="*/ 265 h 1509"/>
              <a:gd name="T76" fmla="*/ 1983 w 2788"/>
              <a:gd name="T77" fmla="*/ 166 h 1509"/>
              <a:gd name="T78" fmla="*/ 2600 w 2788"/>
              <a:gd name="T79" fmla="*/ 255 h 1509"/>
              <a:gd name="T80" fmla="*/ 1713 w 2788"/>
              <a:gd name="T81" fmla="*/ 611 h 1509"/>
              <a:gd name="T82" fmla="*/ 783 w 2788"/>
              <a:gd name="T83" fmla="*/ 817 h 1509"/>
              <a:gd name="T84" fmla="*/ 787 w 2788"/>
              <a:gd name="T85" fmla="*/ 1388 h 1509"/>
              <a:gd name="T86" fmla="*/ 487 w 2788"/>
              <a:gd name="T87" fmla="*/ 801 h 1509"/>
              <a:gd name="T88" fmla="*/ 126 w 2788"/>
              <a:gd name="T89" fmla="*/ 397 h 1509"/>
              <a:gd name="T90" fmla="*/ 32 w 2788"/>
              <a:gd name="T91" fmla="*/ 261 h 1509"/>
              <a:gd name="T92" fmla="*/ 579 w 2788"/>
              <a:gd name="T93" fmla="*/ 258 h 1509"/>
              <a:gd name="T94" fmla="*/ 613 w 2788"/>
              <a:gd name="T95" fmla="*/ 316 h 1509"/>
              <a:gd name="T96" fmla="*/ 824 w 2788"/>
              <a:gd name="T97" fmla="*/ 432 h 1509"/>
              <a:gd name="T98" fmla="*/ 802 w 2788"/>
              <a:gd name="T99" fmla="*/ 558 h 1509"/>
              <a:gd name="T100" fmla="*/ 675 w 2788"/>
              <a:gd name="T101" fmla="*/ 752 h 1509"/>
              <a:gd name="T102" fmla="*/ 676 w 2788"/>
              <a:gd name="T103" fmla="*/ 897 h 1509"/>
              <a:gd name="T104" fmla="*/ 629 w 2788"/>
              <a:gd name="T105" fmla="*/ 551 h 1509"/>
              <a:gd name="T106" fmla="*/ 337 w 2788"/>
              <a:gd name="T107" fmla="*/ 304 h 1509"/>
              <a:gd name="T108" fmla="*/ 549 w 2788"/>
              <a:gd name="T109" fmla="*/ 490 h 1509"/>
              <a:gd name="T110" fmla="*/ 381 w 2788"/>
              <a:gd name="T111" fmla="*/ 141 h 1509"/>
              <a:gd name="T112" fmla="*/ 1642 w 2788"/>
              <a:gd name="T113" fmla="*/ 1175 h 1509"/>
              <a:gd name="T114" fmla="*/ 2271 w 2788"/>
              <a:gd name="T115" fmla="*/ 900 h 1509"/>
              <a:gd name="T116" fmla="*/ 2155 w 2788"/>
              <a:gd name="T117" fmla="*/ 981 h 1509"/>
              <a:gd name="T118" fmla="*/ 747 w 2788"/>
              <a:gd name="T119" fmla="*/ 802 h 1509"/>
              <a:gd name="T120" fmla="*/ 1137 w 2788"/>
              <a:gd name="T121" fmla="*/ 140 h 1509"/>
              <a:gd name="T122" fmla="*/ 910 w 2788"/>
              <a:gd name="T123" fmla="*/ 252 h 1509"/>
              <a:gd name="T124" fmla="*/ 2086 w 2788"/>
              <a:gd name="T125" fmla="*/ 992 h 1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788" h="1509">
                <a:moveTo>
                  <a:pt x="1256" y="418"/>
                </a:moveTo>
                <a:cubicBezTo>
                  <a:pt x="1256" y="420"/>
                  <a:pt x="1257" y="422"/>
                  <a:pt x="1260" y="421"/>
                </a:cubicBezTo>
                <a:cubicBezTo>
                  <a:pt x="1258" y="426"/>
                  <a:pt x="1253" y="421"/>
                  <a:pt x="1251" y="418"/>
                </a:cubicBezTo>
                <a:cubicBezTo>
                  <a:pt x="1251" y="418"/>
                  <a:pt x="1252" y="417"/>
                  <a:pt x="1252" y="417"/>
                </a:cubicBezTo>
                <a:cubicBezTo>
                  <a:pt x="1253" y="417"/>
                  <a:pt x="1253" y="418"/>
                  <a:pt x="1254" y="418"/>
                </a:cubicBezTo>
                <a:cubicBezTo>
                  <a:pt x="1254" y="417"/>
                  <a:pt x="1254" y="417"/>
                  <a:pt x="1254" y="416"/>
                </a:cubicBezTo>
                <a:cubicBezTo>
                  <a:pt x="1255" y="416"/>
                  <a:pt x="1256" y="417"/>
                  <a:pt x="1256" y="418"/>
                </a:cubicBezTo>
                <a:close/>
                <a:moveTo>
                  <a:pt x="554" y="204"/>
                </a:moveTo>
                <a:cubicBezTo>
                  <a:pt x="554" y="205"/>
                  <a:pt x="552" y="205"/>
                  <a:pt x="551" y="206"/>
                </a:cubicBezTo>
                <a:cubicBezTo>
                  <a:pt x="548" y="199"/>
                  <a:pt x="546" y="201"/>
                  <a:pt x="540" y="201"/>
                </a:cubicBezTo>
                <a:cubicBezTo>
                  <a:pt x="543" y="198"/>
                  <a:pt x="547" y="196"/>
                  <a:pt x="550" y="194"/>
                </a:cubicBezTo>
                <a:cubicBezTo>
                  <a:pt x="549" y="193"/>
                  <a:pt x="548" y="192"/>
                  <a:pt x="547" y="191"/>
                </a:cubicBezTo>
                <a:cubicBezTo>
                  <a:pt x="548" y="190"/>
                  <a:pt x="550" y="189"/>
                  <a:pt x="552" y="188"/>
                </a:cubicBezTo>
                <a:cubicBezTo>
                  <a:pt x="548" y="186"/>
                  <a:pt x="546" y="184"/>
                  <a:pt x="542" y="186"/>
                </a:cubicBezTo>
                <a:cubicBezTo>
                  <a:pt x="538" y="187"/>
                  <a:pt x="536" y="188"/>
                  <a:pt x="532" y="186"/>
                </a:cubicBezTo>
                <a:cubicBezTo>
                  <a:pt x="528" y="184"/>
                  <a:pt x="526" y="186"/>
                  <a:pt x="522" y="186"/>
                </a:cubicBezTo>
                <a:cubicBezTo>
                  <a:pt x="520" y="186"/>
                  <a:pt x="517" y="191"/>
                  <a:pt x="516" y="192"/>
                </a:cubicBezTo>
                <a:cubicBezTo>
                  <a:pt x="517" y="193"/>
                  <a:pt x="525" y="195"/>
                  <a:pt x="525" y="197"/>
                </a:cubicBezTo>
                <a:cubicBezTo>
                  <a:pt x="525" y="201"/>
                  <a:pt x="526" y="206"/>
                  <a:pt x="520" y="205"/>
                </a:cubicBezTo>
                <a:cubicBezTo>
                  <a:pt x="517" y="204"/>
                  <a:pt x="514" y="198"/>
                  <a:pt x="512" y="199"/>
                </a:cubicBezTo>
                <a:cubicBezTo>
                  <a:pt x="509" y="200"/>
                  <a:pt x="505" y="203"/>
                  <a:pt x="508" y="205"/>
                </a:cubicBezTo>
                <a:cubicBezTo>
                  <a:pt x="515" y="211"/>
                  <a:pt x="522" y="212"/>
                  <a:pt x="528" y="219"/>
                </a:cubicBezTo>
                <a:cubicBezTo>
                  <a:pt x="530" y="222"/>
                  <a:pt x="532" y="226"/>
                  <a:pt x="536" y="227"/>
                </a:cubicBezTo>
                <a:cubicBezTo>
                  <a:pt x="539" y="228"/>
                  <a:pt x="544" y="225"/>
                  <a:pt x="542" y="221"/>
                </a:cubicBezTo>
                <a:cubicBezTo>
                  <a:pt x="548" y="224"/>
                  <a:pt x="562" y="214"/>
                  <a:pt x="552" y="211"/>
                </a:cubicBezTo>
                <a:cubicBezTo>
                  <a:pt x="554" y="211"/>
                  <a:pt x="555" y="210"/>
                  <a:pt x="557" y="209"/>
                </a:cubicBezTo>
                <a:cubicBezTo>
                  <a:pt x="556" y="208"/>
                  <a:pt x="555" y="206"/>
                  <a:pt x="554" y="204"/>
                </a:cubicBezTo>
                <a:close/>
                <a:moveTo>
                  <a:pt x="1246" y="418"/>
                </a:moveTo>
                <a:cubicBezTo>
                  <a:pt x="1247" y="419"/>
                  <a:pt x="1245" y="421"/>
                  <a:pt x="1247" y="423"/>
                </a:cubicBezTo>
                <a:cubicBezTo>
                  <a:pt x="1247" y="421"/>
                  <a:pt x="1247" y="419"/>
                  <a:pt x="1249" y="417"/>
                </a:cubicBezTo>
                <a:cubicBezTo>
                  <a:pt x="1248" y="417"/>
                  <a:pt x="1246" y="416"/>
                  <a:pt x="1246" y="416"/>
                </a:cubicBezTo>
                <a:cubicBezTo>
                  <a:pt x="1245" y="417"/>
                  <a:pt x="1246" y="417"/>
                  <a:pt x="1246" y="418"/>
                </a:cubicBezTo>
                <a:close/>
                <a:moveTo>
                  <a:pt x="706" y="285"/>
                </a:moveTo>
                <a:cubicBezTo>
                  <a:pt x="708" y="288"/>
                  <a:pt x="716" y="292"/>
                  <a:pt x="719" y="287"/>
                </a:cubicBezTo>
                <a:cubicBezTo>
                  <a:pt x="722" y="282"/>
                  <a:pt x="720" y="280"/>
                  <a:pt x="721" y="275"/>
                </a:cubicBezTo>
                <a:cubicBezTo>
                  <a:pt x="715" y="267"/>
                  <a:pt x="699" y="279"/>
                  <a:pt x="706" y="285"/>
                </a:cubicBezTo>
                <a:close/>
                <a:moveTo>
                  <a:pt x="752" y="228"/>
                </a:moveTo>
                <a:cubicBezTo>
                  <a:pt x="749" y="221"/>
                  <a:pt x="740" y="222"/>
                  <a:pt x="735" y="224"/>
                </a:cubicBezTo>
                <a:cubicBezTo>
                  <a:pt x="733" y="225"/>
                  <a:pt x="725" y="214"/>
                  <a:pt x="722" y="211"/>
                </a:cubicBezTo>
                <a:cubicBezTo>
                  <a:pt x="719" y="207"/>
                  <a:pt x="711" y="204"/>
                  <a:pt x="706" y="204"/>
                </a:cubicBezTo>
                <a:cubicBezTo>
                  <a:pt x="704" y="205"/>
                  <a:pt x="699" y="204"/>
                  <a:pt x="697" y="206"/>
                </a:cubicBezTo>
                <a:cubicBezTo>
                  <a:pt x="696" y="207"/>
                  <a:pt x="692" y="212"/>
                  <a:pt x="690" y="212"/>
                </a:cubicBezTo>
                <a:cubicBezTo>
                  <a:pt x="685" y="208"/>
                  <a:pt x="686" y="208"/>
                  <a:pt x="681" y="212"/>
                </a:cubicBezTo>
                <a:cubicBezTo>
                  <a:pt x="679" y="215"/>
                  <a:pt x="676" y="215"/>
                  <a:pt x="678" y="211"/>
                </a:cubicBezTo>
                <a:cubicBezTo>
                  <a:pt x="680" y="206"/>
                  <a:pt x="681" y="206"/>
                  <a:pt x="679" y="201"/>
                </a:cubicBezTo>
                <a:cubicBezTo>
                  <a:pt x="677" y="198"/>
                  <a:pt x="676" y="198"/>
                  <a:pt x="674" y="195"/>
                </a:cubicBezTo>
                <a:cubicBezTo>
                  <a:pt x="672" y="193"/>
                  <a:pt x="673" y="188"/>
                  <a:pt x="669" y="188"/>
                </a:cubicBezTo>
                <a:cubicBezTo>
                  <a:pt x="667" y="188"/>
                  <a:pt x="663" y="187"/>
                  <a:pt x="661" y="188"/>
                </a:cubicBezTo>
                <a:cubicBezTo>
                  <a:pt x="655" y="190"/>
                  <a:pt x="649" y="193"/>
                  <a:pt x="643" y="194"/>
                </a:cubicBezTo>
                <a:cubicBezTo>
                  <a:pt x="643" y="192"/>
                  <a:pt x="644" y="190"/>
                  <a:pt x="644" y="187"/>
                </a:cubicBezTo>
                <a:cubicBezTo>
                  <a:pt x="635" y="186"/>
                  <a:pt x="631" y="186"/>
                  <a:pt x="623" y="190"/>
                </a:cubicBezTo>
                <a:cubicBezTo>
                  <a:pt x="616" y="193"/>
                  <a:pt x="612" y="197"/>
                  <a:pt x="609" y="204"/>
                </a:cubicBezTo>
                <a:cubicBezTo>
                  <a:pt x="608" y="207"/>
                  <a:pt x="605" y="213"/>
                  <a:pt x="605" y="216"/>
                </a:cubicBezTo>
                <a:cubicBezTo>
                  <a:pt x="605" y="217"/>
                  <a:pt x="606" y="226"/>
                  <a:pt x="607" y="226"/>
                </a:cubicBezTo>
                <a:cubicBezTo>
                  <a:pt x="615" y="227"/>
                  <a:pt x="621" y="226"/>
                  <a:pt x="627" y="233"/>
                </a:cubicBezTo>
                <a:cubicBezTo>
                  <a:pt x="621" y="232"/>
                  <a:pt x="615" y="232"/>
                  <a:pt x="609" y="231"/>
                </a:cubicBezTo>
                <a:cubicBezTo>
                  <a:pt x="611" y="236"/>
                  <a:pt x="616" y="240"/>
                  <a:pt x="620" y="242"/>
                </a:cubicBezTo>
                <a:cubicBezTo>
                  <a:pt x="624" y="244"/>
                  <a:pt x="625" y="241"/>
                  <a:pt x="628" y="241"/>
                </a:cubicBezTo>
                <a:cubicBezTo>
                  <a:pt x="634" y="240"/>
                  <a:pt x="630" y="242"/>
                  <a:pt x="633" y="245"/>
                </a:cubicBezTo>
                <a:cubicBezTo>
                  <a:pt x="635" y="247"/>
                  <a:pt x="640" y="248"/>
                  <a:pt x="642" y="248"/>
                </a:cubicBezTo>
                <a:cubicBezTo>
                  <a:pt x="648" y="248"/>
                  <a:pt x="656" y="247"/>
                  <a:pt x="661" y="249"/>
                </a:cubicBezTo>
                <a:cubicBezTo>
                  <a:pt x="663" y="250"/>
                  <a:pt x="665" y="250"/>
                  <a:pt x="667" y="251"/>
                </a:cubicBezTo>
                <a:cubicBezTo>
                  <a:pt x="668" y="251"/>
                  <a:pt x="669" y="248"/>
                  <a:pt x="670" y="249"/>
                </a:cubicBezTo>
                <a:cubicBezTo>
                  <a:pt x="673" y="249"/>
                  <a:pt x="673" y="253"/>
                  <a:pt x="677" y="252"/>
                </a:cubicBezTo>
                <a:cubicBezTo>
                  <a:pt x="674" y="250"/>
                  <a:pt x="672" y="247"/>
                  <a:pt x="670" y="245"/>
                </a:cubicBezTo>
                <a:cubicBezTo>
                  <a:pt x="679" y="248"/>
                  <a:pt x="685" y="250"/>
                  <a:pt x="694" y="248"/>
                </a:cubicBezTo>
                <a:cubicBezTo>
                  <a:pt x="692" y="244"/>
                  <a:pt x="692" y="242"/>
                  <a:pt x="688" y="241"/>
                </a:cubicBezTo>
                <a:cubicBezTo>
                  <a:pt x="693" y="236"/>
                  <a:pt x="692" y="243"/>
                  <a:pt x="696" y="245"/>
                </a:cubicBezTo>
                <a:cubicBezTo>
                  <a:pt x="697" y="246"/>
                  <a:pt x="700" y="244"/>
                  <a:pt x="701" y="245"/>
                </a:cubicBezTo>
                <a:cubicBezTo>
                  <a:pt x="701" y="247"/>
                  <a:pt x="702" y="249"/>
                  <a:pt x="702" y="251"/>
                </a:cubicBezTo>
                <a:cubicBezTo>
                  <a:pt x="706" y="247"/>
                  <a:pt x="714" y="257"/>
                  <a:pt x="717" y="260"/>
                </a:cubicBezTo>
                <a:cubicBezTo>
                  <a:pt x="711" y="262"/>
                  <a:pt x="710" y="261"/>
                  <a:pt x="710" y="268"/>
                </a:cubicBezTo>
                <a:cubicBezTo>
                  <a:pt x="713" y="267"/>
                  <a:pt x="715" y="266"/>
                  <a:pt x="718" y="265"/>
                </a:cubicBezTo>
                <a:cubicBezTo>
                  <a:pt x="722" y="263"/>
                  <a:pt x="722" y="263"/>
                  <a:pt x="724" y="267"/>
                </a:cubicBezTo>
                <a:cubicBezTo>
                  <a:pt x="727" y="272"/>
                  <a:pt x="734" y="270"/>
                  <a:pt x="737" y="276"/>
                </a:cubicBezTo>
                <a:cubicBezTo>
                  <a:pt x="739" y="280"/>
                  <a:pt x="741" y="284"/>
                  <a:pt x="743" y="287"/>
                </a:cubicBezTo>
                <a:cubicBezTo>
                  <a:pt x="744" y="289"/>
                  <a:pt x="742" y="290"/>
                  <a:pt x="740" y="291"/>
                </a:cubicBezTo>
                <a:cubicBezTo>
                  <a:pt x="736" y="296"/>
                  <a:pt x="731" y="301"/>
                  <a:pt x="726" y="306"/>
                </a:cubicBezTo>
                <a:cubicBezTo>
                  <a:pt x="727" y="307"/>
                  <a:pt x="734" y="310"/>
                  <a:pt x="733" y="313"/>
                </a:cubicBezTo>
                <a:cubicBezTo>
                  <a:pt x="732" y="314"/>
                  <a:pt x="723" y="316"/>
                  <a:pt x="722" y="316"/>
                </a:cubicBezTo>
                <a:cubicBezTo>
                  <a:pt x="716" y="318"/>
                  <a:pt x="710" y="316"/>
                  <a:pt x="704" y="315"/>
                </a:cubicBezTo>
                <a:cubicBezTo>
                  <a:pt x="704" y="319"/>
                  <a:pt x="699" y="320"/>
                  <a:pt x="697" y="323"/>
                </a:cubicBezTo>
                <a:cubicBezTo>
                  <a:pt x="696" y="325"/>
                  <a:pt x="700" y="330"/>
                  <a:pt x="703" y="330"/>
                </a:cubicBezTo>
                <a:cubicBezTo>
                  <a:pt x="707" y="330"/>
                  <a:pt x="712" y="331"/>
                  <a:pt x="715" y="328"/>
                </a:cubicBezTo>
                <a:cubicBezTo>
                  <a:pt x="718" y="325"/>
                  <a:pt x="721" y="328"/>
                  <a:pt x="725" y="329"/>
                </a:cubicBezTo>
                <a:cubicBezTo>
                  <a:pt x="725" y="327"/>
                  <a:pt x="726" y="326"/>
                  <a:pt x="725" y="325"/>
                </a:cubicBezTo>
                <a:cubicBezTo>
                  <a:pt x="728" y="325"/>
                  <a:pt x="729" y="326"/>
                  <a:pt x="729" y="329"/>
                </a:cubicBezTo>
                <a:cubicBezTo>
                  <a:pt x="736" y="325"/>
                  <a:pt x="736" y="328"/>
                  <a:pt x="740" y="335"/>
                </a:cubicBezTo>
                <a:cubicBezTo>
                  <a:pt x="742" y="338"/>
                  <a:pt x="746" y="338"/>
                  <a:pt x="750" y="340"/>
                </a:cubicBezTo>
                <a:cubicBezTo>
                  <a:pt x="747" y="341"/>
                  <a:pt x="745" y="342"/>
                  <a:pt x="743" y="343"/>
                </a:cubicBezTo>
                <a:cubicBezTo>
                  <a:pt x="747" y="345"/>
                  <a:pt x="749" y="347"/>
                  <a:pt x="753" y="346"/>
                </a:cubicBezTo>
                <a:cubicBezTo>
                  <a:pt x="753" y="347"/>
                  <a:pt x="752" y="348"/>
                  <a:pt x="752" y="348"/>
                </a:cubicBezTo>
                <a:cubicBezTo>
                  <a:pt x="756" y="349"/>
                  <a:pt x="760" y="350"/>
                  <a:pt x="764" y="352"/>
                </a:cubicBezTo>
                <a:cubicBezTo>
                  <a:pt x="765" y="352"/>
                  <a:pt x="765" y="356"/>
                  <a:pt x="768" y="356"/>
                </a:cubicBezTo>
                <a:cubicBezTo>
                  <a:pt x="776" y="358"/>
                  <a:pt x="784" y="360"/>
                  <a:pt x="792" y="362"/>
                </a:cubicBezTo>
                <a:cubicBezTo>
                  <a:pt x="792" y="359"/>
                  <a:pt x="793" y="357"/>
                  <a:pt x="790" y="355"/>
                </a:cubicBezTo>
                <a:cubicBezTo>
                  <a:pt x="787" y="353"/>
                  <a:pt x="785" y="351"/>
                  <a:pt x="782" y="349"/>
                </a:cubicBezTo>
                <a:cubicBezTo>
                  <a:pt x="780" y="348"/>
                  <a:pt x="775" y="348"/>
                  <a:pt x="774" y="346"/>
                </a:cubicBezTo>
                <a:cubicBezTo>
                  <a:pt x="773" y="343"/>
                  <a:pt x="771" y="341"/>
                  <a:pt x="770" y="338"/>
                </a:cubicBezTo>
                <a:cubicBezTo>
                  <a:pt x="772" y="339"/>
                  <a:pt x="775" y="340"/>
                  <a:pt x="778" y="342"/>
                </a:cubicBezTo>
                <a:cubicBezTo>
                  <a:pt x="777" y="340"/>
                  <a:pt x="777" y="339"/>
                  <a:pt x="777" y="337"/>
                </a:cubicBezTo>
                <a:cubicBezTo>
                  <a:pt x="781" y="340"/>
                  <a:pt x="786" y="343"/>
                  <a:pt x="791" y="346"/>
                </a:cubicBezTo>
                <a:cubicBezTo>
                  <a:pt x="794" y="348"/>
                  <a:pt x="798" y="354"/>
                  <a:pt x="800" y="353"/>
                </a:cubicBezTo>
                <a:cubicBezTo>
                  <a:pt x="799" y="352"/>
                  <a:pt x="798" y="350"/>
                  <a:pt x="798" y="348"/>
                </a:cubicBezTo>
                <a:cubicBezTo>
                  <a:pt x="799" y="349"/>
                  <a:pt x="800" y="349"/>
                  <a:pt x="801" y="349"/>
                </a:cubicBezTo>
                <a:cubicBezTo>
                  <a:pt x="803" y="345"/>
                  <a:pt x="796" y="344"/>
                  <a:pt x="799" y="340"/>
                </a:cubicBezTo>
                <a:cubicBezTo>
                  <a:pt x="800" y="342"/>
                  <a:pt x="801" y="343"/>
                  <a:pt x="803" y="345"/>
                </a:cubicBezTo>
                <a:cubicBezTo>
                  <a:pt x="802" y="342"/>
                  <a:pt x="803" y="337"/>
                  <a:pt x="801" y="335"/>
                </a:cubicBezTo>
                <a:cubicBezTo>
                  <a:pt x="800" y="332"/>
                  <a:pt x="797" y="333"/>
                  <a:pt x="796" y="329"/>
                </a:cubicBezTo>
                <a:cubicBezTo>
                  <a:pt x="795" y="325"/>
                  <a:pt x="795" y="324"/>
                  <a:pt x="792" y="322"/>
                </a:cubicBezTo>
                <a:cubicBezTo>
                  <a:pt x="789" y="321"/>
                  <a:pt x="786" y="319"/>
                  <a:pt x="785" y="324"/>
                </a:cubicBezTo>
                <a:cubicBezTo>
                  <a:pt x="784" y="321"/>
                  <a:pt x="783" y="317"/>
                  <a:pt x="782" y="314"/>
                </a:cubicBezTo>
                <a:cubicBezTo>
                  <a:pt x="781" y="310"/>
                  <a:pt x="780" y="312"/>
                  <a:pt x="777" y="313"/>
                </a:cubicBezTo>
                <a:cubicBezTo>
                  <a:pt x="776" y="311"/>
                  <a:pt x="776" y="309"/>
                  <a:pt x="775" y="307"/>
                </a:cubicBezTo>
                <a:cubicBezTo>
                  <a:pt x="777" y="307"/>
                  <a:pt x="779" y="307"/>
                  <a:pt x="781" y="308"/>
                </a:cubicBezTo>
                <a:cubicBezTo>
                  <a:pt x="781" y="303"/>
                  <a:pt x="777" y="304"/>
                  <a:pt x="779" y="300"/>
                </a:cubicBezTo>
                <a:cubicBezTo>
                  <a:pt x="781" y="297"/>
                  <a:pt x="783" y="297"/>
                  <a:pt x="786" y="299"/>
                </a:cubicBezTo>
                <a:cubicBezTo>
                  <a:pt x="788" y="300"/>
                  <a:pt x="791" y="305"/>
                  <a:pt x="793" y="306"/>
                </a:cubicBezTo>
                <a:cubicBezTo>
                  <a:pt x="795" y="306"/>
                  <a:pt x="800" y="304"/>
                  <a:pt x="801" y="303"/>
                </a:cubicBezTo>
                <a:cubicBezTo>
                  <a:pt x="803" y="308"/>
                  <a:pt x="798" y="308"/>
                  <a:pt x="795" y="310"/>
                </a:cubicBezTo>
                <a:cubicBezTo>
                  <a:pt x="800" y="316"/>
                  <a:pt x="803" y="318"/>
                  <a:pt x="810" y="322"/>
                </a:cubicBezTo>
                <a:cubicBezTo>
                  <a:pt x="812" y="317"/>
                  <a:pt x="811" y="313"/>
                  <a:pt x="810" y="308"/>
                </a:cubicBezTo>
                <a:cubicBezTo>
                  <a:pt x="816" y="312"/>
                  <a:pt x="818" y="309"/>
                  <a:pt x="824" y="306"/>
                </a:cubicBezTo>
                <a:cubicBezTo>
                  <a:pt x="822" y="305"/>
                  <a:pt x="820" y="304"/>
                  <a:pt x="818" y="303"/>
                </a:cubicBezTo>
                <a:cubicBezTo>
                  <a:pt x="820" y="301"/>
                  <a:pt x="824" y="303"/>
                  <a:pt x="827" y="303"/>
                </a:cubicBezTo>
                <a:cubicBezTo>
                  <a:pt x="827" y="297"/>
                  <a:pt x="829" y="294"/>
                  <a:pt x="824" y="292"/>
                </a:cubicBezTo>
                <a:cubicBezTo>
                  <a:pt x="821" y="290"/>
                  <a:pt x="815" y="292"/>
                  <a:pt x="811" y="292"/>
                </a:cubicBezTo>
                <a:cubicBezTo>
                  <a:pt x="812" y="290"/>
                  <a:pt x="813" y="289"/>
                  <a:pt x="815" y="287"/>
                </a:cubicBezTo>
                <a:cubicBezTo>
                  <a:pt x="809" y="286"/>
                  <a:pt x="807" y="286"/>
                  <a:pt x="803" y="282"/>
                </a:cubicBezTo>
                <a:cubicBezTo>
                  <a:pt x="800" y="279"/>
                  <a:pt x="799" y="278"/>
                  <a:pt x="795" y="276"/>
                </a:cubicBezTo>
                <a:cubicBezTo>
                  <a:pt x="786" y="273"/>
                  <a:pt x="778" y="270"/>
                  <a:pt x="770" y="266"/>
                </a:cubicBezTo>
                <a:cubicBezTo>
                  <a:pt x="772" y="266"/>
                  <a:pt x="774" y="265"/>
                  <a:pt x="777" y="265"/>
                </a:cubicBezTo>
                <a:cubicBezTo>
                  <a:pt x="776" y="263"/>
                  <a:pt x="776" y="261"/>
                  <a:pt x="776" y="258"/>
                </a:cubicBezTo>
                <a:cubicBezTo>
                  <a:pt x="779" y="259"/>
                  <a:pt x="782" y="260"/>
                  <a:pt x="786" y="260"/>
                </a:cubicBezTo>
                <a:cubicBezTo>
                  <a:pt x="784" y="255"/>
                  <a:pt x="784" y="255"/>
                  <a:pt x="779" y="256"/>
                </a:cubicBezTo>
                <a:cubicBezTo>
                  <a:pt x="776" y="257"/>
                  <a:pt x="774" y="255"/>
                  <a:pt x="771" y="254"/>
                </a:cubicBezTo>
                <a:cubicBezTo>
                  <a:pt x="776" y="251"/>
                  <a:pt x="777" y="251"/>
                  <a:pt x="782" y="251"/>
                </a:cubicBezTo>
                <a:cubicBezTo>
                  <a:pt x="782" y="247"/>
                  <a:pt x="778" y="245"/>
                  <a:pt x="775" y="243"/>
                </a:cubicBezTo>
                <a:cubicBezTo>
                  <a:pt x="775" y="247"/>
                  <a:pt x="770" y="248"/>
                  <a:pt x="767" y="250"/>
                </a:cubicBezTo>
                <a:cubicBezTo>
                  <a:pt x="768" y="245"/>
                  <a:pt x="765" y="246"/>
                  <a:pt x="762" y="245"/>
                </a:cubicBezTo>
                <a:cubicBezTo>
                  <a:pt x="766" y="244"/>
                  <a:pt x="772" y="244"/>
                  <a:pt x="773" y="240"/>
                </a:cubicBezTo>
                <a:cubicBezTo>
                  <a:pt x="770" y="238"/>
                  <a:pt x="754" y="227"/>
                  <a:pt x="752" y="232"/>
                </a:cubicBezTo>
                <a:cubicBezTo>
                  <a:pt x="750" y="235"/>
                  <a:pt x="745" y="239"/>
                  <a:pt x="743" y="235"/>
                </a:cubicBezTo>
                <a:cubicBezTo>
                  <a:pt x="742" y="232"/>
                  <a:pt x="750" y="229"/>
                  <a:pt x="752" y="228"/>
                </a:cubicBezTo>
                <a:close/>
                <a:moveTo>
                  <a:pt x="507" y="151"/>
                </a:moveTo>
                <a:cubicBezTo>
                  <a:pt x="505" y="151"/>
                  <a:pt x="503" y="151"/>
                  <a:pt x="502" y="153"/>
                </a:cubicBezTo>
                <a:cubicBezTo>
                  <a:pt x="504" y="153"/>
                  <a:pt x="506" y="153"/>
                  <a:pt x="508" y="153"/>
                </a:cubicBezTo>
                <a:cubicBezTo>
                  <a:pt x="501" y="158"/>
                  <a:pt x="511" y="158"/>
                  <a:pt x="515" y="157"/>
                </a:cubicBezTo>
                <a:cubicBezTo>
                  <a:pt x="520" y="156"/>
                  <a:pt x="525" y="156"/>
                  <a:pt x="530" y="155"/>
                </a:cubicBezTo>
                <a:cubicBezTo>
                  <a:pt x="529" y="157"/>
                  <a:pt x="528" y="158"/>
                  <a:pt x="526" y="158"/>
                </a:cubicBezTo>
                <a:cubicBezTo>
                  <a:pt x="526" y="158"/>
                  <a:pt x="527" y="158"/>
                  <a:pt x="527" y="159"/>
                </a:cubicBezTo>
                <a:cubicBezTo>
                  <a:pt x="525" y="159"/>
                  <a:pt x="523" y="159"/>
                  <a:pt x="522" y="161"/>
                </a:cubicBezTo>
                <a:cubicBezTo>
                  <a:pt x="524" y="161"/>
                  <a:pt x="526" y="162"/>
                  <a:pt x="528" y="163"/>
                </a:cubicBezTo>
                <a:cubicBezTo>
                  <a:pt x="527" y="163"/>
                  <a:pt x="525" y="163"/>
                  <a:pt x="524" y="163"/>
                </a:cubicBezTo>
                <a:cubicBezTo>
                  <a:pt x="525" y="167"/>
                  <a:pt x="527" y="166"/>
                  <a:pt x="530" y="167"/>
                </a:cubicBezTo>
                <a:cubicBezTo>
                  <a:pt x="532" y="168"/>
                  <a:pt x="532" y="165"/>
                  <a:pt x="534" y="165"/>
                </a:cubicBezTo>
                <a:cubicBezTo>
                  <a:pt x="538" y="166"/>
                  <a:pt x="544" y="168"/>
                  <a:pt x="547" y="164"/>
                </a:cubicBezTo>
                <a:cubicBezTo>
                  <a:pt x="546" y="163"/>
                  <a:pt x="545" y="162"/>
                  <a:pt x="543" y="161"/>
                </a:cubicBezTo>
                <a:cubicBezTo>
                  <a:pt x="545" y="160"/>
                  <a:pt x="546" y="159"/>
                  <a:pt x="545" y="157"/>
                </a:cubicBezTo>
                <a:cubicBezTo>
                  <a:pt x="546" y="158"/>
                  <a:pt x="547" y="158"/>
                  <a:pt x="548" y="159"/>
                </a:cubicBezTo>
                <a:cubicBezTo>
                  <a:pt x="549" y="156"/>
                  <a:pt x="547" y="155"/>
                  <a:pt x="547" y="152"/>
                </a:cubicBezTo>
                <a:cubicBezTo>
                  <a:pt x="546" y="150"/>
                  <a:pt x="548" y="148"/>
                  <a:pt x="548" y="146"/>
                </a:cubicBezTo>
                <a:cubicBezTo>
                  <a:pt x="547" y="145"/>
                  <a:pt x="545" y="140"/>
                  <a:pt x="544" y="140"/>
                </a:cubicBezTo>
                <a:cubicBezTo>
                  <a:pt x="542" y="139"/>
                  <a:pt x="539" y="137"/>
                  <a:pt x="537" y="138"/>
                </a:cubicBezTo>
                <a:cubicBezTo>
                  <a:pt x="533" y="141"/>
                  <a:pt x="529" y="137"/>
                  <a:pt x="523" y="139"/>
                </a:cubicBezTo>
                <a:cubicBezTo>
                  <a:pt x="517" y="141"/>
                  <a:pt x="527" y="142"/>
                  <a:pt x="528" y="145"/>
                </a:cubicBezTo>
                <a:cubicBezTo>
                  <a:pt x="527" y="145"/>
                  <a:pt x="526" y="145"/>
                  <a:pt x="524" y="145"/>
                </a:cubicBezTo>
                <a:cubicBezTo>
                  <a:pt x="526" y="147"/>
                  <a:pt x="528" y="149"/>
                  <a:pt x="529" y="152"/>
                </a:cubicBezTo>
                <a:cubicBezTo>
                  <a:pt x="527" y="150"/>
                  <a:pt x="511" y="135"/>
                  <a:pt x="512" y="145"/>
                </a:cubicBezTo>
                <a:cubicBezTo>
                  <a:pt x="513" y="145"/>
                  <a:pt x="515" y="146"/>
                  <a:pt x="516" y="146"/>
                </a:cubicBezTo>
                <a:cubicBezTo>
                  <a:pt x="513" y="147"/>
                  <a:pt x="513" y="151"/>
                  <a:pt x="517" y="150"/>
                </a:cubicBezTo>
                <a:cubicBezTo>
                  <a:pt x="516" y="153"/>
                  <a:pt x="510" y="150"/>
                  <a:pt x="507" y="151"/>
                </a:cubicBezTo>
                <a:close/>
                <a:moveTo>
                  <a:pt x="507" y="255"/>
                </a:moveTo>
                <a:cubicBezTo>
                  <a:pt x="508" y="248"/>
                  <a:pt x="512" y="250"/>
                  <a:pt x="515" y="253"/>
                </a:cubicBezTo>
                <a:cubicBezTo>
                  <a:pt x="515" y="252"/>
                  <a:pt x="516" y="251"/>
                  <a:pt x="517" y="250"/>
                </a:cubicBezTo>
                <a:cubicBezTo>
                  <a:pt x="521" y="257"/>
                  <a:pt x="521" y="248"/>
                  <a:pt x="520" y="244"/>
                </a:cubicBezTo>
                <a:cubicBezTo>
                  <a:pt x="515" y="245"/>
                  <a:pt x="509" y="242"/>
                  <a:pt x="503" y="238"/>
                </a:cubicBezTo>
                <a:cubicBezTo>
                  <a:pt x="501" y="237"/>
                  <a:pt x="493" y="234"/>
                  <a:pt x="492" y="232"/>
                </a:cubicBezTo>
                <a:cubicBezTo>
                  <a:pt x="491" y="229"/>
                  <a:pt x="494" y="226"/>
                  <a:pt x="493" y="222"/>
                </a:cubicBezTo>
                <a:cubicBezTo>
                  <a:pt x="490" y="215"/>
                  <a:pt x="488" y="203"/>
                  <a:pt x="481" y="199"/>
                </a:cubicBezTo>
                <a:cubicBezTo>
                  <a:pt x="478" y="198"/>
                  <a:pt x="475" y="193"/>
                  <a:pt x="473" y="197"/>
                </a:cubicBezTo>
                <a:cubicBezTo>
                  <a:pt x="472" y="198"/>
                  <a:pt x="467" y="195"/>
                  <a:pt x="465" y="194"/>
                </a:cubicBezTo>
                <a:cubicBezTo>
                  <a:pt x="467" y="197"/>
                  <a:pt x="463" y="198"/>
                  <a:pt x="464" y="200"/>
                </a:cubicBezTo>
                <a:cubicBezTo>
                  <a:pt x="465" y="202"/>
                  <a:pt x="466" y="204"/>
                  <a:pt x="466" y="206"/>
                </a:cubicBezTo>
                <a:cubicBezTo>
                  <a:pt x="468" y="210"/>
                  <a:pt x="470" y="215"/>
                  <a:pt x="471" y="219"/>
                </a:cubicBezTo>
                <a:cubicBezTo>
                  <a:pt x="468" y="221"/>
                  <a:pt x="466" y="223"/>
                  <a:pt x="465" y="219"/>
                </a:cubicBezTo>
                <a:cubicBezTo>
                  <a:pt x="464" y="215"/>
                  <a:pt x="462" y="211"/>
                  <a:pt x="461" y="207"/>
                </a:cubicBezTo>
                <a:cubicBezTo>
                  <a:pt x="459" y="201"/>
                  <a:pt x="449" y="200"/>
                  <a:pt x="445" y="201"/>
                </a:cubicBezTo>
                <a:cubicBezTo>
                  <a:pt x="447" y="204"/>
                  <a:pt x="449" y="206"/>
                  <a:pt x="452" y="209"/>
                </a:cubicBezTo>
                <a:cubicBezTo>
                  <a:pt x="450" y="208"/>
                  <a:pt x="445" y="206"/>
                  <a:pt x="444" y="207"/>
                </a:cubicBezTo>
                <a:cubicBezTo>
                  <a:pt x="442" y="211"/>
                  <a:pt x="441" y="211"/>
                  <a:pt x="437" y="211"/>
                </a:cubicBezTo>
                <a:cubicBezTo>
                  <a:pt x="438" y="210"/>
                  <a:pt x="439" y="208"/>
                  <a:pt x="440" y="207"/>
                </a:cubicBezTo>
                <a:cubicBezTo>
                  <a:pt x="438" y="205"/>
                  <a:pt x="429" y="199"/>
                  <a:pt x="427" y="200"/>
                </a:cubicBezTo>
                <a:cubicBezTo>
                  <a:pt x="425" y="201"/>
                  <a:pt x="424" y="205"/>
                  <a:pt x="422" y="205"/>
                </a:cubicBezTo>
                <a:cubicBezTo>
                  <a:pt x="419" y="206"/>
                  <a:pt x="417" y="206"/>
                  <a:pt x="415" y="206"/>
                </a:cubicBezTo>
                <a:cubicBezTo>
                  <a:pt x="419" y="203"/>
                  <a:pt x="422" y="199"/>
                  <a:pt x="417" y="196"/>
                </a:cubicBezTo>
                <a:cubicBezTo>
                  <a:pt x="413" y="193"/>
                  <a:pt x="411" y="195"/>
                  <a:pt x="407" y="197"/>
                </a:cubicBezTo>
                <a:cubicBezTo>
                  <a:pt x="398" y="200"/>
                  <a:pt x="391" y="203"/>
                  <a:pt x="383" y="209"/>
                </a:cubicBezTo>
                <a:cubicBezTo>
                  <a:pt x="385" y="210"/>
                  <a:pt x="386" y="211"/>
                  <a:pt x="387" y="211"/>
                </a:cubicBezTo>
                <a:cubicBezTo>
                  <a:pt x="384" y="214"/>
                  <a:pt x="379" y="217"/>
                  <a:pt x="380" y="222"/>
                </a:cubicBezTo>
                <a:cubicBezTo>
                  <a:pt x="382" y="222"/>
                  <a:pt x="385" y="222"/>
                  <a:pt x="387" y="222"/>
                </a:cubicBezTo>
                <a:cubicBezTo>
                  <a:pt x="387" y="223"/>
                  <a:pt x="387" y="224"/>
                  <a:pt x="386" y="225"/>
                </a:cubicBezTo>
                <a:cubicBezTo>
                  <a:pt x="392" y="225"/>
                  <a:pt x="397" y="224"/>
                  <a:pt x="403" y="224"/>
                </a:cubicBezTo>
                <a:cubicBezTo>
                  <a:pt x="397" y="227"/>
                  <a:pt x="391" y="229"/>
                  <a:pt x="386" y="232"/>
                </a:cubicBezTo>
                <a:cubicBezTo>
                  <a:pt x="389" y="235"/>
                  <a:pt x="390" y="237"/>
                  <a:pt x="394" y="237"/>
                </a:cubicBezTo>
                <a:cubicBezTo>
                  <a:pt x="400" y="237"/>
                  <a:pt x="406" y="237"/>
                  <a:pt x="412" y="237"/>
                </a:cubicBezTo>
                <a:cubicBezTo>
                  <a:pt x="420" y="237"/>
                  <a:pt x="428" y="239"/>
                  <a:pt x="436" y="241"/>
                </a:cubicBezTo>
                <a:cubicBezTo>
                  <a:pt x="442" y="243"/>
                  <a:pt x="432" y="244"/>
                  <a:pt x="430" y="244"/>
                </a:cubicBezTo>
                <a:cubicBezTo>
                  <a:pt x="426" y="244"/>
                  <a:pt x="421" y="243"/>
                  <a:pt x="417" y="242"/>
                </a:cubicBezTo>
                <a:cubicBezTo>
                  <a:pt x="410" y="242"/>
                  <a:pt x="401" y="245"/>
                  <a:pt x="394" y="247"/>
                </a:cubicBezTo>
                <a:cubicBezTo>
                  <a:pt x="398" y="261"/>
                  <a:pt x="411" y="259"/>
                  <a:pt x="422" y="259"/>
                </a:cubicBezTo>
                <a:cubicBezTo>
                  <a:pt x="422" y="266"/>
                  <a:pt x="423" y="270"/>
                  <a:pt x="430" y="269"/>
                </a:cubicBezTo>
                <a:cubicBezTo>
                  <a:pt x="438" y="269"/>
                  <a:pt x="446" y="268"/>
                  <a:pt x="453" y="268"/>
                </a:cubicBezTo>
                <a:cubicBezTo>
                  <a:pt x="459" y="267"/>
                  <a:pt x="461" y="263"/>
                  <a:pt x="466" y="262"/>
                </a:cubicBezTo>
                <a:cubicBezTo>
                  <a:pt x="470" y="262"/>
                  <a:pt x="471" y="262"/>
                  <a:pt x="473" y="259"/>
                </a:cubicBezTo>
                <a:cubicBezTo>
                  <a:pt x="476" y="258"/>
                  <a:pt x="476" y="255"/>
                  <a:pt x="479" y="256"/>
                </a:cubicBezTo>
                <a:cubicBezTo>
                  <a:pt x="479" y="257"/>
                  <a:pt x="479" y="258"/>
                  <a:pt x="478" y="259"/>
                </a:cubicBezTo>
                <a:cubicBezTo>
                  <a:pt x="482" y="260"/>
                  <a:pt x="486" y="261"/>
                  <a:pt x="490" y="261"/>
                </a:cubicBezTo>
                <a:cubicBezTo>
                  <a:pt x="489" y="262"/>
                  <a:pt x="488" y="263"/>
                  <a:pt x="487" y="263"/>
                </a:cubicBezTo>
                <a:cubicBezTo>
                  <a:pt x="494" y="263"/>
                  <a:pt x="500" y="267"/>
                  <a:pt x="506" y="266"/>
                </a:cubicBezTo>
                <a:cubicBezTo>
                  <a:pt x="508" y="266"/>
                  <a:pt x="514" y="264"/>
                  <a:pt x="514" y="262"/>
                </a:cubicBezTo>
                <a:cubicBezTo>
                  <a:pt x="514" y="259"/>
                  <a:pt x="510" y="260"/>
                  <a:pt x="513" y="256"/>
                </a:cubicBezTo>
                <a:cubicBezTo>
                  <a:pt x="508" y="255"/>
                  <a:pt x="506" y="257"/>
                  <a:pt x="503" y="260"/>
                </a:cubicBezTo>
                <a:cubicBezTo>
                  <a:pt x="503" y="257"/>
                  <a:pt x="503" y="255"/>
                  <a:pt x="501" y="252"/>
                </a:cubicBezTo>
                <a:cubicBezTo>
                  <a:pt x="502" y="253"/>
                  <a:pt x="503" y="253"/>
                  <a:pt x="504" y="253"/>
                </a:cubicBezTo>
                <a:cubicBezTo>
                  <a:pt x="505" y="254"/>
                  <a:pt x="506" y="254"/>
                  <a:pt x="507" y="255"/>
                </a:cubicBezTo>
                <a:close/>
                <a:moveTo>
                  <a:pt x="531" y="262"/>
                </a:moveTo>
                <a:cubicBezTo>
                  <a:pt x="532" y="263"/>
                  <a:pt x="534" y="265"/>
                  <a:pt x="535" y="265"/>
                </a:cubicBezTo>
                <a:cubicBezTo>
                  <a:pt x="535" y="264"/>
                  <a:pt x="536" y="264"/>
                  <a:pt x="536" y="263"/>
                </a:cubicBezTo>
                <a:cubicBezTo>
                  <a:pt x="537" y="265"/>
                  <a:pt x="538" y="266"/>
                  <a:pt x="540" y="267"/>
                </a:cubicBezTo>
                <a:cubicBezTo>
                  <a:pt x="540" y="266"/>
                  <a:pt x="540" y="265"/>
                  <a:pt x="540" y="265"/>
                </a:cubicBezTo>
                <a:cubicBezTo>
                  <a:pt x="542" y="269"/>
                  <a:pt x="549" y="270"/>
                  <a:pt x="553" y="271"/>
                </a:cubicBezTo>
                <a:cubicBezTo>
                  <a:pt x="557" y="271"/>
                  <a:pt x="561" y="267"/>
                  <a:pt x="565" y="265"/>
                </a:cubicBezTo>
                <a:cubicBezTo>
                  <a:pt x="560" y="261"/>
                  <a:pt x="556" y="257"/>
                  <a:pt x="550" y="253"/>
                </a:cubicBezTo>
                <a:cubicBezTo>
                  <a:pt x="547" y="251"/>
                  <a:pt x="545" y="248"/>
                  <a:pt x="542" y="251"/>
                </a:cubicBezTo>
                <a:cubicBezTo>
                  <a:pt x="540" y="253"/>
                  <a:pt x="537" y="255"/>
                  <a:pt x="540" y="258"/>
                </a:cubicBezTo>
                <a:cubicBezTo>
                  <a:pt x="540" y="258"/>
                  <a:pt x="539" y="258"/>
                  <a:pt x="538" y="258"/>
                </a:cubicBezTo>
                <a:cubicBezTo>
                  <a:pt x="537" y="262"/>
                  <a:pt x="533" y="259"/>
                  <a:pt x="531" y="262"/>
                </a:cubicBezTo>
                <a:close/>
                <a:moveTo>
                  <a:pt x="1250" y="413"/>
                </a:moveTo>
                <a:cubicBezTo>
                  <a:pt x="1250" y="413"/>
                  <a:pt x="1249" y="413"/>
                  <a:pt x="1249" y="414"/>
                </a:cubicBezTo>
                <a:cubicBezTo>
                  <a:pt x="1249" y="414"/>
                  <a:pt x="1249" y="415"/>
                  <a:pt x="1249" y="415"/>
                </a:cubicBezTo>
                <a:cubicBezTo>
                  <a:pt x="1251" y="413"/>
                  <a:pt x="1252" y="412"/>
                  <a:pt x="1254" y="412"/>
                </a:cubicBezTo>
                <a:cubicBezTo>
                  <a:pt x="1254" y="411"/>
                  <a:pt x="1254" y="411"/>
                  <a:pt x="1253" y="410"/>
                </a:cubicBezTo>
                <a:cubicBezTo>
                  <a:pt x="1256" y="410"/>
                  <a:pt x="1256" y="405"/>
                  <a:pt x="1255" y="406"/>
                </a:cubicBezTo>
                <a:cubicBezTo>
                  <a:pt x="1252" y="407"/>
                  <a:pt x="1245" y="409"/>
                  <a:pt x="1250" y="413"/>
                </a:cubicBezTo>
                <a:close/>
                <a:moveTo>
                  <a:pt x="681" y="337"/>
                </a:moveTo>
                <a:cubicBezTo>
                  <a:pt x="676" y="333"/>
                  <a:pt x="675" y="333"/>
                  <a:pt x="669" y="334"/>
                </a:cubicBezTo>
                <a:cubicBezTo>
                  <a:pt x="675" y="328"/>
                  <a:pt x="660" y="321"/>
                  <a:pt x="658" y="319"/>
                </a:cubicBezTo>
                <a:cubicBezTo>
                  <a:pt x="655" y="318"/>
                  <a:pt x="652" y="319"/>
                  <a:pt x="650" y="317"/>
                </a:cubicBezTo>
                <a:cubicBezTo>
                  <a:pt x="648" y="314"/>
                  <a:pt x="647" y="313"/>
                  <a:pt x="644" y="317"/>
                </a:cubicBezTo>
                <a:cubicBezTo>
                  <a:pt x="643" y="316"/>
                  <a:pt x="643" y="314"/>
                  <a:pt x="642" y="313"/>
                </a:cubicBezTo>
                <a:cubicBezTo>
                  <a:pt x="648" y="312"/>
                  <a:pt x="646" y="305"/>
                  <a:pt x="641" y="307"/>
                </a:cubicBezTo>
                <a:cubicBezTo>
                  <a:pt x="636" y="309"/>
                  <a:pt x="637" y="313"/>
                  <a:pt x="635" y="319"/>
                </a:cubicBezTo>
                <a:cubicBezTo>
                  <a:pt x="635" y="321"/>
                  <a:pt x="634" y="323"/>
                  <a:pt x="634" y="326"/>
                </a:cubicBezTo>
                <a:cubicBezTo>
                  <a:pt x="633" y="327"/>
                  <a:pt x="635" y="330"/>
                  <a:pt x="635" y="331"/>
                </a:cubicBezTo>
                <a:cubicBezTo>
                  <a:pt x="634" y="333"/>
                  <a:pt x="628" y="337"/>
                  <a:pt x="627" y="339"/>
                </a:cubicBezTo>
                <a:cubicBezTo>
                  <a:pt x="628" y="339"/>
                  <a:pt x="637" y="337"/>
                  <a:pt x="638" y="337"/>
                </a:cubicBezTo>
                <a:cubicBezTo>
                  <a:pt x="639" y="338"/>
                  <a:pt x="640" y="348"/>
                  <a:pt x="642" y="346"/>
                </a:cubicBezTo>
                <a:cubicBezTo>
                  <a:pt x="645" y="344"/>
                  <a:pt x="648" y="339"/>
                  <a:pt x="650" y="339"/>
                </a:cubicBezTo>
                <a:cubicBezTo>
                  <a:pt x="655" y="337"/>
                  <a:pt x="654" y="333"/>
                  <a:pt x="659" y="331"/>
                </a:cubicBezTo>
                <a:cubicBezTo>
                  <a:pt x="658" y="339"/>
                  <a:pt x="670" y="340"/>
                  <a:pt x="675" y="342"/>
                </a:cubicBezTo>
                <a:cubicBezTo>
                  <a:pt x="677" y="340"/>
                  <a:pt x="679" y="339"/>
                  <a:pt x="681" y="337"/>
                </a:cubicBezTo>
                <a:close/>
                <a:moveTo>
                  <a:pt x="590" y="170"/>
                </a:moveTo>
                <a:cubicBezTo>
                  <a:pt x="592" y="174"/>
                  <a:pt x="597" y="170"/>
                  <a:pt x="599" y="169"/>
                </a:cubicBezTo>
                <a:cubicBezTo>
                  <a:pt x="601" y="173"/>
                  <a:pt x="601" y="173"/>
                  <a:pt x="605" y="174"/>
                </a:cubicBezTo>
                <a:cubicBezTo>
                  <a:pt x="608" y="174"/>
                  <a:pt x="611" y="175"/>
                  <a:pt x="612" y="170"/>
                </a:cubicBezTo>
                <a:cubicBezTo>
                  <a:pt x="612" y="171"/>
                  <a:pt x="613" y="172"/>
                  <a:pt x="614" y="173"/>
                </a:cubicBezTo>
                <a:cubicBezTo>
                  <a:pt x="614" y="172"/>
                  <a:pt x="615" y="170"/>
                  <a:pt x="615" y="168"/>
                </a:cubicBezTo>
                <a:cubicBezTo>
                  <a:pt x="619" y="170"/>
                  <a:pt x="615" y="175"/>
                  <a:pt x="619" y="175"/>
                </a:cubicBezTo>
                <a:cubicBezTo>
                  <a:pt x="624" y="176"/>
                  <a:pt x="629" y="176"/>
                  <a:pt x="634" y="176"/>
                </a:cubicBezTo>
                <a:cubicBezTo>
                  <a:pt x="633" y="175"/>
                  <a:pt x="634" y="174"/>
                  <a:pt x="634" y="173"/>
                </a:cubicBezTo>
                <a:cubicBezTo>
                  <a:pt x="636" y="176"/>
                  <a:pt x="643" y="177"/>
                  <a:pt x="644" y="172"/>
                </a:cubicBezTo>
                <a:cubicBezTo>
                  <a:pt x="645" y="177"/>
                  <a:pt x="653" y="174"/>
                  <a:pt x="656" y="174"/>
                </a:cubicBezTo>
                <a:cubicBezTo>
                  <a:pt x="656" y="172"/>
                  <a:pt x="655" y="170"/>
                  <a:pt x="655" y="168"/>
                </a:cubicBezTo>
                <a:cubicBezTo>
                  <a:pt x="660" y="168"/>
                  <a:pt x="657" y="173"/>
                  <a:pt x="661" y="174"/>
                </a:cubicBezTo>
                <a:cubicBezTo>
                  <a:pt x="664" y="175"/>
                  <a:pt x="666" y="177"/>
                  <a:pt x="670" y="176"/>
                </a:cubicBezTo>
                <a:cubicBezTo>
                  <a:pt x="672" y="176"/>
                  <a:pt x="681" y="176"/>
                  <a:pt x="681" y="174"/>
                </a:cubicBezTo>
                <a:cubicBezTo>
                  <a:pt x="682" y="169"/>
                  <a:pt x="684" y="169"/>
                  <a:pt x="688" y="168"/>
                </a:cubicBezTo>
                <a:cubicBezTo>
                  <a:pt x="686" y="166"/>
                  <a:pt x="684" y="166"/>
                  <a:pt x="681" y="165"/>
                </a:cubicBezTo>
                <a:cubicBezTo>
                  <a:pt x="683" y="164"/>
                  <a:pt x="685" y="163"/>
                  <a:pt x="687" y="161"/>
                </a:cubicBezTo>
                <a:cubicBezTo>
                  <a:pt x="679" y="155"/>
                  <a:pt x="670" y="150"/>
                  <a:pt x="661" y="153"/>
                </a:cubicBezTo>
                <a:cubicBezTo>
                  <a:pt x="657" y="154"/>
                  <a:pt x="653" y="152"/>
                  <a:pt x="649" y="154"/>
                </a:cubicBezTo>
                <a:cubicBezTo>
                  <a:pt x="644" y="155"/>
                  <a:pt x="641" y="156"/>
                  <a:pt x="636" y="157"/>
                </a:cubicBezTo>
                <a:cubicBezTo>
                  <a:pt x="637" y="158"/>
                  <a:pt x="638" y="159"/>
                  <a:pt x="639" y="159"/>
                </a:cubicBezTo>
                <a:cubicBezTo>
                  <a:pt x="634" y="158"/>
                  <a:pt x="628" y="156"/>
                  <a:pt x="624" y="156"/>
                </a:cubicBezTo>
                <a:cubicBezTo>
                  <a:pt x="622" y="156"/>
                  <a:pt x="620" y="159"/>
                  <a:pt x="619" y="158"/>
                </a:cubicBezTo>
                <a:cubicBezTo>
                  <a:pt x="616" y="157"/>
                  <a:pt x="614" y="155"/>
                  <a:pt x="612" y="154"/>
                </a:cubicBezTo>
                <a:cubicBezTo>
                  <a:pt x="611" y="153"/>
                  <a:pt x="602" y="148"/>
                  <a:pt x="602" y="148"/>
                </a:cubicBezTo>
                <a:cubicBezTo>
                  <a:pt x="601" y="145"/>
                  <a:pt x="610" y="149"/>
                  <a:pt x="611" y="145"/>
                </a:cubicBezTo>
                <a:cubicBezTo>
                  <a:pt x="609" y="144"/>
                  <a:pt x="606" y="143"/>
                  <a:pt x="604" y="142"/>
                </a:cubicBezTo>
                <a:cubicBezTo>
                  <a:pt x="600" y="142"/>
                  <a:pt x="602" y="140"/>
                  <a:pt x="599" y="138"/>
                </a:cubicBezTo>
                <a:cubicBezTo>
                  <a:pt x="595" y="135"/>
                  <a:pt x="590" y="139"/>
                  <a:pt x="585" y="138"/>
                </a:cubicBezTo>
                <a:cubicBezTo>
                  <a:pt x="581" y="137"/>
                  <a:pt x="578" y="133"/>
                  <a:pt x="574" y="133"/>
                </a:cubicBezTo>
                <a:cubicBezTo>
                  <a:pt x="569" y="132"/>
                  <a:pt x="563" y="130"/>
                  <a:pt x="559" y="131"/>
                </a:cubicBezTo>
                <a:cubicBezTo>
                  <a:pt x="551" y="133"/>
                  <a:pt x="553" y="136"/>
                  <a:pt x="558" y="141"/>
                </a:cubicBezTo>
                <a:cubicBezTo>
                  <a:pt x="563" y="146"/>
                  <a:pt x="566" y="145"/>
                  <a:pt x="572" y="144"/>
                </a:cubicBezTo>
                <a:cubicBezTo>
                  <a:pt x="577" y="144"/>
                  <a:pt x="580" y="142"/>
                  <a:pt x="584" y="146"/>
                </a:cubicBezTo>
                <a:cubicBezTo>
                  <a:pt x="586" y="149"/>
                  <a:pt x="592" y="154"/>
                  <a:pt x="588" y="157"/>
                </a:cubicBezTo>
                <a:cubicBezTo>
                  <a:pt x="586" y="163"/>
                  <a:pt x="587" y="164"/>
                  <a:pt x="590" y="170"/>
                </a:cubicBezTo>
                <a:close/>
                <a:moveTo>
                  <a:pt x="725" y="278"/>
                </a:moveTo>
                <a:cubicBezTo>
                  <a:pt x="722" y="281"/>
                  <a:pt x="734" y="281"/>
                  <a:pt x="735" y="281"/>
                </a:cubicBezTo>
                <a:cubicBezTo>
                  <a:pt x="733" y="275"/>
                  <a:pt x="728" y="274"/>
                  <a:pt x="725" y="278"/>
                </a:cubicBezTo>
                <a:close/>
                <a:moveTo>
                  <a:pt x="615" y="44"/>
                </a:moveTo>
                <a:cubicBezTo>
                  <a:pt x="611" y="47"/>
                  <a:pt x="607" y="50"/>
                  <a:pt x="603" y="53"/>
                </a:cubicBezTo>
                <a:cubicBezTo>
                  <a:pt x="610" y="58"/>
                  <a:pt x="616" y="54"/>
                  <a:pt x="624" y="54"/>
                </a:cubicBezTo>
                <a:cubicBezTo>
                  <a:pt x="631" y="54"/>
                  <a:pt x="638" y="51"/>
                  <a:pt x="644" y="49"/>
                </a:cubicBezTo>
                <a:cubicBezTo>
                  <a:pt x="638" y="53"/>
                  <a:pt x="634" y="55"/>
                  <a:pt x="627" y="55"/>
                </a:cubicBezTo>
                <a:cubicBezTo>
                  <a:pt x="620" y="56"/>
                  <a:pt x="617" y="56"/>
                  <a:pt x="611" y="59"/>
                </a:cubicBezTo>
                <a:cubicBezTo>
                  <a:pt x="617" y="60"/>
                  <a:pt x="624" y="64"/>
                  <a:pt x="629" y="61"/>
                </a:cubicBezTo>
                <a:cubicBezTo>
                  <a:pt x="637" y="56"/>
                  <a:pt x="640" y="55"/>
                  <a:pt x="649" y="54"/>
                </a:cubicBezTo>
                <a:cubicBezTo>
                  <a:pt x="641" y="57"/>
                  <a:pt x="638" y="58"/>
                  <a:pt x="631" y="64"/>
                </a:cubicBezTo>
                <a:cubicBezTo>
                  <a:pt x="637" y="64"/>
                  <a:pt x="642" y="65"/>
                  <a:pt x="648" y="65"/>
                </a:cubicBezTo>
                <a:cubicBezTo>
                  <a:pt x="652" y="65"/>
                  <a:pt x="653" y="66"/>
                  <a:pt x="653" y="62"/>
                </a:cubicBezTo>
                <a:cubicBezTo>
                  <a:pt x="654" y="60"/>
                  <a:pt x="658" y="59"/>
                  <a:pt x="660" y="59"/>
                </a:cubicBezTo>
                <a:cubicBezTo>
                  <a:pt x="659" y="60"/>
                  <a:pt x="658" y="61"/>
                  <a:pt x="658" y="62"/>
                </a:cubicBezTo>
                <a:cubicBezTo>
                  <a:pt x="661" y="61"/>
                  <a:pt x="665" y="60"/>
                  <a:pt x="668" y="59"/>
                </a:cubicBezTo>
                <a:cubicBezTo>
                  <a:pt x="665" y="61"/>
                  <a:pt x="663" y="63"/>
                  <a:pt x="660" y="65"/>
                </a:cubicBezTo>
                <a:cubicBezTo>
                  <a:pt x="664" y="64"/>
                  <a:pt x="669" y="64"/>
                  <a:pt x="673" y="63"/>
                </a:cubicBezTo>
                <a:cubicBezTo>
                  <a:pt x="676" y="62"/>
                  <a:pt x="682" y="62"/>
                  <a:pt x="684" y="60"/>
                </a:cubicBezTo>
                <a:cubicBezTo>
                  <a:pt x="691" y="54"/>
                  <a:pt x="697" y="51"/>
                  <a:pt x="705" y="48"/>
                </a:cubicBezTo>
                <a:cubicBezTo>
                  <a:pt x="702" y="51"/>
                  <a:pt x="698" y="54"/>
                  <a:pt x="695" y="57"/>
                </a:cubicBezTo>
                <a:cubicBezTo>
                  <a:pt x="697" y="58"/>
                  <a:pt x="699" y="59"/>
                  <a:pt x="701" y="60"/>
                </a:cubicBezTo>
                <a:cubicBezTo>
                  <a:pt x="687" y="64"/>
                  <a:pt x="673" y="67"/>
                  <a:pt x="659" y="69"/>
                </a:cubicBezTo>
                <a:cubicBezTo>
                  <a:pt x="664" y="74"/>
                  <a:pt x="669" y="78"/>
                  <a:pt x="673" y="82"/>
                </a:cubicBezTo>
                <a:cubicBezTo>
                  <a:pt x="668" y="79"/>
                  <a:pt x="660" y="72"/>
                  <a:pt x="654" y="70"/>
                </a:cubicBezTo>
                <a:cubicBezTo>
                  <a:pt x="653" y="70"/>
                  <a:pt x="633" y="70"/>
                  <a:pt x="634" y="69"/>
                </a:cubicBezTo>
                <a:cubicBezTo>
                  <a:pt x="628" y="80"/>
                  <a:pt x="639" y="80"/>
                  <a:pt x="645" y="84"/>
                </a:cubicBezTo>
                <a:cubicBezTo>
                  <a:pt x="651" y="88"/>
                  <a:pt x="656" y="94"/>
                  <a:pt x="659" y="101"/>
                </a:cubicBezTo>
                <a:cubicBezTo>
                  <a:pt x="650" y="96"/>
                  <a:pt x="636" y="94"/>
                  <a:pt x="628" y="102"/>
                </a:cubicBezTo>
                <a:cubicBezTo>
                  <a:pt x="621" y="110"/>
                  <a:pt x="627" y="110"/>
                  <a:pt x="634" y="112"/>
                </a:cubicBezTo>
                <a:cubicBezTo>
                  <a:pt x="639" y="113"/>
                  <a:pt x="643" y="107"/>
                  <a:pt x="646" y="103"/>
                </a:cubicBezTo>
                <a:cubicBezTo>
                  <a:pt x="644" y="111"/>
                  <a:pt x="637" y="116"/>
                  <a:pt x="645" y="122"/>
                </a:cubicBezTo>
                <a:cubicBezTo>
                  <a:pt x="652" y="126"/>
                  <a:pt x="660" y="117"/>
                  <a:pt x="663" y="113"/>
                </a:cubicBezTo>
                <a:cubicBezTo>
                  <a:pt x="657" y="122"/>
                  <a:pt x="653" y="128"/>
                  <a:pt x="642" y="125"/>
                </a:cubicBezTo>
                <a:cubicBezTo>
                  <a:pt x="637" y="124"/>
                  <a:pt x="637" y="118"/>
                  <a:pt x="633" y="117"/>
                </a:cubicBezTo>
                <a:cubicBezTo>
                  <a:pt x="628" y="116"/>
                  <a:pt x="625" y="116"/>
                  <a:pt x="620" y="118"/>
                </a:cubicBezTo>
                <a:cubicBezTo>
                  <a:pt x="623" y="124"/>
                  <a:pt x="623" y="124"/>
                  <a:pt x="629" y="125"/>
                </a:cubicBezTo>
                <a:cubicBezTo>
                  <a:pt x="625" y="130"/>
                  <a:pt x="622" y="128"/>
                  <a:pt x="617" y="131"/>
                </a:cubicBezTo>
                <a:cubicBezTo>
                  <a:pt x="615" y="131"/>
                  <a:pt x="611" y="132"/>
                  <a:pt x="609" y="134"/>
                </a:cubicBezTo>
                <a:cubicBezTo>
                  <a:pt x="608" y="135"/>
                  <a:pt x="611" y="137"/>
                  <a:pt x="609" y="139"/>
                </a:cubicBezTo>
                <a:cubicBezTo>
                  <a:pt x="612" y="143"/>
                  <a:pt x="613" y="140"/>
                  <a:pt x="616" y="137"/>
                </a:cubicBezTo>
                <a:cubicBezTo>
                  <a:pt x="617" y="142"/>
                  <a:pt x="624" y="146"/>
                  <a:pt x="626" y="140"/>
                </a:cubicBezTo>
                <a:cubicBezTo>
                  <a:pt x="627" y="145"/>
                  <a:pt x="630" y="142"/>
                  <a:pt x="633" y="142"/>
                </a:cubicBezTo>
                <a:cubicBezTo>
                  <a:pt x="637" y="143"/>
                  <a:pt x="640" y="143"/>
                  <a:pt x="644" y="143"/>
                </a:cubicBezTo>
                <a:cubicBezTo>
                  <a:pt x="648" y="143"/>
                  <a:pt x="649" y="139"/>
                  <a:pt x="652" y="141"/>
                </a:cubicBezTo>
                <a:cubicBezTo>
                  <a:pt x="654" y="141"/>
                  <a:pt x="659" y="143"/>
                  <a:pt x="658" y="138"/>
                </a:cubicBezTo>
                <a:cubicBezTo>
                  <a:pt x="659" y="142"/>
                  <a:pt x="667" y="146"/>
                  <a:pt x="667" y="139"/>
                </a:cubicBezTo>
                <a:cubicBezTo>
                  <a:pt x="670" y="143"/>
                  <a:pt x="672" y="138"/>
                  <a:pt x="674" y="140"/>
                </a:cubicBezTo>
                <a:cubicBezTo>
                  <a:pt x="677" y="143"/>
                  <a:pt x="676" y="144"/>
                  <a:pt x="675" y="148"/>
                </a:cubicBezTo>
                <a:cubicBezTo>
                  <a:pt x="680" y="147"/>
                  <a:pt x="684" y="145"/>
                  <a:pt x="689" y="144"/>
                </a:cubicBezTo>
                <a:cubicBezTo>
                  <a:pt x="690" y="143"/>
                  <a:pt x="691" y="141"/>
                  <a:pt x="692" y="140"/>
                </a:cubicBezTo>
                <a:cubicBezTo>
                  <a:pt x="693" y="140"/>
                  <a:pt x="694" y="142"/>
                  <a:pt x="696" y="142"/>
                </a:cubicBezTo>
                <a:cubicBezTo>
                  <a:pt x="697" y="141"/>
                  <a:pt x="701" y="141"/>
                  <a:pt x="701" y="139"/>
                </a:cubicBezTo>
                <a:cubicBezTo>
                  <a:pt x="700" y="138"/>
                  <a:pt x="701" y="134"/>
                  <a:pt x="699" y="133"/>
                </a:cubicBezTo>
                <a:cubicBezTo>
                  <a:pt x="697" y="132"/>
                  <a:pt x="696" y="130"/>
                  <a:pt x="694" y="132"/>
                </a:cubicBezTo>
                <a:cubicBezTo>
                  <a:pt x="691" y="134"/>
                  <a:pt x="691" y="135"/>
                  <a:pt x="689" y="132"/>
                </a:cubicBezTo>
                <a:cubicBezTo>
                  <a:pt x="687" y="129"/>
                  <a:pt x="695" y="123"/>
                  <a:pt x="697" y="122"/>
                </a:cubicBezTo>
                <a:cubicBezTo>
                  <a:pt x="702" y="118"/>
                  <a:pt x="694" y="115"/>
                  <a:pt x="696" y="114"/>
                </a:cubicBezTo>
                <a:cubicBezTo>
                  <a:pt x="698" y="112"/>
                  <a:pt x="704" y="116"/>
                  <a:pt x="707" y="115"/>
                </a:cubicBezTo>
                <a:cubicBezTo>
                  <a:pt x="713" y="113"/>
                  <a:pt x="714" y="112"/>
                  <a:pt x="718" y="107"/>
                </a:cubicBezTo>
                <a:cubicBezTo>
                  <a:pt x="715" y="106"/>
                  <a:pt x="712" y="105"/>
                  <a:pt x="710" y="103"/>
                </a:cubicBezTo>
                <a:cubicBezTo>
                  <a:pt x="714" y="103"/>
                  <a:pt x="719" y="102"/>
                  <a:pt x="724" y="101"/>
                </a:cubicBezTo>
                <a:cubicBezTo>
                  <a:pt x="724" y="96"/>
                  <a:pt x="712" y="95"/>
                  <a:pt x="708" y="94"/>
                </a:cubicBezTo>
                <a:cubicBezTo>
                  <a:pt x="714" y="94"/>
                  <a:pt x="719" y="94"/>
                  <a:pt x="724" y="94"/>
                </a:cubicBezTo>
                <a:cubicBezTo>
                  <a:pt x="725" y="88"/>
                  <a:pt x="710" y="90"/>
                  <a:pt x="706" y="89"/>
                </a:cubicBezTo>
                <a:cubicBezTo>
                  <a:pt x="716" y="88"/>
                  <a:pt x="726" y="87"/>
                  <a:pt x="735" y="85"/>
                </a:cubicBezTo>
                <a:cubicBezTo>
                  <a:pt x="735" y="84"/>
                  <a:pt x="734" y="82"/>
                  <a:pt x="734" y="80"/>
                </a:cubicBezTo>
                <a:cubicBezTo>
                  <a:pt x="737" y="81"/>
                  <a:pt x="742" y="84"/>
                  <a:pt x="745" y="82"/>
                </a:cubicBezTo>
                <a:cubicBezTo>
                  <a:pt x="750" y="79"/>
                  <a:pt x="752" y="78"/>
                  <a:pt x="756" y="74"/>
                </a:cubicBezTo>
                <a:cubicBezTo>
                  <a:pt x="752" y="73"/>
                  <a:pt x="749" y="73"/>
                  <a:pt x="745" y="73"/>
                </a:cubicBezTo>
                <a:cubicBezTo>
                  <a:pt x="751" y="72"/>
                  <a:pt x="756" y="71"/>
                  <a:pt x="762" y="70"/>
                </a:cubicBezTo>
                <a:cubicBezTo>
                  <a:pt x="767" y="69"/>
                  <a:pt x="772" y="63"/>
                  <a:pt x="777" y="60"/>
                </a:cubicBezTo>
                <a:cubicBezTo>
                  <a:pt x="782" y="57"/>
                  <a:pt x="801" y="52"/>
                  <a:pt x="802" y="45"/>
                </a:cubicBezTo>
                <a:cubicBezTo>
                  <a:pt x="787" y="48"/>
                  <a:pt x="773" y="51"/>
                  <a:pt x="759" y="54"/>
                </a:cubicBezTo>
                <a:cubicBezTo>
                  <a:pt x="768" y="51"/>
                  <a:pt x="776" y="48"/>
                  <a:pt x="785" y="46"/>
                </a:cubicBezTo>
                <a:cubicBezTo>
                  <a:pt x="780" y="45"/>
                  <a:pt x="775" y="44"/>
                  <a:pt x="770" y="43"/>
                </a:cubicBezTo>
                <a:cubicBezTo>
                  <a:pt x="781" y="42"/>
                  <a:pt x="792" y="42"/>
                  <a:pt x="803" y="41"/>
                </a:cubicBezTo>
                <a:cubicBezTo>
                  <a:pt x="811" y="40"/>
                  <a:pt x="821" y="32"/>
                  <a:pt x="829" y="28"/>
                </a:cubicBezTo>
                <a:cubicBezTo>
                  <a:pt x="819" y="24"/>
                  <a:pt x="810" y="22"/>
                  <a:pt x="800" y="20"/>
                </a:cubicBezTo>
                <a:cubicBezTo>
                  <a:pt x="791" y="19"/>
                  <a:pt x="783" y="21"/>
                  <a:pt x="774" y="23"/>
                </a:cubicBezTo>
                <a:cubicBezTo>
                  <a:pt x="779" y="21"/>
                  <a:pt x="784" y="18"/>
                  <a:pt x="788" y="15"/>
                </a:cubicBezTo>
                <a:cubicBezTo>
                  <a:pt x="779" y="14"/>
                  <a:pt x="770" y="11"/>
                  <a:pt x="761" y="11"/>
                </a:cubicBezTo>
                <a:cubicBezTo>
                  <a:pt x="753" y="11"/>
                  <a:pt x="743" y="14"/>
                  <a:pt x="735" y="15"/>
                </a:cubicBezTo>
                <a:cubicBezTo>
                  <a:pt x="736" y="18"/>
                  <a:pt x="737" y="20"/>
                  <a:pt x="739" y="22"/>
                </a:cubicBezTo>
                <a:cubicBezTo>
                  <a:pt x="734" y="19"/>
                  <a:pt x="729" y="14"/>
                  <a:pt x="724" y="14"/>
                </a:cubicBezTo>
                <a:cubicBezTo>
                  <a:pt x="717" y="14"/>
                  <a:pt x="710" y="13"/>
                  <a:pt x="703" y="13"/>
                </a:cubicBezTo>
                <a:cubicBezTo>
                  <a:pt x="708" y="17"/>
                  <a:pt x="712" y="20"/>
                  <a:pt x="716" y="24"/>
                </a:cubicBezTo>
                <a:cubicBezTo>
                  <a:pt x="711" y="22"/>
                  <a:pt x="706" y="20"/>
                  <a:pt x="701" y="18"/>
                </a:cubicBezTo>
                <a:cubicBezTo>
                  <a:pt x="698" y="17"/>
                  <a:pt x="690" y="14"/>
                  <a:pt x="688" y="15"/>
                </a:cubicBezTo>
                <a:cubicBezTo>
                  <a:pt x="686" y="16"/>
                  <a:pt x="685" y="19"/>
                  <a:pt x="683" y="19"/>
                </a:cubicBezTo>
                <a:cubicBezTo>
                  <a:pt x="680" y="19"/>
                  <a:pt x="677" y="19"/>
                  <a:pt x="673" y="19"/>
                </a:cubicBezTo>
                <a:cubicBezTo>
                  <a:pt x="670" y="20"/>
                  <a:pt x="666" y="25"/>
                  <a:pt x="663" y="27"/>
                </a:cubicBezTo>
                <a:cubicBezTo>
                  <a:pt x="671" y="32"/>
                  <a:pt x="679" y="36"/>
                  <a:pt x="688" y="41"/>
                </a:cubicBezTo>
                <a:cubicBezTo>
                  <a:pt x="679" y="38"/>
                  <a:pt x="669" y="36"/>
                  <a:pt x="660" y="34"/>
                </a:cubicBezTo>
                <a:cubicBezTo>
                  <a:pt x="656" y="33"/>
                  <a:pt x="652" y="28"/>
                  <a:pt x="648" y="26"/>
                </a:cubicBezTo>
                <a:cubicBezTo>
                  <a:pt x="646" y="24"/>
                  <a:pt x="641" y="25"/>
                  <a:pt x="638" y="25"/>
                </a:cubicBezTo>
                <a:cubicBezTo>
                  <a:pt x="639" y="27"/>
                  <a:pt x="639" y="29"/>
                  <a:pt x="640" y="30"/>
                </a:cubicBezTo>
                <a:cubicBezTo>
                  <a:pt x="637" y="30"/>
                  <a:pt x="633" y="31"/>
                  <a:pt x="630" y="31"/>
                </a:cubicBezTo>
                <a:cubicBezTo>
                  <a:pt x="632" y="32"/>
                  <a:pt x="634" y="33"/>
                  <a:pt x="637" y="34"/>
                </a:cubicBezTo>
                <a:cubicBezTo>
                  <a:pt x="628" y="35"/>
                  <a:pt x="615" y="29"/>
                  <a:pt x="611" y="40"/>
                </a:cubicBezTo>
                <a:cubicBezTo>
                  <a:pt x="604" y="35"/>
                  <a:pt x="596" y="39"/>
                  <a:pt x="590" y="43"/>
                </a:cubicBezTo>
                <a:cubicBezTo>
                  <a:pt x="594" y="45"/>
                  <a:pt x="598" y="47"/>
                  <a:pt x="602" y="49"/>
                </a:cubicBezTo>
                <a:cubicBezTo>
                  <a:pt x="607" y="47"/>
                  <a:pt x="611" y="46"/>
                  <a:pt x="615" y="44"/>
                </a:cubicBezTo>
                <a:close/>
                <a:moveTo>
                  <a:pt x="521" y="118"/>
                </a:moveTo>
                <a:cubicBezTo>
                  <a:pt x="518" y="115"/>
                  <a:pt x="515" y="115"/>
                  <a:pt x="511" y="116"/>
                </a:cubicBezTo>
                <a:cubicBezTo>
                  <a:pt x="507" y="117"/>
                  <a:pt x="509" y="120"/>
                  <a:pt x="512" y="120"/>
                </a:cubicBezTo>
                <a:cubicBezTo>
                  <a:pt x="515" y="119"/>
                  <a:pt x="518" y="117"/>
                  <a:pt x="521" y="118"/>
                </a:cubicBezTo>
                <a:close/>
                <a:moveTo>
                  <a:pt x="684" y="367"/>
                </a:moveTo>
                <a:cubicBezTo>
                  <a:pt x="687" y="365"/>
                  <a:pt x="694" y="358"/>
                  <a:pt x="687" y="356"/>
                </a:cubicBezTo>
                <a:cubicBezTo>
                  <a:pt x="684" y="355"/>
                  <a:pt x="681" y="358"/>
                  <a:pt x="681" y="360"/>
                </a:cubicBezTo>
                <a:cubicBezTo>
                  <a:pt x="681" y="364"/>
                  <a:pt x="682" y="364"/>
                  <a:pt x="684" y="367"/>
                </a:cubicBezTo>
                <a:close/>
                <a:moveTo>
                  <a:pt x="1228" y="486"/>
                </a:moveTo>
                <a:cubicBezTo>
                  <a:pt x="1227" y="486"/>
                  <a:pt x="1227" y="487"/>
                  <a:pt x="1226" y="488"/>
                </a:cubicBezTo>
                <a:cubicBezTo>
                  <a:pt x="1233" y="494"/>
                  <a:pt x="1243" y="483"/>
                  <a:pt x="1249" y="481"/>
                </a:cubicBezTo>
                <a:cubicBezTo>
                  <a:pt x="1252" y="480"/>
                  <a:pt x="1253" y="482"/>
                  <a:pt x="1254" y="479"/>
                </a:cubicBezTo>
                <a:cubicBezTo>
                  <a:pt x="1255" y="477"/>
                  <a:pt x="1256" y="474"/>
                  <a:pt x="1257" y="472"/>
                </a:cubicBezTo>
                <a:cubicBezTo>
                  <a:pt x="1258" y="468"/>
                  <a:pt x="1256" y="464"/>
                  <a:pt x="1254" y="461"/>
                </a:cubicBezTo>
                <a:cubicBezTo>
                  <a:pt x="1259" y="458"/>
                  <a:pt x="1260" y="458"/>
                  <a:pt x="1261" y="452"/>
                </a:cubicBezTo>
                <a:cubicBezTo>
                  <a:pt x="1258" y="453"/>
                  <a:pt x="1257" y="448"/>
                  <a:pt x="1256" y="446"/>
                </a:cubicBezTo>
                <a:cubicBezTo>
                  <a:pt x="1254" y="444"/>
                  <a:pt x="1250" y="447"/>
                  <a:pt x="1248" y="447"/>
                </a:cubicBezTo>
                <a:cubicBezTo>
                  <a:pt x="1249" y="446"/>
                  <a:pt x="1249" y="446"/>
                  <a:pt x="1249" y="445"/>
                </a:cubicBezTo>
                <a:cubicBezTo>
                  <a:pt x="1244" y="442"/>
                  <a:pt x="1239" y="448"/>
                  <a:pt x="1236" y="452"/>
                </a:cubicBezTo>
                <a:cubicBezTo>
                  <a:pt x="1238" y="453"/>
                  <a:pt x="1240" y="453"/>
                  <a:pt x="1241" y="454"/>
                </a:cubicBezTo>
                <a:cubicBezTo>
                  <a:pt x="1239" y="456"/>
                  <a:pt x="1238" y="458"/>
                  <a:pt x="1235" y="457"/>
                </a:cubicBezTo>
                <a:cubicBezTo>
                  <a:pt x="1233" y="456"/>
                  <a:pt x="1231" y="455"/>
                  <a:pt x="1229" y="456"/>
                </a:cubicBezTo>
                <a:cubicBezTo>
                  <a:pt x="1226" y="458"/>
                  <a:pt x="1227" y="458"/>
                  <a:pt x="1228" y="462"/>
                </a:cubicBezTo>
                <a:cubicBezTo>
                  <a:pt x="1229" y="463"/>
                  <a:pt x="1226" y="465"/>
                  <a:pt x="1225" y="466"/>
                </a:cubicBezTo>
                <a:cubicBezTo>
                  <a:pt x="1228" y="467"/>
                  <a:pt x="1230" y="469"/>
                  <a:pt x="1234" y="469"/>
                </a:cubicBezTo>
                <a:cubicBezTo>
                  <a:pt x="1232" y="471"/>
                  <a:pt x="1229" y="473"/>
                  <a:pt x="1227" y="477"/>
                </a:cubicBezTo>
                <a:cubicBezTo>
                  <a:pt x="1230" y="476"/>
                  <a:pt x="1233" y="474"/>
                  <a:pt x="1236" y="476"/>
                </a:cubicBezTo>
                <a:cubicBezTo>
                  <a:pt x="1234" y="476"/>
                  <a:pt x="1230" y="476"/>
                  <a:pt x="1228" y="478"/>
                </a:cubicBezTo>
                <a:cubicBezTo>
                  <a:pt x="1227" y="480"/>
                  <a:pt x="1225" y="481"/>
                  <a:pt x="1223" y="481"/>
                </a:cubicBezTo>
                <a:cubicBezTo>
                  <a:pt x="1224" y="481"/>
                  <a:pt x="1226" y="482"/>
                  <a:pt x="1227" y="482"/>
                </a:cubicBezTo>
                <a:cubicBezTo>
                  <a:pt x="1226" y="483"/>
                  <a:pt x="1224" y="484"/>
                  <a:pt x="1223" y="484"/>
                </a:cubicBezTo>
                <a:cubicBezTo>
                  <a:pt x="1225" y="485"/>
                  <a:pt x="1226" y="485"/>
                  <a:pt x="1228" y="486"/>
                </a:cubicBezTo>
                <a:close/>
                <a:moveTo>
                  <a:pt x="652" y="356"/>
                </a:moveTo>
                <a:cubicBezTo>
                  <a:pt x="653" y="356"/>
                  <a:pt x="653" y="359"/>
                  <a:pt x="654" y="359"/>
                </a:cubicBezTo>
                <a:cubicBezTo>
                  <a:pt x="661" y="359"/>
                  <a:pt x="668" y="356"/>
                  <a:pt x="669" y="348"/>
                </a:cubicBezTo>
                <a:cubicBezTo>
                  <a:pt x="667" y="348"/>
                  <a:pt x="666" y="348"/>
                  <a:pt x="664" y="348"/>
                </a:cubicBezTo>
                <a:cubicBezTo>
                  <a:pt x="660" y="348"/>
                  <a:pt x="658" y="348"/>
                  <a:pt x="654" y="351"/>
                </a:cubicBezTo>
                <a:cubicBezTo>
                  <a:pt x="652" y="353"/>
                  <a:pt x="651" y="353"/>
                  <a:pt x="652" y="356"/>
                </a:cubicBezTo>
                <a:close/>
                <a:moveTo>
                  <a:pt x="578" y="165"/>
                </a:moveTo>
                <a:cubicBezTo>
                  <a:pt x="577" y="161"/>
                  <a:pt x="573" y="154"/>
                  <a:pt x="568" y="156"/>
                </a:cubicBezTo>
                <a:cubicBezTo>
                  <a:pt x="565" y="157"/>
                  <a:pt x="552" y="159"/>
                  <a:pt x="554" y="166"/>
                </a:cubicBezTo>
                <a:cubicBezTo>
                  <a:pt x="555" y="168"/>
                  <a:pt x="566" y="172"/>
                  <a:pt x="568" y="174"/>
                </a:cubicBezTo>
                <a:cubicBezTo>
                  <a:pt x="574" y="173"/>
                  <a:pt x="580" y="174"/>
                  <a:pt x="578" y="165"/>
                </a:cubicBezTo>
                <a:close/>
                <a:moveTo>
                  <a:pt x="489" y="98"/>
                </a:moveTo>
                <a:cubicBezTo>
                  <a:pt x="493" y="99"/>
                  <a:pt x="494" y="93"/>
                  <a:pt x="498" y="96"/>
                </a:cubicBezTo>
                <a:cubicBezTo>
                  <a:pt x="497" y="97"/>
                  <a:pt x="496" y="98"/>
                  <a:pt x="496" y="98"/>
                </a:cubicBezTo>
                <a:cubicBezTo>
                  <a:pt x="498" y="99"/>
                  <a:pt x="500" y="99"/>
                  <a:pt x="502" y="100"/>
                </a:cubicBezTo>
                <a:cubicBezTo>
                  <a:pt x="502" y="106"/>
                  <a:pt x="493" y="101"/>
                  <a:pt x="489" y="104"/>
                </a:cubicBezTo>
                <a:cubicBezTo>
                  <a:pt x="490" y="116"/>
                  <a:pt x="503" y="104"/>
                  <a:pt x="506" y="107"/>
                </a:cubicBezTo>
                <a:cubicBezTo>
                  <a:pt x="508" y="110"/>
                  <a:pt x="513" y="109"/>
                  <a:pt x="517" y="110"/>
                </a:cubicBezTo>
                <a:cubicBezTo>
                  <a:pt x="521" y="110"/>
                  <a:pt x="521" y="112"/>
                  <a:pt x="523" y="116"/>
                </a:cubicBezTo>
                <a:cubicBezTo>
                  <a:pt x="525" y="119"/>
                  <a:pt x="541" y="119"/>
                  <a:pt x="533" y="109"/>
                </a:cubicBezTo>
                <a:cubicBezTo>
                  <a:pt x="532" y="108"/>
                  <a:pt x="529" y="106"/>
                  <a:pt x="529" y="104"/>
                </a:cubicBezTo>
                <a:cubicBezTo>
                  <a:pt x="530" y="102"/>
                  <a:pt x="530" y="102"/>
                  <a:pt x="528" y="100"/>
                </a:cubicBezTo>
                <a:cubicBezTo>
                  <a:pt x="525" y="97"/>
                  <a:pt x="524" y="98"/>
                  <a:pt x="520" y="99"/>
                </a:cubicBezTo>
                <a:cubicBezTo>
                  <a:pt x="521" y="90"/>
                  <a:pt x="510" y="95"/>
                  <a:pt x="507" y="96"/>
                </a:cubicBezTo>
                <a:cubicBezTo>
                  <a:pt x="505" y="91"/>
                  <a:pt x="503" y="87"/>
                  <a:pt x="497" y="88"/>
                </a:cubicBezTo>
                <a:cubicBezTo>
                  <a:pt x="490" y="89"/>
                  <a:pt x="486" y="87"/>
                  <a:pt x="484" y="94"/>
                </a:cubicBezTo>
                <a:cubicBezTo>
                  <a:pt x="486" y="94"/>
                  <a:pt x="488" y="94"/>
                  <a:pt x="491" y="94"/>
                </a:cubicBezTo>
                <a:cubicBezTo>
                  <a:pt x="490" y="95"/>
                  <a:pt x="489" y="97"/>
                  <a:pt x="489" y="98"/>
                </a:cubicBezTo>
                <a:close/>
                <a:moveTo>
                  <a:pt x="491" y="129"/>
                </a:moveTo>
                <a:cubicBezTo>
                  <a:pt x="493" y="132"/>
                  <a:pt x="495" y="128"/>
                  <a:pt x="493" y="126"/>
                </a:cubicBezTo>
                <a:cubicBezTo>
                  <a:pt x="491" y="124"/>
                  <a:pt x="490" y="123"/>
                  <a:pt x="488" y="121"/>
                </a:cubicBezTo>
                <a:cubicBezTo>
                  <a:pt x="486" y="120"/>
                  <a:pt x="484" y="117"/>
                  <a:pt x="481" y="118"/>
                </a:cubicBezTo>
                <a:cubicBezTo>
                  <a:pt x="481" y="121"/>
                  <a:pt x="482" y="123"/>
                  <a:pt x="483" y="125"/>
                </a:cubicBezTo>
                <a:cubicBezTo>
                  <a:pt x="485" y="127"/>
                  <a:pt x="489" y="128"/>
                  <a:pt x="491" y="129"/>
                </a:cubicBezTo>
                <a:close/>
                <a:moveTo>
                  <a:pt x="537" y="75"/>
                </a:moveTo>
                <a:cubicBezTo>
                  <a:pt x="535" y="71"/>
                  <a:pt x="524" y="72"/>
                  <a:pt x="527" y="78"/>
                </a:cubicBezTo>
                <a:cubicBezTo>
                  <a:pt x="533" y="80"/>
                  <a:pt x="541" y="85"/>
                  <a:pt x="537" y="75"/>
                </a:cubicBezTo>
                <a:close/>
                <a:moveTo>
                  <a:pt x="552" y="111"/>
                </a:moveTo>
                <a:cubicBezTo>
                  <a:pt x="550" y="112"/>
                  <a:pt x="548" y="112"/>
                  <a:pt x="545" y="113"/>
                </a:cubicBezTo>
                <a:cubicBezTo>
                  <a:pt x="547" y="114"/>
                  <a:pt x="551" y="118"/>
                  <a:pt x="551" y="118"/>
                </a:cubicBezTo>
                <a:cubicBezTo>
                  <a:pt x="554" y="118"/>
                  <a:pt x="556" y="117"/>
                  <a:pt x="558" y="116"/>
                </a:cubicBezTo>
                <a:cubicBezTo>
                  <a:pt x="561" y="115"/>
                  <a:pt x="566" y="115"/>
                  <a:pt x="567" y="113"/>
                </a:cubicBezTo>
                <a:cubicBezTo>
                  <a:pt x="568" y="111"/>
                  <a:pt x="565" y="109"/>
                  <a:pt x="568" y="106"/>
                </a:cubicBezTo>
                <a:cubicBezTo>
                  <a:pt x="565" y="105"/>
                  <a:pt x="561" y="105"/>
                  <a:pt x="559" y="104"/>
                </a:cubicBezTo>
                <a:cubicBezTo>
                  <a:pt x="557" y="104"/>
                  <a:pt x="555" y="101"/>
                  <a:pt x="552" y="100"/>
                </a:cubicBezTo>
                <a:cubicBezTo>
                  <a:pt x="549" y="98"/>
                  <a:pt x="536" y="96"/>
                  <a:pt x="543" y="104"/>
                </a:cubicBezTo>
                <a:cubicBezTo>
                  <a:pt x="542" y="104"/>
                  <a:pt x="541" y="104"/>
                  <a:pt x="541" y="104"/>
                </a:cubicBezTo>
                <a:cubicBezTo>
                  <a:pt x="542" y="111"/>
                  <a:pt x="548" y="108"/>
                  <a:pt x="552" y="111"/>
                </a:cubicBezTo>
                <a:close/>
                <a:moveTo>
                  <a:pt x="434" y="114"/>
                </a:moveTo>
                <a:cubicBezTo>
                  <a:pt x="427" y="115"/>
                  <a:pt x="424" y="114"/>
                  <a:pt x="426" y="122"/>
                </a:cubicBezTo>
                <a:cubicBezTo>
                  <a:pt x="429" y="122"/>
                  <a:pt x="432" y="127"/>
                  <a:pt x="434" y="126"/>
                </a:cubicBezTo>
                <a:cubicBezTo>
                  <a:pt x="439" y="125"/>
                  <a:pt x="443" y="124"/>
                  <a:pt x="447" y="123"/>
                </a:cubicBezTo>
                <a:cubicBezTo>
                  <a:pt x="450" y="122"/>
                  <a:pt x="449" y="121"/>
                  <a:pt x="450" y="119"/>
                </a:cubicBezTo>
                <a:cubicBezTo>
                  <a:pt x="450" y="117"/>
                  <a:pt x="445" y="118"/>
                  <a:pt x="444" y="116"/>
                </a:cubicBezTo>
                <a:cubicBezTo>
                  <a:pt x="447" y="116"/>
                  <a:pt x="451" y="115"/>
                  <a:pt x="453" y="112"/>
                </a:cubicBezTo>
                <a:cubicBezTo>
                  <a:pt x="448" y="110"/>
                  <a:pt x="440" y="113"/>
                  <a:pt x="434" y="114"/>
                </a:cubicBezTo>
                <a:close/>
                <a:moveTo>
                  <a:pt x="448" y="144"/>
                </a:moveTo>
                <a:cubicBezTo>
                  <a:pt x="450" y="146"/>
                  <a:pt x="453" y="147"/>
                  <a:pt x="456" y="149"/>
                </a:cubicBezTo>
                <a:cubicBezTo>
                  <a:pt x="454" y="150"/>
                  <a:pt x="452" y="151"/>
                  <a:pt x="450" y="151"/>
                </a:cubicBezTo>
                <a:cubicBezTo>
                  <a:pt x="452" y="152"/>
                  <a:pt x="459" y="154"/>
                  <a:pt x="459" y="156"/>
                </a:cubicBezTo>
                <a:cubicBezTo>
                  <a:pt x="459" y="161"/>
                  <a:pt x="454" y="158"/>
                  <a:pt x="450" y="158"/>
                </a:cubicBezTo>
                <a:cubicBezTo>
                  <a:pt x="449" y="158"/>
                  <a:pt x="441" y="159"/>
                  <a:pt x="440" y="157"/>
                </a:cubicBezTo>
                <a:cubicBezTo>
                  <a:pt x="439" y="152"/>
                  <a:pt x="438" y="152"/>
                  <a:pt x="434" y="153"/>
                </a:cubicBezTo>
                <a:cubicBezTo>
                  <a:pt x="434" y="152"/>
                  <a:pt x="435" y="152"/>
                  <a:pt x="436" y="151"/>
                </a:cubicBezTo>
                <a:cubicBezTo>
                  <a:pt x="433" y="149"/>
                  <a:pt x="429" y="144"/>
                  <a:pt x="425" y="145"/>
                </a:cubicBezTo>
                <a:cubicBezTo>
                  <a:pt x="418" y="146"/>
                  <a:pt x="421" y="143"/>
                  <a:pt x="415" y="141"/>
                </a:cubicBezTo>
                <a:cubicBezTo>
                  <a:pt x="414" y="140"/>
                  <a:pt x="405" y="141"/>
                  <a:pt x="405" y="143"/>
                </a:cubicBezTo>
                <a:cubicBezTo>
                  <a:pt x="405" y="145"/>
                  <a:pt x="412" y="146"/>
                  <a:pt x="414" y="147"/>
                </a:cubicBezTo>
                <a:cubicBezTo>
                  <a:pt x="408" y="146"/>
                  <a:pt x="404" y="146"/>
                  <a:pt x="398" y="148"/>
                </a:cubicBezTo>
                <a:cubicBezTo>
                  <a:pt x="398" y="151"/>
                  <a:pt x="398" y="151"/>
                  <a:pt x="398" y="151"/>
                </a:cubicBezTo>
                <a:cubicBezTo>
                  <a:pt x="402" y="153"/>
                  <a:pt x="409" y="151"/>
                  <a:pt x="413" y="151"/>
                </a:cubicBezTo>
                <a:cubicBezTo>
                  <a:pt x="411" y="152"/>
                  <a:pt x="394" y="151"/>
                  <a:pt x="394" y="156"/>
                </a:cubicBezTo>
                <a:cubicBezTo>
                  <a:pt x="395" y="160"/>
                  <a:pt x="409" y="155"/>
                  <a:pt x="411" y="155"/>
                </a:cubicBezTo>
                <a:cubicBezTo>
                  <a:pt x="405" y="159"/>
                  <a:pt x="394" y="156"/>
                  <a:pt x="391" y="162"/>
                </a:cubicBezTo>
                <a:cubicBezTo>
                  <a:pt x="395" y="164"/>
                  <a:pt x="397" y="165"/>
                  <a:pt x="402" y="163"/>
                </a:cubicBezTo>
                <a:cubicBezTo>
                  <a:pt x="402" y="164"/>
                  <a:pt x="402" y="165"/>
                  <a:pt x="402" y="166"/>
                </a:cubicBezTo>
                <a:cubicBezTo>
                  <a:pt x="403" y="166"/>
                  <a:pt x="405" y="167"/>
                  <a:pt x="407" y="167"/>
                </a:cubicBezTo>
                <a:cubicBezTo>
                  <a:pt x="406" y="163"/>
                  <a:pt x="410" y="164"/>
                  <a:pt x="411" y="168"/>
                </a:cubicBezTo>
                <a:cubicBezTo>
                  <a:pt x="416" y="165"/>
                  <a:pt x="417" y="164"/>
                  <a:pt x="419" y="158"/>
                </a:cubicBezTo>
                <a:cubicBezTo>
                  <a:pt x="422" y="160"/>
                  <a:pt x="421" y="162"/>
                  <a:pt x="420" y="165"/>
                </a:cubicBezTo>
                <a:cubicBezTo>
                  <a:pt x="423" y="165"/>
                  <a:pt x="429" y="167"/>
                  <a:pt x="430" y="163"/>
                </a:cubicBezTo>
                <a:cubicBezTo>
                  <a:pt x="432" y="167"/>
                  <a:pt x="438" y="165"/>
                  <a:pt x="441" y="162"/>
                </a:cubicBezTo>
                <a:cubicBezTo>
                  <a:pt x="436" y="169"/>
                  <a:pt x="424" y="170"/>
                  <a:pt x="416" y="172"/>
                </a:cubicBezTo>
                <a:cubicBezTo>
                  <a:pt x="426" y="179"/>
                  <a:pt x="430" y="177"/>
                  <a:pt x="440" y="173"/>
                </a:cubicBezTo>
                <a:cubicBezTo>
                  <a:pt x="446" y="171"/>
                  <a:pt x="452" y="169"/>
                  <a:pt x="457" y="167"/>
                </a:cubicBezTo>
                <a:cubicBezTo>
                  <a:pt x="461" y="165"/>
                  <a:pt x="463" y="168"/>
                  <a:pt x="466" y="168"/>
                </a:cubicBezTo>
                <a:cubicBezTo>
                  <a:pt x="467" y="168"/>
                  <a:pt x="468" y="165"/>
                  <a:pt x="470" y="165"/>
                </a:cubicBezTo>
                <a:cubicBezTo>
                  <a:pt x="473" y="165"/>
                  <a:pt x="476" y="165"/>
                  <a:pt x="479" y="165"/>
                </a:cubicBezTo>
                <a:cubicBezTo>
                  <a:pt x="482" y="165"/>
                  <a:pt x="484" y="161"/>
                  <a:pt x="485" y="157"/>
                </a:cubicBezTo>
                <a:cubicBezTo>
                  <a:pt x="486" y="152"/>
                  <a:pt x="485" y="148"/>
                  <a:pt x="479" y="149"/>
                </a:cubicBezTo>
                <a:cubicBezTo>
                  <a:pt x="471" y="150"/>
                  <a:pt x="478" y="152"/>
                  <a:pt x="475" y="156"/>
                </a:cubicBezTo>
                <a:cubicBezTo>
                  <a:pt x="473" y="152"/>
                  <a:pt x="472" y="151"/>
                  <a:pt x="469" y="150"/>
                </a:cubicBezTo>
                <a:cubicBezTo>
                  <a:pt x="467" y="149"/>
                  <a:pt x="466" y="145"/>
                  <a:pt x="464" y="144"/>
                </a:cubicBezTo>
                <a:cubicBezTo>
                  <a:pt x="461" y="141"/>
                  <a:pt x="463" y="132"/>
                  <a:pt x="456" y="135"/>
                </a:cubicBezTo>
                <a:cubicBezTo>
                  <a:pt x="453" y="139"/>
                  <a:pt x="451" y="141"/>
                  <a:pt x="448" y="144"/>
                </a:cubicBezTo>
                <a:close/>
                <a:moveTo>
                  <a:pt x="553" y="74"/>
                </a:moveTo>
                <a:cubicBezTo>
                  <a:pt x="554" y="83"/>
                  <a:pt x="564" y="83"/>
                  <a:pt x="570" y="81"/>
                </a:cubicBezTo>
                <a:cubicBezTo>
                  <a:pt x="568" y="84"/>
                  <a:pt x="565" y="84"/>
                  <a:pt x="562" y="84"/>
                </a:cubicBezTo>
                <a:cubicBezTo>
                  <a:pt x="560" y="84"/>
                  <a:pt x="560" y="88"/>
                  <a:pt x="563" y="87"/>
                </a:cubicBezTo>
                <a:cubicBezTo>
                  <a:pt x="565" y="87"/>
                  <a:pt x="565" y="91"/>
                  <a:pt x="568" y="89"/>
                </a:cubicBezTo>
                <a:cubicBezTo>
                  <a:pt x="570" y="88"/>
                  <a:pt x="571" y="86"/>
                  <a:pt x="573" y="87"/>
                </a:cubicBezTo>
                <a:cubicBezTo>
                  <a:pt x="573" y="88"/>
                  <a:pt x="573" y="89"/>
                  <a:pt x="573" y="89"/>
                </a:cubicBezTo>
                <a:cubicBezTo>
                  <a:pt x="576" y="91"/>
                  <a:pt x="577" y="88"/>
                  <a:pt x="579" y="87"/>
                </a:cubicBezTo>
                <a:cubicBezTo>
                  <a:pt x="580" y="87"/>
                  <a:pt x="582" y="90"/>
                  <a:pt x="582" y="86"/>
                </a:cubicBezTo>
                <a:cubicBezTo>
                  <a:pt x="586" y="88"/>
                  <a:pt x="593" y="85"/>
                  <a:pt x="596" y="88"/>
                </a:cubicBezTo>
                <a:cubicBezTo>
                  <a:pt x="593" y="89"/>
                  <a:pt x="589" y="89"/>
                  <a:pt x="585" y="89"/>
                </a:cubicBezTo>
                <a:cubicBezTo>
                  <a:pt x="591" y="92"/>
                  <a:pt x="596" y="91"/>
                  <a:pt x="602" y="90"/>
                </a:cubicBezTo>
                <a:cubicBezTo>
                  <a:pt x="592" y="92"/>
                  <a:pt x="582" y="91"/>
                  <a:pt x="572" y="95"/>
                </a:cubicBezTo>
                <a:cubicBezTo>
                  <a:pt x="575" y="98"/>
                  <a:pt x="578" y="98"/>
                  <a:pt x="582" y="99"/>
                </a:cubicBezTo>
                <a:cubicBezTo>
                  <a:pt x="580" y="99"/>
                  <a:pt x="578" y="99"/>
                  <a:pt x="576" y="99"/>
                </a:cubicBezTo>
                <a:cubicBezTo>
                  <a:pt x="579" y="104"/>
                  <a:pt x="587" y="102"/>
                  <a:pt x="592" y="103"/>
                </a:cubicBezTo>
                <a:cubicBezTo>
                  <a:pt x="589" y="104"/>
                  <a:pt x="586" y="104"/>
                  <a:pt x="582" y="104"/>
                </a:cubicBezTo>
                <a:cubicBezTo>
                  <a:pt x="587" y="111"/>
                  <a:pt x="596" y="110"/>
                  <a:pt x="603" y="111"/>
                </a:cubicBezTo>
                <a:cubicBezTo>
                  <a:pt x="603" y="109"/>
                  <a:pt x="601" y="107"/>
                  <a:pt x="600" y="107"/>
                </a:cubicBezTo>
                <a:cubicBezTo>
                  <a:pt x="604" y="107"/>
                  <a:pt x="606" y="109"/>
                  <a:pt x="609" y="111"/>
                </a:cubicBezTo>
                <a:cubicBezTo>
                  <a:pt x="608" y="108"/>
                  <a:pt x="606" y="105"/>
                  <a:pt x="605" y="102"/>
                </a:cubicBezTo>
                <a:cubicBezTo>
                  <a:pt x="608" y="105"/>
                  <a:pt x="611" y="108"/>
                  <a:pt x="614" y="111"/>
                </a:cubicBezTo>
                <a:cubicBezTo>
                  <a:pt x="616" y="107"/>
                  <a:pt x="617" y="105"/>
                  <a:pt x="615" y="102"/>
                </a:cubicBezTo>
                <a:cubicBezTo>
                  <a:pt x="628" y="109"/>
                  <a:pt x="613" y="96"/>
                  <a:pt x="623" y="93"/>
                </a:cubicBezTo>
                <a:cubicBezTo>
                  <a:pt x="622" y="96"/>
                  <a:pt x="623" y="99"/>
                  <a:pt x="624" y="101"/>
                </a:cubicBezTo>
                <a:cubicBezTo>
                  <a:pt x="627" y="99"/>
                  <a:pt x="630" y="98"/>
                  <a:pt x="629" y="94"/>
                </a:cubicBezTo>
                <a:cubicBezTo>
                  <a:pt x="631" y="96"/>
                  <a:pt x="641" y="91"/>
                  <a:pt x="645" y="90"/>
                </a:cubicBezTo>
                <a:cubicBezTo>
                  <a:pt x="643" y="87"/>
                  <a:pt x="641" y="85"/>
                  <a:pt x="638" y="83"/>
                </a:cubicBezTo>
                <a:cubicBezTo>
                  <a:pt x="638" y="84"/>
                  <a:pt x="637" y="85"/>
                  <a:pt x="636" y="86"/>
                </a:cubicBezTo>
                <a:cubicBezTo>
                  <a:pt x="636" y="79"/>
                  <a:pt x="628" y="83"/>
                  <a:pt x="625" y="85"/>
                </a:cubicBezTo>
                <a:cubicBezTo>
                  <a:pt x="629" y="78"/>
                  <a:pt x="631" y="75"/>
                  <a:pt x="622" y="74"/>
                </a:cubicBezTo>
                <a:cubicBezTo>
                  <a:pt x="627" y="69"/>
                  <a:pt x="620" y="64"/>
                  <a:pt x="615" y="68"/>
                </a:cubicBezTo>
                <a:cubicBezTo>
                  <a:pt x="616" y="69"/>
                  <a:pt x="617" y="71"/>
                  <a:pt x="618" y="73"/>
                </a:cubicBezTo>
                <a:cubicBezTo>
                  <a:pt x="616" y="73"/>
                  <a:pt x="613" y="72"/>
                  <a:pt x="611" y="70"/>
                </a:cubicBezTo>
                <a:cubicBezTo>
                  <a:pt x="611" y="68"/>
                  <a:pt x="613" y="64"/>
                  <a:pt x="609" y="65"/>
                </a:cubicBezTo>
                <a:cubicBezTo>
                  <a:pt x="605" y="66"/>
                  <a:pt x="601" y="64"/>
                  <a:pt x="598" y="61"/>
                </a:cubicBezTo>
                <a:cubicBezTo>
                  <a:pt x="593" y="55"/>
                  <a:pt x="591" y="51"/>
                  <a:pt x="584" y="49"/>
                </a:cubicBezTo>
                <a:cubicBezTo>
                  <a:pt x="580" y="48"/>
                  <a:pt x="574" y="46"/>
                  <a:pt x="571" y="50"/>
                </a:cubicBezTo>
                <a:cubicBezTo>
                  <a:pt x="574" y="52"/>
                  <a:pt x="578" y="50"/>
                  <a:pt x="582" y="52"/>
                </a:cubicBezTo>
                <a:cubicBezTo>
                  <a:pt x="578" y="58"/>
                  <a:pt x="566" y="50"/>
                  <a:pt x="563" y="59"/>
                </a:cubicBezTo>
                <a:cubicBezTo>
                  <a:pt x="566" y="60"/>
                  <a:pt x="570" y="59"/>
                  <a:pt x="572" y="61"/>
                </a:cubicBezTo>
                <a:cubicBezTo>
                  <a:pt x="570" y="62"/>
                  <a:pt x="556" y="63"/>
                  <a:pt x="560" y="67"/>
                </a:cubicBezTo>
                <a:cubicBezTo>
                  <a:pt x="558" y="68"/>
                  <a:pt x="556" y="68"/>
                  <a:pt x="554" y="69"/>
                </a:cubicBezTo>
                <a:cubicBezTo>
                  <a:pt x="558" y="71"/>
                  <a:pt x="560" y="70"/>
                  <a:pt x="563" y="71"/>
                </a:cubicBezTo>
                <a:cubicBezTo>
                  <a:pt x="563" y="71"/>
                  <a:pt x="562" y="72"/>
                  <a:pt x="562" y="72"/>
                </a:cubicBezTo>
                <a:cubicBezTo>
                  <a:pt x="565" y="74"/>
                  <a:pt x="569" y="70"/>
                  <a:pt x="572" y="72"/>
                </a:cubicBezTo>
                <a:cubicBezTo>
                  <a:pt x="570" y="72"/>
                  <a:pt x="569" y="73"/>
                  <a:pt x="568" y="74"/>
                </a:cubicBezTo>
                <a:cubicBezTo>
                  <a:pt x="569" y="74"/>
                  <a:pt x="570" y="75"/>
                  <a:pt x="571" y="76"/>
                </a:cubicBezTo>
                <a:cubicBezTo>
                  <a:pt x="569" y="76"/>
                  <a:pt x="568" y="75"/>
                  <a:pt x="567" y="75"/>
                </a:cubicBezTo>
                <a:cubicBezTo>
                  <a:pt x="562" y="75"/>
                  <a:pt x="558" y="74"/>
                  <a:pt x="553" y="74"/>
                </a:cubicBezTo>
                <a:close/>
                <a:moveTo>
                  <a:pt x="493" y="147"/>
                </a:moveTo>
                <a:cubicBezTo>
                  <a:pt x="496" y="150"/>
                  <a:pt x="509" y="151"/>
                  <a:pt x="507" y="144"/>
                </a:cubicBezTo>
                <a:cubicBezTo>
                  <a:pt x="504" y="144"/>
                  <a:pt x="496" y="144"/>
                  <a:pt x="493" y="147"/>
                </a:cubicBezTo>
                <a:close/>
                <a:moveTo>
                  <a:pt x="391" y="147"/>
                </a:moveTo>
                <a:cubicBezTo>
                  <a:pt x="389" y="148"/>
                  <a:pt x="377" y="153"/>
                  <a:pt x="378" y="156"/>
                </a:cubicBezTo>
                <a:cubicBezTo>
                  <a:pt x="379" y="159"/>
                  <a:pt x="385" y="158"/>
                  <a:pt x="386" y="156"/>
                </a:cubicBezTo>
                <a:cubicBezTo>
                  <a:pt x="388" y="154"/>
                  <a:pt x="392" y="151"/>
                  <a:pt x="391" y="147"/>
                </a:cubicBezTo>
                <a:close/>
                <a:moveTo>
                  <a:pt x="1255" y="424"/>
                </a:moveTo>
                <a:cubicBezTo>
                  <a:pt x="1254" y="424"/>
                  <a:pt x="1254" y="424"/>
                  <a:pt x="1254" y="424"/>
                </a:cubicBezTo>
                <a:cubicBezTo>
                  <a:pt x="1255" y="425"/>
                  <a:pt x="1255" y="425"/>
                  <a:pt x="1255" y="425"/>
                </a:cubicBezTo>
                <a:cubicBezTo>
                  <a:pt x="1255" y="425"/>
                  <a:pt x="1255" y="424"/>
                  <a:pt x="1255" y="424"/>
                </a:cubicBezTo>
                <a:close/>
                <a:moveTo>
                  <a:pt x="474" y="193"/>
                </a:moveTo>
                <a:cubicBezTo>
                  <a:pt x="478" y="194"/>
                  <a:pt x="478" y="195"/>
                  <a:pt x="481" y="197"/>
                </a:cubicBezTo>
                <a:cubicBezTo>
                  <a:pt x="484" y="200"/>
                  <a:pt x="485" y="202"/>
                  <a:pt x="488" y="201"/>
                </a:cubicBezTo>
                <a:cubicBezTo>
                  <a:pt x="491" y="200"/>
                  <a:pt x="493" y="196"/>
                  <a:pt x="493" y="193"/>
                </a:cubicBezTo>
                <a:cubicBezTo>
                  <a:pt x="493" y="190"/>
                  <a:pt x="490" y="189"/>
                  <a:pt x="487" y="187"/>
                </a:cubicBezTo>
                <a:cubicBezTo>
                  <a:pt x="482" y="188"/>
                  <a:pt x="476" y="186"/>
                  <a:pt x="474" y="193"/>
                </a:cubicBezTo>
                <a:close/>
                <a:moveTo>
                  <a:pt x="500" y="164"/>
                </a:moveTo>
                <a:cubicBezTo>
                  <a:pt x="498" y="159"/>
                  <a:pt x="496" y="159"/>
                  <a:pt x="491" y="161"/>
                </a:cubicBezTo>
                <a:cubicBezTo>
                  <a:pt x="486" y="168"/>
                  <a:pt x="498" y="165"/>
                  <a:pt x="500" y="164"/>
                </a:cubicBezTo>
                <a:close/>
                <a:moveTo>
                  <a:pt x="492" y="139"/>
                </a:moveTo>
                <a:cubicBezTo>
                  <a:pt x="493" y="141"/>
                  <a:pt x="493" y="141"/>
                  <a:pt x="494" y="144"/>
                </a:cubicBezTo>
                <a:cubicBezTo>
                  <a:pt x="497" y="144"/>
                  <a:pt x="502" y="145"/>
                  <a:pt x="505" y="142"/>
                </a:cubicBezTo>
                <a:cubicBezTo>
                  <a:pt x="503" y="141"/>
                  <a:pt x="501" y="140"/>
                  <a:pt x="500" y="139"/>
                </a:cubicBezTo>
                <a:cubicBezTo>
                  <a:pt x="497" y="137"/>
                  <a:pt x="494" y="138"/>
                  <a:pt x="492" y="139"/>
                </a:cubicBezTo>
                <a:close/>
                <a:moveTo>
                  <a:pt x="577" y="124"/>
                </a:moveTo>
                <a:cubicBezTo>
                  <a:pt x="579" y="122"/>
                  <a:pt x="580" y="120"/>
                  <a:pt x="581" y="119"/>
                </a:cubicBezTo>
                <a:cubicBezTo>
                  <a:pt x="573" y="116"/>
                  <a:pt x="564" y="116"/>
                  <a:pt x="557" y="120"/>
                </a:cubicBezTo>
                <a:cubicBezTo>
                  <a:pt x="558" y="126"/>
                  <a:pt x="573" y="124"/>
                  <a:pt x="577" y="124"/>
                </a:cubicBezTo>
                <a:close/>
                <a:moveTo>
                  <a:pt x="682" y="201"/>
                </a:moveTo>
                <a:cubicBezTo>
                  <a:pt x="683" y="203"/>
                  <a:pt x="685" y="204"/>
                  <a:pt x="687" y="204"/>
                </a:cubicBezTo>
                <a:cubicBezTo>
                  <a:pt x="690" y="206"/>
                  <a:pt x="698" y="202"/>
                  <a:pt x="701" y="202"/>
                </a:cubicBezTo>
                <a:cubicBezTo>
                  <a:pt x="705" y="201"/>
                  <a:pt x="710" y="202"/>
                  <a:pt x="713" y="202"/>
                </a:cubicBezTo>
                <a:cubicBezTo>
                  <a:pt x="708" y="195"/>
                  <a:pt x="705" y="193"/>
                  <a:pt x="697" y="189"/>
                </a:cubicBezTo>
                <a:cubicBezTo>
                  <a:pt x="695" y="188"/>
                  <a:pt x="692" y="190"/>
                  <a:pt x="689" y="189"/>
                </a:cubicBezTo>
                <a:cubicBezTo>
                  <a:pt x="686" y="188"/>
                  <a:pt x="683" y="187"/>
                  <a:pt x="680" y="186"/>
                </a:cubicBezTo>
                <a:cubicBezTo>
                  <a:pt x="675" y="187"/>
                  <a:pt x="674" y="193"/>
                  <a:pt x="679" y="196"/>
                </a:cubicBezTo>
                <a:cubicBezTo>
                  <a:pt x="683" y="197"/>
                  <a:pt x="680" y="198"/>
                  <a:pt x="682" y="201"/>
                </a:cubicBezTo>
                <a:close/>
                <a:moveTo>
                  <a:pt x="597" y="122"/>
                </a:moveTo>
                <a:cubicBezTo>
                  <a:pt x="594" y="124"/>
                  <a:pt x="600" y="127"/>
                  <a:pt x="601" y="127"/>
                </a:cubicBezTo>
                <a:cubicBezTo>
                  <a:pt x="604" y="129"/>
                  <a:pt x="606" y="127"/>
                  <a:pt x="609" y="126"/>
                </a:cubicBezTo>
                <a:cubicBezTo>
                  <a:pt x="608" y="120"/>
                  <a:pt x="600" y="119"/>
                  <a:pt x="597" y="122"/>
                </a:cubicBezTo>
                <a:close/>
                <a:moveTo>
                  <a:pt x="602" y="135"/>
                </a:moveTo>
                <a:cubicBezTo>
                  <a:pt x="599" y="137"/>
                  <a:pt x="606" y="142"/>
                  <a:pt x="608" y="141"/>
                </a:cubicBezTo>
                <a:cubicBezTo>
                  <a:pt x="607" y="140"/>
                  <a:pt x="607" y="138"/>
                  <a:pt x="607" y="138"/>
                </a:cubicBezTo>
                <a:cubicBezTo>
                  <a:pt x="610" y="135"/>
                  <a:pt x="604" y="134"/>
                  <a:pt x="602" y="135"/>
                </a:cubicBezTo>
                <a:close/>
                <a:moveTo>
                  <a:pt x="2449" y="172"/>
                </a:moveTo>
                <a:cubicBezTo>
                  <a:pt x="2458" y="173"/>
                  <a:pt x="2464" y="172"/>
                  <a:pt x="2473" y="169"/>
                </a:cubicBezTo>
                <a:cubicBezTo>
                  <a:pt x="2474" y="169"/>
                  <a:pt x="2474" y="164"/>
                  <a:pt x="2474" y="164"/>
                </a:cubicBezTo>
                <a:cubicBezTo>
                  <a:pt x="2473" y="163"/>
                  <a:pt x="2469" y="162"/>
                  <a:pt x="2468" y="162"/>
                </a:cubicBezTo>
                <a:cubicBezTo>
                  <a:pt x="2463" y="161"/>
                  <a:pt x="2461" y="161"/>
                  <a:pt x="2457" y="163"/>
                </a:cubicBezTo>
                <a:cubicBezTo>
                  <a:pt x="2457" y="162"/>
                  <a:pt x="2456" y="160"/>
                  <a:pt x="2457" y="159"/>
                </a:cubicBezTo>
                <a:cubicBezTo>
                  <a:pt x="2453" y="159"/>
                  <a:pt x="2449" y="158"/>
                  <a:pt x="2445" y="161"/>
                </a:cubicBezTo>
                <a:cubicBezTo>
                  <a:pt x="2445" y="153"/>
                  <a:pt x="2435" y="158"/>
                  <a:pt x="2436" y="163"/>
                </a:cubicBezTo>
                <a:cubicBezTo>
                  <a:pt x="2437" y="166"/>
                  <a:pt x="2447" y="171"/>
                  <a:pt x="2449" y="172"/>
                </a:cubicBezTo>
                <a:close/>
                <a:moveTo>
                  <a:pt x="1709" y="227"/>
                </a:moveTo>
                <a:cubicBezTo>
                  <a:pt x="1713" y="233"/>
                  <a:pt x="1719" y="236"/>
                  <a:pt x="1726" y="237"/>
                </a:cubicBezTo>
                <a:cubicBezTo>
                  <a:pt x="1732" y="237"/>
                  <a:pt x="1744" y="241"/>
                  <a:pt x="1750" y="236"/>
                </a:cubicBezTo>
                <a:cubicBezTo>
                  <a:pt x="1741" y="231"/>
                  <a:pt x="1735" y="226"/>
                  <a:pt x="1734" y="214"/>
                </a:cubicBezTo>
                <a:cubicBezTo>
                  <a:pt x="1734" y="205"/>
                  <a:pt x="1743" y="197"/>
                  <a:pt x="1748" y="191"/>
                </a:cubicBezTo>
                <a:cubicBezTo>
                  <a:pt x="1751" y="187"/>
                  <a:pt x="1754" y="183"/>
                  <a:pt x="1757" y="179"/>
                </a:cubicBezTo>
                <a:cubicBezTo>
                  <a:pt x="1759" y="176"/>
                  <a:pt x="1766" y="174"/>
                  <a:pt x="1769" y="172"/>
                </a:cubicBezTo>
                <a:cubicBezTo>
                  <a:pt x="1776" y="167"/>
                  <a:pt x="1781" y="162"/>
                  <a:pt x="1788" y="159"/>
                </a:cubicBezTo>
                <a:cubicBezTo>
                  <a:pt x="1797" y="157"/>
                  <a:pt x="1807" y="154"/>
                  <a:pt x="1816" y="151"/>
                </a:cubicBezTo>
                <a:cubicBezTo>
                  <a:pt x="1820" y="149"/>
                  <a:pt x="1839" y="146"/>
                  <a:pt x="1839" y="138"/>
                </a:cubicBezTo>
                <a:cubicBezTo>
                  <a:pt x="1840" y="128"/>
                  <a:pt x="1821" y="132"/>
                  <a:pt x="1818" y="135"/>
                </a:cubicBezTo>
                <a:cubicBezTo>
                  <a:pt x="1811" y="141"/>
                  <a:pt x="1802" y="142"/>
                  <a:pt x="1793" y="145"/>
                </a:cubicBezTo>
                <a:cubicBezTo>
                  <a:pt x="1785" y="145"/>
                  <a:pt x="1779" y="146"/>
                  <a:pt x="1771" y="149"/>
                </a:cubicBezTo>
                <a:cubicBezTo>
                  <a:pt x="1765" y="151"/>
                  <a:pt x="1755" y="153"/>
                  <a:pt x="1750" y="157"/>
                </a:cubicBezTo>
                <a:cubicBezTo>
                  <a:pt x="1745" y="162"/>
                  <a:pt x="1739" y="167"/>
                  <a:pt x="1734" y="173"/>
                </a:cubicBezTo>
                <a:cubicBezTo>
                  <a:pt x="1730" y="177"/>
                  <a:pt x="1727" y="181"/>
                  <a:pt x="1723" y="185"/>
                </a:cubicBezTo>
                <a:cubicBezTo>
                  <a:pt x="1720" y="188"/>
                  <a:pt x="1722" y="190"/>
                  <a:pt x="1723" y="194"/>
                </a:cubicBezTo>
                <a:cubicBezTo>
                  <a:pt x="1723" y="196"/>
                  <a:pt x="1716" y="200"/>
                  <a:pt x="1714" y="201"/>
                </a:cubicBezTo>
                <a:cubicBezTo>
                  <a:pt x="1709" y="205"/>
                  <a:pt x="1714" y="205"/>
                  <a:pt x="1711" y="210"/>
                </a:cubicBezTo>
                <a:cubicBezTo>
                  <a:pt x="1710" y="213"/>
                  <a:pt x="1704" y="212"/>
                  <a:pt x="1704" y="216"/>
                </a:cubicBezTo>
                <a:cubicBezTo>
                  <a:pt x="1704" y="223"/>
                  <a:pt x="1704" y="223"/>
                  <a:pt x="1709" y="227"/>
                </a:cubicBezTo>
                <a:close/>
                <a:moveTo>
                  <a:pt x="1725" y="69"/>
                </a:moveTo>
                <a:cubicBezTo>
                  <a:pt x="1717" y="66"/>
                  <a:pt x="1716" y="66"/>
                  <a:pt x="1709" y="72"/>
                </a:cubicBezTo>
                <a:cubicBezTo>
                  <a:pt x="1712" y="73"/>
                  <a:pt x="1716" y="73"/>
                  <a:pt x="1719" y="74"/>
                </a:cubicBezTo>
                <a:cubicBezTo>
                  <a:pt x="1721" y="72"/>
                  <a:pt x="1723" y="71"/>
                  <a:pt x="1725" y="69"/>
                </a:cubicBezTo>
                <a:close/>
                <a:moveTo>
                  <a:pt x="1758" y="49"/>
                </a:moveTo>
                <a:cubicBezTo>
                  <a:pt x="1756" y="47"/>
                  <a:pt x="1754" y="45"/>
                  <a:pt x="1752" y="43"/>
                </a:cubicBezTo>
                <a:cubicBezTo>
                  <a:pt x="1756" y="42"/>
                  <a:pt x="1760" y="41"/>
                  <a:pt x="1764" y="40"/>
                </a:cubicBezTo>
                <a:cubicBezTo>
                  <a:pt x="1757" y="39"/>
                  <a:pt x="1754" y="38"/>
                  <a:pt x="1749" y="42"/>
                </a:cubicBezTo>
                <a:cubicBezTo>
                  <a:pt x="1744" y="45"/>
                  <a:pt x="1740" y="48"/>
                  <a:pt x="1735" y="51"/>
                </a:cubicBezTo>
                <a:cubicBezTo>
                  <a:pt x="1739" y="52"/>
                  <a:pt x="1743" y="52"/>
                  <a:pt x="1748" y="53"/>
                </a:cubicBezTo>
                <a:cubicBezTo>
                  <a:pt x="1751" y="51"/>
                  <a:pt x="1754" y="50"/>
                  <a:pt x="1758" y="49"/>
                </a:cubicBezTo>
                <a:close/>
                <a:moveTo>
                  <a:pt x="1758" y="243"/>
                </a:moveTo>
                <a:cubicBezTo>
                  <a:pt x="1759" y="246"/>
                  <a:pt x="1769" y="255"/>
                  <a:pt x="1772" y="252"/>
                </a:cubicBezTo>
                <a:cubicBezTo>
                  <a:pt x="1776" y="248"/>
                  <a:pt x="1764" y="242"/>
                  <a:pt x="1762" y="241"/>
                </a:cubicBezTo>
                <a:cubicBezTo>
                  <a:pt x="1760" y="242"/>
                  <a:pt x="1759" y="242"/>
                  <a:pt x="1758" y="243"/>
                </a:cubicBezTo>
                <a:close/>
                <a:moveTo>
                  <a:pt x="1769" y="75"/>
                </a:moveTo>
                <a:cubicBezTo>
                  <a:pt x="1767" y="72"/>
                  <a:pt x="1763" y="74"/>
                  <a:pt x="1761" y="75"/>
                </a:cubicBezTo>
                <a:cubicBezTo>
                  <a:pt x="1762" y="76"/>
                  <a:pt x="1763" y="77"/>
                  <a:pt x="1764" y="78"/>
                </a:cubicBezTo>
                <a:cubicBezTo>
                  <a:pt x="1766" y="77"/>
                  <a:pt x="1767" y="76"/>
                  <a:pt x="1769" y="75"/>
                </a:cubicBezTo>
                <a:close/>
                <a:moveTo>
                  <a:pt x="1754" y="58"/>
                </a:moveTo>
                <a:cubicBezTo>
                  <a:pt x="1748" y="56"/>
                  <a:pt x="1743" y="54"/>
                  <a:pt x="1738" y="55"/>
                </a:cubicBezTo>
                <a:cubicBezTo>
                  <a:pt x="1730" y="55"/>
                  <a:pt x="1728" y="54"/>
                  <a:pt x="1722" y="60"/>
                </a:cubicBezTo>
                <a:cubicBezTo>
                  <a:pt x="1727" y="61"/>
                  <a:pt x="1732" y="63"/>
                  <a:pt x="1738" y="64"/>
                </a:cubicBezTo>
                <a:cubicBezTo>
                  <a:pt x="1744" y="63"/>
                  <a:pt x="1748" y="62"/>
                  <a:pt x="1754" y="58"/>
                </a:cubicBezTo>
                <a:close/>
                <a:moveTo>
                  <a:pt x="1677" y="63"/>
                </a:moveTo>
                <a:cubicBezTo>
                  <a:pt x="1674" y="65"/>
                  <a:pt x="1670" y="68"/>
                  <a:pt x="1666" y="70"/>
                </a:cubicBezTo>
                <a:cubicBezTo>
                  <a:pt x="1673" y="72"/>
                  <a:pt x="1677" y="73"/>
                  <a:pt x="1684" y="73"/>
                </a:cubicBezTo>
                <a:cubicBezTo>
                  <a:pt x="1684" y="71"/>
                  <a:pt x="1683" y="69"/>
                  <a:pt x="1683" y="67"/>
                </a:cubicBezTo>
                <a:cubicBezTo>
                  <a:pt x="1690" y="65"/>
                  <a:pt x="1697" y="63"/>
                  <a:pt x="1705" y="62"/>
                </a:cubicBezTo>
                <a:cubicBezTo>
                  <a:pt x="1701" y="59"/>
                  <a:pt x="1698" y="57"/>
                  <a:pt x="1693" y="58"/>
                </a:cubicBezTo>
                <a:cubicBezTo>
                  <a:pt x="1689" y="59"/>
                  <a:pt x="1684" y="61"/>
                  <a:pt x="1679" y="60"/>
                </a:cubicBezTo>
                <a:cubicBezTo>
                  <a:pt x="1670" y="58"/>
                  <a:pt x="1663" y="61"/>
                  <a:pt x="1653" y="64"/>
                </a:cubicBezTo>
                <a:cubicBezTo>
                  <a:pt x="1657" y="65"/>
                  <a:pt x="1660" y="65"/>
                  <a:pt x="1663" y="66"/>
                </a:cubicBezTo>
                <a:cubicBezTo>
                  <a:pt x="1668" y="65"/>
                  <a:pt x="1673" y="64"/>
                  <a:pt x="1677" y="63"/>
                </a:cubicBezTo>
                <a:close/>
                <a:moveTo>
                  <a:pt x="1681" y="266"/>
                </a:moveTo>
                <a:cubicBezTo>
                  <a:pt x="1684" y="268"/>
                  <a:pt x="1691" y="262"/>
                  <a:pt x="1693" y="260"/>
                </a:cubicBezTo>
                <a:cubicBezTo>
                  <a:pt x="1690" y="257"/>
                  <a:pt x="1688" y="256"/>
                  <a:pt x="1684" y="255"/>
                </a:cubicBezTo>
                <a:cubicBezTo>
                  <a:pt x="1678" y="258"/>
                  <a:pt x="1676" y="261"/>
                  <a:pt x="1681" y="266"/>
                </a:cubicBezTo>
                <a:close/>
                <a:moveTo>
                  <a:pt x="1471" y="245"/>
                </a:moveTo>
                <a:cubicBezTo>
                  <a:pt x="1479" y="244"/>
                  <a:pt x="1483" y="242"/>
                  <a:pt x="1489" y="236"/>
                </a:cubicBezTo>
                <a:cubicBezTo>
                  <a:pt x="1485" y="236"/>
                  <a:pt x="1485" y="239"/>
                  <a:pt x="1482" y="241"/>
                </a:cubicBezTo>
                <a:cubicBezTo>
                  <a:pt x="1480" y="242"/>
                  <a:pt x="1476" y="241"/>
                  <a:pt x="1473" y="241"/>
                </a:cubicBezTo>
                <a:cubicBezTo>
                  <a:pt x="1475" y="244"/>
                  <a:pt x="1473" y="245"/>
                  <a:pt x="1471" y="245"/>
                </a:cubicBezTo>
                <a:close/>
                <a:moveTo>
                  <a:pt x="435" y="107"/>
                </a:moveTo>
                <a:cubicBezTo>
                  <a:pt x="439" y="109"/>
                  <a:pt x="438" y="106"/>
                  <a:pt x="441" y="106"/>
                </a:cubicBezTo>
                <a:cubicBezTo>
                  <a:pt x="444" y="106"/>
                  <a:pt x="458" y="111"/>
                  <a:pt x="456" y="104"/>
                </a:cubicBezTo>
                <a:cubicBezTo>
                  <a:pt x="455" y="99"/>
                  <a:pt x="444" y="100"/>
                  <a:pt x="441" y="101"/>
                </a:cubicBezTo>
                <a:cubicBezTo>
                  <a:pt x="436" y="102"/>
                  <a:pt x="428" y="103"/>
                  <a:pt x="425" y="107"/>
                </a:cubicBezTo>
                <a:cubicBezTo>
                  <a:pt x="425" y="108"/>
                  <a:pt x="426" y="108"/>
                  <a:pt x="427" y="109"/>
                </a:cubicBezTo>
                <a:cubicBezTo>
                  <a:pt x="429" y="108"/>
                  <a:pt x="433" y="106"/>
                  <a:pt x="435" y="107"/>
                </a:cubicBezTo>
                <a:close/>
                <a:moveTo>
                  <a:pt x="1758" y="66"/>
                </a:moveTo>
                <a:cubicBezTo>
                  <a:pt x="1756" y="66"/>
                  <a:pt x="1736" y="67"/>
                  <a:pt x="1738" y="72"/>
                </a:cubicBezTo>
                <a:cubicBezTo>
                  <a:pt x="1739" y="78"/>
                  <a:pt x="1753" y="74"/>
                  <a:pt x="1758" y="73"/>
                </a:cubicBezTo>
                <a:cubicBezTo>
                  <a:pt x="1757" y="72"/>
                  <a:pt x="1757" y="71"/>
                  <a:pt x="1756" y="70"/>
                </a:cubicBezTo>
                <a:cubicBezTo>
                  <a:pt x="1758" y="70"/>
                  <a:pt x="1761" y="69"/>
                  <a:pt x="1763" y="69"/>
                </a:cubicBezTo>
                <a:cubicBezTo>
                  <a:pt x="1761" y="68"/>
                  <a:pt x="1759" y="67"/>
                  <a:pt x="1758" y="66"/>
                </a:cubicBezTo>
                <a:close/>
                <a:moveTo>
                  <a:pt x="2372" y="168"/>
                </a:moveTo>
                <a:cubicBezTo>
                  <a:pt x="2374" y="170"/>
                  <a:pt x="2377" y="173"/>
                  <a:pt x="2380" y="173"/>
                </a:cubicBezTo>
                <a:cubicBezTo>
                  <a:pt x="2386" y="172"/>
                  <a:pt x="2386" y="172"/>
                  <a:pt x="2388" y="167"/>
                </a:cubicBezTo>
                <a:cubicBezTo>
                  <a:pt x="2392" y="173"/>
                  <a:pt x="2398" y="168"/>
                  <a:pt x="2404" y="165"/>
                </a:cubicBezTo>
                <a:cubicBezTo>
                  <a:pt x="2406" y="165"/>
                  <a:pt x="2408" y="171"/>
                  <a:pt x="2410" y="170"/>
                </a:cubicBezTo>
                <a:cubicBezTo>
                  <a:pt x="2413" y="170"/>
                  <a:pt x="2415" y="169"/>
                  <a:pt x="2418" y="168"/>
                </a:cubicBezTo>
                <a:cubicBezTo>
                  <a:pt x="2417" y="167"/>
                  <a:pt x="2416" y="165"/>
                  <a:pt x="2415" y="163"/>
                </a:cubicBezTo>
                <a:cubicBezTo>
                  <a:pt x="2419" y="165"/>
                  <a:pt x="2420" y="166"/>
                  <a:pt x="2424" y="164"/>
                </a:cubicBezTo>
                <a:cubicBezTo>
                  <a:pt x="2427" y="162"/>
                  <a:pt x="2429" y="161"/>
                  <a:pt x="2431" y="158"/>
                </a:cubicBezTo>
                <a:cubicBezTo>
                  <a:pt x="2423" y="155"/>
                  <a:pt x="2415" y="152"/>
                  <a:pt x="2407" y="149"/>
                </a:cubicBezTo>
                <a:cubicBezTo>
                  <a:pt x="2405" y="148"/>
                  <a:pt x="2402" y="146"/>
                  <a:pt x="2399" y="147"/>
                </a:cubicBezTo>
                <a:cubicBezTo>
                  <a:pt x="2395" y="149"/>
                  <a:pt x="2397" y="151"/>
                  <a:pt x="2398" y="156"/>
                </a:cubicBezTo>
                <a:cubicBezTo>
                  <a:pt x="2392" y="153"/>
                  <a:pt x="2381" y="143"/>
                  <a:pt x="2376" y="147"/>
                </a:cubicBezTo>
                <a:cubicBezTo>
                  <a:pt x="2371" y="151"/>
                  <a:pt x="2368" y="152"/>
                  <a:pt x="2366" y="159"/>
                </a:cubicBezTo>
                <a:cubicBezTo>
                  <a:pt x="2365" y="163"/>
                  <a:pt x="2370" y="166"/>
                  <a:pt x="2372" y="168"/>
                </a:cubicBezTo>
                <a:close/>
                <a:moveTo>
                  <a:pt x="1255" y="442"/>
                </a:moveTo>
                <a:cubicBezTo>
                  <a:pt x="1257" y="441"/>
                  <a:pt x="1257" y="439"/>
                  <a:pt x="1256" y="437"/>
                </a:cubicBezTo>
                <a:cubicBezTo>
                  <a:pt x="1255" y="438"/>
                  <a:pt x="1254" y="438"/>
                  <a:pt x="1253" y="439"/>
                </a:cubicBezTo>
                <a:cubicBezTo>
                  <a:pt x="1256" y="440"/>
                  <a:pt x="1254" y="440"/>
                  <a:pt x="1255" y="442"/>
                </a:cubicBezTo>
                <a:close/>
                <a:moveTo>
                  <a:pt x="2402" y="194"/>
                </a:moveTo>
                <a:cubicBezTo>
                  <a:pt x="2408" y="198"/>
                  <a:pt x="2411" y="197"/>
                  <a:pt x="2418" y="197"/>
                </a:cubicBezTo>
                <a:cubicBezTo>
                  <a:pt x="2416" y="191"/>
                  <a:pt x="2416" y="191"/>
                  <a:pt x="2411" y="188"/>
                </a:cubicBezTo>
                <a:cubicBezTo>
                  <a:pt x="2410" y="187"/>
                  <a:pt x="2401" y="183"/>
                  <a:pt x="2401" y="183"/>
                </a:cubicBezTo>
                <a:cubicBezTo>
                  <a:pt x="2401" y="179"/>
                  <a:pt x="2398" y="175"/>
                  <a:pt x="2393" y="178"/>
                </a:cubicBezTo>
                <a:cubicBezTo>
                  <a:pt x="2387" y="182"/>
                  <a:pt x="2394" y="186"/>
                  <a:pt x="2396" y="187"/>
                </a:cubicBezTo>
                <a:cubicBezTo>
                  <a:pt x="2393" y="190"/>
                  <a:pt x="2390" y="192"/>
                  <a:pt x="2387" y="194"/>
                </a:cubicBezTo>
                <a:cubicBezTo>
                  <a:pt x="2391" y="194"/>
                  <a:pt x="2399" y="191"/>
                  <a:pt x="2402" y="194"/>
                </a:cubicBezTo>
                <a:close/>
                <a:moveTo>
                  <a:pt x="1808" y="59"/>
                </a:moveTo>
                <a:cubicBezTo>
                  <a:pt x="1813" y="58"/>
                  <a:pt x="1811" y="56"/>
                  <a:pt x="1811" y="51"/>
                </a:cubicBezTo>
                <a:cubicBezTo>
                  <a:pt x="1809" y="51"/>
                  <a:pt x="1805" y="50"/>
                  <a:pt x="1804" y="51"/>
                </a:cubicBezTo>
                <a:cubicBezTo>
                  <a:pt x="1802" y="52"/>
                  <a:pt x="1802" y="56"/>
                  <a:pt x="1801" y="57"/>
                </a:cubicBezTo>
                <a:cubicBezTo>
                  <a:pt x="1797" y="59"/>
                  <a:pt x="1793" y="53"/>
                  <a:pt x="1790" y="59"/>
                </a:cubicBezTo>
                <a:cubicBezTo>
                  <a:pt x="1791" y="60"/>
                  <a:pt x="1792" y="62"/>
                  <a:pt x="1793" y="62"/>
                </a:cubicBezTo>
                <a:cubicBezTo>
                  <a:pt x="1798" y="61"/>
                  <a:pt x="1803" y="60"/>
                  <a:pt x="1808" y="59"/>
                </a:cubicBezTo>
                <a:close/>
                <a:moveTo>
                  <a:pt x="1766" y="66"/>
                </a:moveTo>
                <a:cubicBezTo>
                  <a:pt x="1769" y="66"/>
                  <a:pt x="1770" y="65"/>
                  <a:pt x="1772" y="68"/>
                </a:cubicBezTo>
                <a:cubicBezTo>
                  <a:pt x="1775" y="72"/>
                  <a:pt x="1783" y="66"/>
                  <a:pt x="1786" y="63"/>
                </a:cubicBezTo>
                <a:cubicBezTo>
                  <a:pt x="1789" y="59"/>
                  <a:pt x="1782" y="54"/>
                  <a:pt x="1778" y="55"/>
                </a:cubicBezTo>
                <a:cubicBezTo>
                  <a:pt x="1773" y="56"/>
                  <a:pt x="1768" y="58"/>
                  <a:pt x="1762" y="61"/>
                </a:cubicBezTo>
                <a:cubicBezTo>
                  <a:pt x="1763" y="63"/>
                  <a:pt x="1763" y="66"/>
                  <a:pt x="1766" y="66"/>
                </a:cubicBezTo>
                <a:close/>
                <a:moveTo>
                  <a:pt x="2074" y="112"/>
                </a:moveTo>
                <a:cubicBezTo>
                  <a:pt x="2079" y="118"/>
                  <a:pt x="2089" y="111"/>
                  <a:pt x="2094" y="109"/>
                </a:cubicBezTo>
                <a:cubicBezTo>
                  <a:pt x="2096" y="108"/>
                  <a:pt x="2099" y="111"/>
                  <a:pt x="2101" y="111"/>
                </a:cubicBezTo>
                <a:cubicBezTo>
                  <a:pt x="2106" y="110"/>
                  <a:pt x="2110" y="109"/>
                  <a:pt x="2115" y="109"/>
                </a:cubicBezTo>
                <a:cubicBezTo>
                  <a:pt x="2118" y="108"/>
                  <a:pt x="2119" y="107"/>
                  <a:pt x="2122" y="105"/>
                </a:cubicBezTo>
                <a:cubicBezTo>
                  <a:pt x="2124" y="103"/>
                  <a:pt x="2120" y="98"/>
                  <a:pt x="2118" y="98"/>
                </a:cubicBezTo>
                <a:cubicBezTo>
                  <a:pt x="2114" y="97"/>
                  <a:pt x="2113" y="96"/>
                  <a:pt x="2110" y="92"/>
                </a:cubicBezTo>
                <a:cubicBezTo>
                  <a:pt x="2109" y="90"/>
                  <a:pt x="2103" y="92"/>
                  <a:pt x="2101" y="92"/>
                </a:cubicBezTo>
                <a:cubicBezTo>
                  <a:pt x="2102" y="91"/>
                  <a:pt x="2104" y="90"/>
                  <a:pt x="2105" y="89"/>
                </a:cubicBezTo>
                <a:cubicBezTo>
                  <a:pt x="2099" y="86"/>
                  <a:pt x="2094" y="86"/>
                  <a:pt x="2090" y="91"/>
                </a:cubicBezTo>
                <a:cubicBezTo>
                  <a:pt x="2085" y="96"/>
                  <a:pt x="2082" y="102"/>
                  <a:pt x="2078" y="108"/>
                </a:cubicBezTo>
                <a:cubicBezTo>
                  <a:pt x="2077" y="109"/>
                  <a:pt x="2076" y="111"/>
                  <a:pt x="2074" y="112"/>
                </a:cubicBezTo>
                <a:close/>
                <a:moveTo>
                  <a:pt x="2016" y="82"/>
                </a:moveTo>
                <a:cubicBezTo>
                  <a:pt x="2020" y="82"/>
                  <a:pt x="2029" y="79"/>
                  <a:pt x="2032" y="83"/>
                </a:cubicBezTo>
                <a:cubicBezTo>
                  <a:pt x="2036" y="88"/>
                  <a:pt x="2038" y="95"/>
                  <a:pt x="2044" y="94"/>
                </a:cubicBezTo>
                <a:cubicBezTo>
                  <a:pt x="2052" y="94"/>
                  <a:pt x="2056" y="93"/>
                  <a:pt x="2063" y="96"/>
                </a:cubicBezTo>
                <a:cubicBezTo>
                  <a:pt x="2069" y="98"/>
                  <a:pt x="2072" y="97"/>
                  <a:pt x="2078" y="95"/>
                </a:cubicBezTo>
                <a:cubicBezTo>
                  <a:pt x="2078" y="93"/>
                  <a:pt x="2076" y="89"/>
                  <a:pt x="2076" y="86"/>
                </a:cubicBezTo>
                <a:cubicBezTo>
                  <a:pt x="2077" y="84"/>
                  <a:pt x="2080" y="80"/>
                  <a:pt x="2077" y="79"/>
                </a:cubicBezTo>
                <a:cubicBezTo>
                  <a:pt x="2071" y="75"/>
                  <a:pt x="2068" y="78"/>
                  <a:pt x="2062" y="81"/>
                </a:cubicBezTo>
                <a:cubicBezTo>
                  <a:pt x="2064" y="78"/>
                  <a:pt x="2066" y="76"/>
                  <a:pt x="2068" y="74"/>
                </a:cubicBezTo>
                <a:cubicBezTo>
                  <a:pt x="2065" y="73"/>
                  <a:pt x="2058" y="73"/>
                  <a:pt x="2057" y="70"/>
                </a:cubicBezTo>
                <a:cubicBezTo>
                  <a:pt x="2056" y="62"/>
                  <a:pt x="2056" y="63"/>
                  <a:pt x="2062" y="61"/>
                </a:cubicBezTo>
                <a:cubicBezTo>
                  <a:pt x="2058" y="58"/>
                  <a:pt x="2050" y="49"/>
                  <a:pt x="2045" y="49"/>
                </a:cubicBezTo>
                <a:cubicBezTo>
                  <a:pt x="2039" y="49"/>
                  <a:pt x="2043" y="52"/>
                  <a:pt x="2040" y="54"/>
                </a:cubicBezTo>
                <a:cubicBezTo>
                  <a:pt x="2036" y="55"/>
                  <a:pt x="2032" y="56"/>
                  <a:pt x="2028" y="57"/>
                </a:cubicBezTo>
                <a:cubicBezTo>
                  <a:pt x="2023" y="59"/>
                  <a:pt x="2024" y="60"/>
                  <a:pt x="2023" y="65"/>
                </a:cubicBezTo>
                <a:cubicBezTo>
                  <a:pt x="2022" y="67"/>
                  <a:pt x="2015" y="67"/>
                  <a:pt x="2014" y="68"/>
                </a:cubicBezTo>
                <a:cubicBezTo>
                  <a:pt x="2012" y="68"/>
                  <a:pt x="2010" y="75"/>
                  <a:pt x="2009" y="77"/>
                </a:cubicBezTo>
                <a:cubicBezTo>
                  <a:pt x="2009" y="78"/>
                  <a:pt x="2015" y="82"/>
                  <a:pt x="2016" y="82"/>
                </a:cubicBezTo>
                <a:close/>
                <a:moveTo>
                  <a:pt x="2700" y="234"/>
                </a:moveTo>
                <a:cubicBezTo>
                  <a:pt x="2702" y="234"/>
                  <a:pt x="2703" y="235"/>
                  <a:pt x="2705" y="235"/>
                </a:cubicBezTo>
                <a:cubicBezTo>
                  <a:pt x="2712" y="233"/>
                  <a:pt x="2717" y="234"/>
                  <a:pt x="2722" y="228"/>
                </a:cubicBezTo>
                <a:cubicBezTo>
                  <a:pt x="2719" y="226"/>
                  <a:pt x="2717" y="223"/>
                  <a:pt x="2714" y="223"/>
                </a:cubicBezTo>
                <a:cubicBezTo>
                  <a:pt x="2709" y="222"/>
                  <a:pt x="2704" y="222"/>
                  <a:pt x="2699" y="222"/>
                </a:cubicBezTo>
                <a:cubicBezTo>
                  <a:pt x="2696" y="222"/>
                  <a:pt x="2691" y="225"/>
                  <a:pt x="2688" y="227"/>
                </a:cubicBezTo>
                <a:cubicBezTo>
                  <a:pt x="2687" y="227"/>
                  <a:pt x="2690" y="236"/>
                  <a:pt x="2690" y="237"/>
                </a:cubicBezTo>
                <a:cubicBezTo>
                  <a:pt x="2693" y="236"/>
                  <a:pt x="2696" y="235"/>
                  <a:pt x="2700" y="234"/>
                </a:cubicBezTo>
                <a:close/>
                <a:moveTo>
                  <a:pt x="1429" y="259"/>
                </a:moveTo>
                <a:cubicBezTo>
                  <a:pt x="1427" y="260"/>
                  <a:pt x="1423" y="260"/>
                  <a:pt x="1424" y="264"/>
                </a:cubicBezTo>
                <a:cubicBezTo>
                  <a:pt x="1426" y="263"/>
                  <a:pt x="1427" y="262"/>
                  <a:pt x="1429" y="260"/>
                </a:cubicBezTo>
                <a:cubicBezTo>
                  <a:pt x="1429" y="260"/>
                  <a:pt x="1429" y="259"/>
                  <a:pt x="1429" y="259"/>
                </a:cubicBezTo>
                <a:close/>
                <a:moveTo>
                  <a:pt x="1409" y="276"/>
                </a:moveTo>
                <a:cubicBezTo>
                  <a:pt x="1411" y="276"/>
                  <a:pt x="1413" y="275"/>
                  <a:pt x="1414" y="273"/>
                </a:cubicBezTo>
                <a:cubicBezTo>
                  <a:pt x="1412" y="272"/>
                  <a:pt x="1411" y="272"/>
                  <a:pt x="1409" y="274"/>
                </a:cubicBezTo>
                <a:cubicBezTo>
                  <a:pt x="1409" y="274"/>
                  <a:pt x="1409" y="275"/>
                  <a:pt x="1409" y="276"/>
                </a:cubicBezTo>
                <a:close/>
                <a:moveTo>
                  <a:pt x="1420" y="262"/>
                </a:moveTo>
                <a:cubicBezTo>
                  <a:pt x="1419" y="264"/>
                  <a:pt x="1417" y="266"/>
                  <a:pt x="1415" y="268"/>
                </a:cubicBezTo>
                <a:cubicBezTo>
                  <a:pt x="1417" y="268"/>
                  <a:pt x="1419" y="269"/>
                  <a:pt x="1420" y="269"/>
                </a:cubicBezTo>
                <a:cubicBezTo>
                  <a:pt x="1424" y="267"/>
                  <a:pt x="1423" y="265"/>
                  <a:pt x="1420" y="262"/>
                </a:cubicBezTo>
                <a:close/>
                <a:moveTo>
                  <a:pt x="1279" y="401"/>
                </a:moveTo>
                <a:cubicBezTo>
                  <a:pt x="1281" y="401"/>
                  <a:pt x="1281" y="401"/>
                  <a:pt x="1283" y="400"/>
                </a:cubicBezTo>
                <a:cubicBezTo>
                  <a:pt x="1281" y="400"/>
                  <a:pt x="1281" y="399"/>
                  <a:pt x="1279" y="400"/>
                </a:cubicBezTo>
                <a:cubicBezTo>
                  <a:pt x="1280" y="399"/>
                  <a:pt x="1280" y="399"/>
                  <a:pt x="1281" y="399"/>
                </a:cubicBezTo>
                <a:cubicBezTo>
                  <a:pt x="1278" y="397"/>
                  <a:pt x="1277" y="400"/>
                  <a:pt x="1277" y="401"/>
                </a:cubicBezTo>
                <a:cubicBezTo>
                  <a:pt x="1278" y="401"/>
                  <a:pt x="1278" y="402"/>
                  <a:pt x="1278" y="402"/>
                </a:cubicBezTo>
                <a:cubicBezTo>
                  <a:pt x="1279" y="402"/>
                  <a:pt x="1279" y="401"/>
                  <a:pt x="1279" y="401"/>
                </a:cubicBezTo>
                <a:close/>
                <a:moveTo>
                  <a:pt x="1482" y="240"/>
                </a:moveTo>
                <a:cubicBezTo>
                  <a:pt x="1483" y="238"/>
                  <a:pt x="1485" y="237"/>
                  <a:pt x="1486" y="235"/>
                </a:cubicBezTo>
                <a:cubicBezTo>
                  <a:pt x="1483" y="236"/>
                  <a:pt x="1483" y="238"/>
                  <a:pt x="1480" y="237"/>
                </a:cubicBezTo>
                <a:cubicBezTo>
                  <a:pt x="1478" y="236"/>
                  <a:pt x="1476" y="236"/>
                  <a:pt x="1474" y="236"/>
                </a:cubicBezTo>
                <a:cubicBezTo>
                  <a:pt x="1475" y="241"/>
                  <a:pt x="1478" y="240"/>
                  <a:pt x="1482" y="240"/>
                </a:cubicBezTo>
                <a:close/>
                <a:moveTo>
                  <a:pt x="1257" y="439"/>
                </a:moveTo>
                <a:cubicBezTo>
                  <a:pt x="1258" y="438"/>
                  <a:pt x="1259" y="437"/>
                  <a:pt x="1259" y="435"/>
                </a:cubicBezTo>
                <a:cubicBezTo>
                  <a:pt x="1258" y="435"/>
                  <a:pt x="1256" y="436"/>
                  <a:pt x="1257" y="439"/>
                </a:cubicBezTo>
                <a:close/>
                <a:moveTo>
                  <a:pt x="1421" y="270"/>
                </a:moveTo>
                <a:cubicBezTo>
                  <a:pt x="1418" y="270"/>
                  <a:pt x="1415" y="269"/>
                  <a:pt x="1415" y="274"/>
                </a:cubicBezTo>
                <a:cubicBezTo>
                  <a:pt x="1417" y="273"/>
                  <a:pt x="1419" y="272"/>
                  <a:pt x="1421" y="270"/>
                </a:cubicBezTo>
                <a:close/>
                <a:moveTo>
                  <a:pt x="1262" y="440"/>
                </a:moveTo>
                <a:cubicBezTo>
                  <a:pt x="1262" y="441"/>
                  <a:pt x="1263" y="442"/>
                  <a:pt x="1264" y="443"/>
                </a:cubicBezTo>
                <a:cubicBezTo>
                  <a:pt x="1265" y="442"/>
                  <a:pt x="1264" y="440"/>
                  <a:pt x="1262" y="440"/>
                </a:cubicBezTo>
                <a:close/>
                <a:moveTo>
                  <a:pt x="1260" y="420"/>
                </a:moveTo>
                <a:cubicBezTo>
                  <a:pt x="1260" y="420"/>
                  <a:pt x="1260" y="420"/>
                  <a:pt x="1259" y="420"/>
                </a:cubicBezTo>
                <a:cubicBezTo>
                  <a:pt x="1260" y="421"/>
                  <a:pt x="1260" y="421"/>
                  <a:pt x="1261" y="421"/>
                </a:cubicBezTo>
                <a:cubicBezTo>
                  <a:pt x="1259" y="422"/>
                  <a:pt x="1259" y="424"/>
                  <a:pt x="1258" y="426"/>
                </a:cubicBezTo>
                <a:cubicBezTo>
                  <a:pt x="1258" y="427"/>
                  <a:pt x="1255" y="428"/>
                  <a:pt x="1254" y="430"/>
                </a:cubicBezTo>
                <a:cubicBezTo>
                  <a:pt x="1258" y="430"/>
                  <a:pt x="1258" y="432"/>
                  <a:pt x="1255" y="432"/>
                </a:cubicBezTo>
                <a:cubicBezTo>
                  <a:pt x="1257" y="434"/>
                  <a:pt x="1262" y="432"/>
                  <a:pt x="1257" y="429"/>
                </a:cubicBezTo>
                <a:cubicBezTo>
                  <a:pt x="1260" y="431"/>
                  <a:pt x="1262" y="429"/>
                  <a:pt x="1264" y="427"/>
                </a:cubicBezTo>
                <a:cubicBezTo>
                  <a:pt x="1264" y="427"/>
                  <a:pt x="1264" y="427"/>
                  <a:pt x="1264" y="428"/>
                </a:cubicBezTo>
                <a:cubicBezTo>
                  <a:pt x="1261" y="429"/>
                  <a:pt x="1261" y="433"/>
                  <a:pt x="1260" y="436"/>
                </a:cubicBezTo>
                <a:cubicBezTo>
                  <a:pt x="1259" y="439"/>
                  <a:pt x="1261" y="439"/>
                  <a:pt x="1260" y="442"/>
                </a:cubicBezTo>
                <a:cubicBezTo>
                  <a:pt x="1259" y="443"/>
                  <a:pt x="1258" y="444"/>
                  <a:pt x="1259" y="445"/>
                </a:cubicBezTo>
                <a:cubicBezTo>
                  <a:pt x="1262" y="447"/>
                  <a:pt x="1261" y="442"/>
                  <a:pt x="1261" y="440"/>
                </a:cubicBezTo>
                <a:cubicBezTo>
                  <a:pt x="1262" y="438"/>
                  <a:pt x="1261" y="435"/>
                  <a:pt x="1265" y="433"/>
                </a:cubicBezTo>
                <a:cubicBezTo>
                  <a:pt x="1261" y="436"/>
                  <a:pt x="1264" y="440"/>
                  <a:pt x="1267" y="434"/>
                </a:cubicBezTo>
                <a:cubicBezTo>
                  <a:pt x="1267" y="435"/>
                  <a:pt x="1267" y="436"/>
                  <a:pt x="1268" y="437"/>
                </a:cubicBezTo>
                <a:cubicBezTo>
                  <a:pt x="1265" y="437"/>
                  <a:pt x="1266" y="438"/>
                  <a:pt x="1266" y="440"/>
                </a:cubicBezTo>
                <a:cubicBezTo>
                  <a:pt x="1267" y="443"/>
                  <a:pt x="1267" y="442"/>
                  <a:pt x="1266" y="446"/>
                </a:cubicBezTo>
                <a:cubicBezTo>
                  <a:pt x="1265" y="449"/>
                  <a:pt x="1262" y="450"/>
                  <a:pt x="1266" y="453"/>
                </a:cubicBezTo>
                <a:cubicBezTo>
                  <a:pt x="1266" y="452"/>
                  <a:pt x="1266" y="451"/>
                  <a:pt x="1266" y="450"/>
                </a:cubicBezTo>
                <a:cubicBezTo>
                  <a:pt x="1268" y="451"/>
                  <a:pt x="1271" y="453"/>
                  <a:pt x="1269" y="450"/>
                </a:cubicBezTo>
                <a:cubicBezTo>
                  <a:pt x="1272" y="452"/>
                  <a:pt x="1276" y="448"/>
                  <a:pt x="1280" y="449"/>
                </a:cubicBezTo>
                <a:cubicBezTo>
                  <a:pt x="1273" y="450"/>
                  <a:pt x="1277" y="461"/>
                  <a:pt x="1281" y="458"/>
                </a:cubicBezTo>
                <a:cubicBezTo>
                  <a:pt x="1279" y="461"/>
                  <a:pt x="1280" y="467"/>
                  <a:pt x="1282" y="468"/>
                </a:cubicBezTo>
                <a:cubicBezTo>
                  <a:pt x="1281" y="469"/>
                  <a:pt x="1281" y="469"/>
                  <a:pt x="1281" y="469"/>
                </a:cubicBezTo>
                <a:cubicBezTo>
                  <a:pt x="1280" y="467"/>
                  <a:pt x="1280" y="468"/>
                  <a:pt x="1279" y="467"/>
                </a:cubicBezTo>
                <a:cubicBezTo>
                  <a:pt x="1279" y="468"/>
                  <a:pt x="1279" y="468"/>
                  <a:pt x="1279" y="469"/>
                </a:cubicBezTo>
                <a:cubicBezTo>
                  <a:pt x="1277" y="469"/>
                  <a:pt x="1274" y="467"/>
                  <a:pt x="1272" y="469"/>
                </a:cubicBezTo>
                <a:cubicBezTo>
                  <a:pt x="1272" y="467"/>
                  <a:pt x="1270" y="467"/>
                  <a:pt x="1268" y="467"/>
                </a:cubicBezTo>
                <a:cubicBezTo>
                  <a:pt x="1271" y="470"/>
                  <a:pt x="1269" y="472"/>
                  <a:pt x="1267" y="474"/>
                </a:cubicBezTo>
                <a:cubicBezTo>
                  <a:pt x="1268" y="474"/>
                  <a:pt x="1270" y="473"/>
                  <a:pt x="1272" y="473"/>
                </a:cubicBezTo>
                <a:cubicBezTo>
                  <a:pt x="1271" y="476"/>
                  <a:pt x="1274" y="477"/>
                  <a:pt x="1271" y="481"/>
                </a:cubicBezTo>
                <a:cubicBezTo>
                  <a:pt x="1270" y="482"/>
                  <a:pt x="1265" y="483"/>
                  <a:pt x="1263" y="484"/>
                </a:cubicBezTo>
                <a:cubicBezTo>
                  <a:pt x="1263" y="485"/>
                  <a:pt x="1263" y="487"/>
                  <a:pt x="1263" y="486"/>
                </a:cubicBezTo>
                <a:cubicBezTo>
                  <a:pt x="1265" y="490"/>
                  <a:pt x="1268" y="485"/>
                  <a:pt x="1272" y="487"/>
                </a:cubicBezTo>
                <a:cubicBezTo>
                  <a:pt x="1271" y="487"/>
                  <a:pt x="1271" y="488"/>
                  <a:pt x="1270" y="488"/>
                </a:cubicBezTo>
                <a:cubicBezTo>
                  <a:pt x="1272" y="488"/>
                  <a:pt x="1276" y="490"/>
                  <a:pt x="1276" y="490"/>
                </a:cubicBezTo>
                <a:cubicBezTo>
                  <a:pt x="1279" y="489"/>
                  <a:pt x="1281" y="488"/>
                  <a:pt x="1284" y="487"/>
                </a:cubicBezTo>
                <a:cubicBezTo>
                  <a:pt x="1282" y="489"/>
                  <a:pt x="1281" y="491"/>
                  <a:pt x="1280" y="493"/>
                </a:cubicBezTo>
                <a:cubicBezTo>
                  <a:pt x="1275" y="492"/>
                  <a:pt x="1270" y="490"/>
                  <a:pt x="1269" y="496"/>
                </a:cubicBezTo>
                <a:cubicBezTo>
                  <a:pt x="1268" y="500"/>
                  <a:pt x="1262" y="502"/>
                  <a:pt x="1260" y="505"/>
                </a:cubicBezTo>
                <a:cubicBezTo>
                  <a:pt x="1264" y="508"/>
                  <a:pt x="1269" y="499"/>
                  <a:pt x="1275" y="504"/>
                </a:cubicBezTo>
                <a:cubicBezTo>
                  <a:pt x="1278" y="495"/>
                  <a:pt x="1280" y="502"/>
                  <a:pt x="1286" y="499"/>
                </a:cubicBezTo>
                <a:cubicBezTo>
                  <a:pt x="1288" y="498"/>
                  <a:pt x="1291" y="495"/>
                  <a:pt x="1293" y="495"/>
                </a:cubicBezTo>
                <a:cubicBezTo>
                  <a:pt x="1296" y="496"/>
                  <a:pt x="1297" y="498"/>
                  <a:pt x="1299" y="498"/>
                </a:cubicBezTo>
                <a:cubicBezTo>
                  <a:pt x="1305" y="496"/>
                  <a:pt x="1308" y="497"/>
                  <a:pt x="1313" y="494"/>
                </a:cubicBezTo>
                <a:cubicBezTo>
                  <a:pt x="1320" y="492"/>
                  <a:pt x="1310" y="489"/>
                  <a:pt x="1308" y="489"/>
                </a:cubicBezTo>
                <a:cubicBezTo>
                  <a:pt x="1313" y="485"/>
                  <a:pt x="1316" y="483"/>
                  <a:pt x="1317" y="476"/>
                </a:cubicBezTo>
                <a:cubicBezTo>
                  <a:pt x="1318" y="469"/>
                  <a:pt x="1306" y="474"/>
                  <a:pt x="1305" y="473"/>
                </a:cubicBezTo>
                <a:cubicBezTo>
                  <a:pt x="1309" y="469"/>
                  <a:pt x="1302" y="463"/>
                  <a:pt x="1299" y="463"/>
                </a:cubicBezTo>
                <a:cubicBezTo>
                  <a:pt x="1301" y="463"/>
                  <a:pt x="1303" y="463"/>
                  <a:pt x="1304" y="465"/>
                </a:cubicBezTo>
                <a:cubicBezTo>
                  <a:pt x="1303" y="456"/>
                  <a:pt x="1295" y="455"/>
                  <a:pt x="1293" y="448"/>
                </a:cubicBezTo>
                <a:cubicBezTo>
                  <a:pt x="1290" y="438"/>
                  <a:pt x="1286" y="437"/>
                  <a:pt x="1277" y="436"/>
                </a:cubicBezTo>
                <a:cubicBezTo>
                  <a:pt x="1279" y="434"/>
                  <a:pt x="1281" y="433"/>
                  <a:pt x="1283" y="434"/>
                </a:cubicBezTo>
                <a:cubicBezTo>
                  <a:pt x="1280" y="428"/>
                  <a:pt x="1292" y="422"/>
                  <a:pt x="1289" y="417"/>
                </a:cubicBezTo>
                <a:cubicBezTo>
                  <a:pt x="1287" y="414"/>
                  <a:pt x="1273" y="415"/>
                  <a:pt x="1271" y="419"/>
                </a:cubicBezTo>
                <a:cubicBezTo>
                  <a:pt x="1271" y="418"/>
                  <a:pt x="1271" y="418"/>
                  <a:pt x="1271" y="418"/>
                </a:cubicBezTo>
                <a:cubicBezTo>
                  <a:pt x="1272" y="417"/>
                  <a:pt x="1272" y="415"/>
                  <a:pt x="1273" y="415"/>
                </a:cubicBezTo>
                <a:cubicBezTo>
                  <a:pt x="1272" y="414"/>
                  <a:pt x="1271" y="414"/>
                  <a:pt x="1270" y="413"/>
                </a:cubicBezTo>
                <a:cubicBezTo>
                  <a:pt x="1271" y="414"/>
                  <a:pt x="1271" y="413"/>
                  <a:pt x="1272" y="414"/>
                </a:cubicBezTo>
                <a:cubicBezTo>
                  <a:pt x="1273" y="410"/>
                  <a:pt x="1279" y="409"/>
                  <a:pt x="1280" y="404"/>
                </a:cubicBezTo>
                <a:cubicBezTo>
                  <a:pt x="1277" y="403"/>
                  <a:pt x="1272" y="404"/>
                  <a:pt x="1269" y="406"/>
                </a:cubicBezTo>
                <a:cubicBezTo>
                  <a:pt x="1268" y="405"/>
                  <a:pt x="1269" y="405"/>
                  <a:pt x="1267" y="406"/>
                </a:cubicBezTo>
                <a:cubicBezTo>
                  <a:pt x="1266" y="403"/>
                  <a:pt x="1263" y="406"/>
                  <a:pt x="1265" y="409"/>
                </a:cubicBezTo>
                <a:cubicBezTo>
                  <a:pt x="1264" y="409"/>
                  <a:pt x="1263" y="409"/>
                  <a:pt x="1262" y="409"/>
                </a:cubicBezTo>
                <a:cubicBezTo>
                  <a:pt x="1262" y="410"/>
                  <a:pt x="1262" y="410"/>
                  <a:pt x="1261" y="411"/>
                </a:cubicBezTo>
                <a:cubicBezTo>
                  <a:pt x="1263" y="412"/>
                  <a:pt x="1263" y="413"/>
                  <a:pt x="1264" y="414"/>
                </a:cubicBezTo>
                <a:cubicBezTo>
                  <a:pt x="1263" y="413"/>
                  <a:pt x="1261" y="413"/>
                  <a:pt x="1259" y="414"/>
                </a:cubicBezTo>
                <a:cubicBezTo>
                  <a:pt x="1260" y="415"/>
                  <a:pt x="1260" y="417"/>
                  <a:pt x="1260" y="418"/>
                </a:cubicBezTo>
                <a:cubicBezTo>
                  <a:pt x="1260" y="418"/>
                  <a:pt x="1259" y="418"/>
                  <a:pt x="1258" y="417"/>
                </a:cubicBezTo>
                <a:cubicBezTo>
                  <a:pt x="1258" y="419"/>
                  <a:pt x="1259" y="419"/>
                  <a:pt x="1260" y="420"/>
                </a:cubicBezTo>
                <a:close/>
                <a:moveTo>
                  <a:pt x="1270" y="455"/>
                </a:moveTo>
                <a:cubicBezTo>
                  <a:pt x="1268" y="456"/>
                  <a:pt x="1267" y="457"/>
                  <a:pt x="1267" y="459"/>
                </a:cubicBezTo>
                <a:cubicBezTo>
                  <a:pt x="1267" y="459"/>
                  <a:pt x="1268" y="460"/>
                  <a:pt x="1268" y="460"/>
                </a:cubicBezTo>
                <a:cubicBezTo>
                  <a:pt x="1270" y="458"/>
                  <a:pt x="1271" y="457"/>
                  <a:pt x="1270" y="455"/>
                </a:cubicBezTo>
                <a:close/>
                <a:moveTo>
                  <a:pt x="1434" y="268"/>
                </a:moveTo>
                <a:cubicBezTo>
                  <a:pt x="1437" y="264"/>
                  <a:pt x="1440" y="261"/>
                  <a:pt x="1443" y="258"/>
                </a:cubicBezTo>
                <a:cubicBezTo>
                  <a:pt x="1440" y="260"/>
                  <a:pt x="1438" y="262"/>
                  <a:pt x="1436" y="263"/>
                </a:cubicBezTo>
                <a:cubicBezTo>
                  <a:pt x="1434" y="263"/>
                  <a:pt x="1433" y="265"/>
                  <a:pt x="1434" y="268"/>
                </a:cubicBezTo>
                <a:close/>
                <a:moveTo>
                  <a:pt x="1449" y="249"/>
                </a:moveTo>
                <a:cubicBezTo>
                  <a:pt x="1448" y="251"/>
                  <a:pt x="1446" y="252"/>
                  <a:pt x="1444" y="254"/>
                </a:cubicBezTo>
                <a:cubicBezTo>
                  <a:pt x="1446" y="254"/>
                  <a:pt x="1448" y="254"/>
                  <a:pt x="1449" y="254"/>
                </a:cubicBezTo>
                <a:cubicBezTo>
                  <a:pt x="1451" y="252"/>
                  <a:pt x="1453" y="250"/>
                  <a:pt x="1449" y="249"/>
                </a:cubicBezTo>
                <a:close/>
                <a:moveTo>
                  <a:pt x="1439" y="254"/>
                </a:moveTo>
                <a:cubicBezTo>
                  <a:pt x="1435" y="256"/>
                  <a:pt x="1435" y="255"/>
                  <a:pt x="1435" y="259"/>
                </a:cubicBezTo>
                <a:cubicBezTo>
                  <a:pt x="1434" y="265"/>
                  <a:pt x="1443" y="257"/>
                  <a:pt x="1445" y="256"/>
                </a:cubicBezTo>
                <a:cubicBezTo>
                  <a:pt x="1443" y="253"/>
                  <a:pt x="1441" y="254"/>
                  <a:pt x="1439" y="254"/>
                </a:cubicBezTo>
                <a:close/>
                <a:moveTo>
                  <a:pt x="1457" y="247"/>
                </a:moveTo>
                <a:cubicBezTo>
                  <a:pt x="1454" y="246"/>
                  <a:pt x="1451" y="246"/>
                  <a:pt x="1450" y="249"/>
                </a:cubicBezTo>
                <a:cubicBezTo>
                  <a:pt x="1451" y="249"/>
                  <a:pt x="1452" y="250"/>
                  <a:pt x="1453" y="250"/>
                </a:cubicBezTo>
                <a:cubicBezTo>
                  <a:pt x="1454" y="250"/>
                  <a:pt x="1456" y="249"/>
                  <a:pt x="1457" y="247"/>
                </a:cubicBezTo>
                <a:close/>
                <a:moveTo>
                  <a:pt x="1430" y="264"/>
                </a:moveTo>
                <a:cubicBezTo>
                  <a:pt x="1428" y="265"/>
                  <a:pt x="1429" y="268"/>
                  <a:pt x="1427" y="269"/>
                </a:cubicBezTo>
                <a:cubicBezTo>
                  <a:pt x="1427" y="267"/>
                  <a:pt x="1427" y="265"/>
                  <a:pt x="1428" y="263"/>
                </a:cubicBezTo>
                <a:cubicBezTo>
                  <a:pt x="1425" y="263"/>
                  <a:pt x="1424" y="265"/>
                  <a:pt x="1425" y="268"/>
                </a:cubicBezTo>
                <a:cubicBezTo>
                  <a:pt x="1424" y="268"/>
                  <a:pt x="1423" y="268"/>
                  <a:pt x="1423" y="268"/>
                </a:cubicBezTo>
                <a:cubicBezTo>
                  <a:pt x="1422" y="271"/>
                  <a:pt x="1423" y="270"/>
                  <a:pt x="1421" y="272"/>
                </a:cubicBezTo>
                <a:cubicBezTo>
                  <a:pt x="1424" y="272"/>
                  <a:pt x="1425" y="273"/>
                  <a:pt x="1427" y="271"/>
                </a:cubicBezTo>
                <a:cubicBezTo>
                  <a:pt x="1429" y="269"/>
                  <a:pt x="1430" y="268"/>
                  <a:pt x="1432" y="269"/>
                </a:cubicBezTo>
                <a:cubicBezTo>
                  <a:pt x="1433" y="267"/>
                  <a:pt x="1433" y="262"/>
                  <a:pt x="1430" y="264"/>
                </a:cubicBezTo>
                <a:close/>
                <a:moveTo>
                  <a:pt x="1423" y="275"/>
                </a:moveTo>
                <a:cubicBezTo>
                  <a:pt x="1423" y="279"/>
                  <a:pt x="1421" y="280"/>
                  <a:pt x="1418" y="280"/>
                </a:cubicBezTo>
                <a:cubicBezTo>
                  <a:pt x="1419" y="281"/>
                  <a:pt x="1419" y="281"/>
                  <a:pt x="1420" y="282"/>
                </a:cubicBezTo>
                <a:cubicBezTo>
                  <a:pt x="1420" y="283"/>
                  <a:pt x="1419" y="284"/>
                  <a:pt x="1419" y="285"/>
                </a:cubicBezTo>
                <a:cubicBezTo>
                  <a:pt x="1422" y="281"/>
                  <a:pt x="1424" y="280"/>
                  <a:pt x="1423" y="275"/>
                </a:cubicBezTo>
                <a:close/>
                <a:moveTo>
                  <a:pt x="1426" y="274"/>
                </a:moveTo>
                <a:cubicBezTo>
                  <a:pt x="1426" y="274"/>
                  <a:pt x="1425" y="274"/>
                  <a:pt x="1424" y="274"/>
                </a:cubicBezTo>
                <a:cubicBezTo>
                  <a:pt x="1424" y="275"/>
                  <a:pt x="1424" y="277"/>
                  <a:pt x="1424" y="278"/>
                </a:cubicBezTo>
                <a:cubicBezTo>
                  <a:pt x="1427" y="275"/>
                  <a:pt x="1429" y="273"/>
                  <a:pt x="1431" y="270"/>
                </a:cubicBezTo>
                <a:cubicBezTo>
                  <a:pt x="1429" y="270"/>
                  <a:pt x="1427" y="272"/>
                  <a:pt x="1426" y="274"/>
                </a:cubicBezTo>
                <a:close/>
                <a:moveTo>
                  <a:pt x="1462" y="249"/>
                </a:moveTo>
                <a:cubicBezTo>
                  <a:pt x="1459" y="246"/>
                  <a:pt x="1453" y="250"/>
                  <a:pt x="1451" y="253"/>
                </a:cubicBezTo>
                <a:cubicBezTo>
                  <a:pt x="1452" y="253"/>
                  <a:pt x="1454" y="252"/>
                  <a:pt x="1456" y="252"/>
                </a:cubicBezTo>
                <a:cubicBezTo>
                  <a:pt x="1458" y="251"/>
                  <a:pt x="1460" y="250"/>
                  <a:pt x="1462" y="249"/>
                </a:cubicBezTo>
                <a:close/>
                <a:moveTo>
                  <a:pt x="1465" y="244"/>
                </a:moveTo>
                <a:cubicBezTo>
                  <a:pt x="1464" y="244"/>
                  <a:pt x="1463" y="244"/>
                  <a:pt x="1462" y="244"/>
                </a:cubicBezTo>
                <a:cubicBezTo>
                  <a:pt x="1462" y="245"/>
                  <a:pt x="1462" y="246"/>
                  <a:pt x="1462" y="247"/>
                </a:cubicBezTo>
                <a:cubicBezTo>
                  <a:pt x="1465" y="248"/>
                  <a:pt x="1466" y="247"/>
                  <a:pt x="1465" y="244"/>
                </a:cubicBezTo>
                <a:close/>
                <a:moveTo>
                  <a:pt x="1850" y="192"/>
                </a:moveTo>
                <a:cubicBezTo>
                  <a:pt x="1845" y="193"/>
                  <a:pt x="1847" y="195"/>
                  <a:pt x="1846" y="200"/>
                </a:cubicBezTo>
                <a:cubicBezTo>
                  <a:pt x="1850" y="199"/>
                  <a:pt x="1855" y="198"/>
                  <a:pt x="1859" y="198"/>
                </a:cubicBezTo>
                <a:cubicBezTo>
                  <a:pt x="1858" y="193"/>
                  <a:pt x="1854" y="192"/>
                  <a:pt x="1850" y="192"/>
                </a:cubicBezTo>
                <a:close/>
                <a:moveTo>
                  <a:pt x="2309" y="678"/>
                </a:moveTo>
                <a:cubicBezTo>
                  <a:pt x="2309" y="680"/>
                  <a:pt x="2309" y="682"/>
                  <a:pt x="2310" y="684"/>
                </a:cubicBezTo>
                <a:cubicBezTo>
                  <a:pt x="2315" y="685"/>
                  <a:pt x="2311" y="679"/>
                  <a:pt x="2314" y="679"/>
                </a:cubicBezTo>
                <a:cubicBezTo>
                  <a:pt x="2319" y="680"/>
                  <a:pt x="2316" y="685"/>
                  <a:pt x="2315" y="687"/>
                </a:cubicBezTo>
                <a:cubicBezTo>
                  <a:pt x="2313" y="691"/>
                  <a:pt x="2313" y="702"/>
                  <a:pt x="2319" y="698"/>
                </a:cubicBezTo>
                <a:cubicBezTo>
                  <a:pt x="2324" y="694"/>
                  <a:pt x="2325" y="688"/>
                  <a:pt x="2328" y="682"/>
                </a:cubicBezTo>
                <a:cubicBezTo>
                  <a:pt x="2329" y="680"/>
                  <a:pt x="2326" y="677"/>
                  <a:pt x="2326" y="676"/>
                </a:cubicBezTo>
                <a:cubicBezTo>
                  <a:pt x="2324" y="673"/>
                  <a:pt x="2322" y="676"/>
                  <a:pt x="2320" y="673"/>
                </a:cubicBezTo>
                <a:cubicBezTo>
                  <a:pt x="2324" y="669"/>
                  <a:pt x="2328" y="675"/>
                  <a:pt x="2330" y="667"/>
                </a:cubicBezTo>
                <a:cubicBezTo>
                  <a:pt x="2332" y="671"/>
                  <a:pt x="2334" y="669"/>
                  <a:pt x="2336" y="668"/>
                </a:cubicBezTo>
                <a:cubicBezTo>
                  <a:pt x="2338" y="667"/>
                  <a:pt x="2342" y="666"/>
                  <a:pt x="2342" y="665"/>
                </a:cubicBezTo>
                <a:cubicBezTo>
                  <a:pt x="2345" y="662"/>
                  <a:pt x="2351" y="664"/>
                  <a:pt x="2355" y="665"/>
                </a:cubicBezTo>
                <a:cubicBezTo>
                  <a:pt x="2349" y="670"/>
                  <a:pt x="2352" y="673"/>
                  <a:pt x="2357" y="677"/>
                </a:cubicBezTo>
                <a:cubicBezTo>
                  <a:pt x="2359" y="674"/>
                  <a:pt x="2361" y="668"/>
                  <a:pt x="2366" y="669"/>
                </a:cubicBezTo>
                <a:cubicBezTo>
                  <a:pt x="2363" y="666"/>
                  <a:pt x="2362" y="664"/>
                  <a:pt x="2365" y="661"/>
                </a:cubicBezTo>
                <a:cubicBezTo>
                  <a:pt x="2369" y="667"/>
                  <a:pt x="2376" y="665"/>
                  <a:pt x="2380" y="660"/>
                </a:cubicBezTo>
                <a:cubicBezTo>
                  <a:pt x="2381" y="661"/>
                  <a:pt x="2382" y="663"/>
                  <a:pt x="2382" y="665"/>
                </a:cubicBezTo>
                <a:cubicBezTo>
                  <a:pt x="2384" y="662"/>
                  <a:pt x="2386" y="659"/>
                  <a:pt x="2389" y="656"/>
                </a:cubicBezTo>
                <a:cubicBezTo>
                  <a:pt x="2388" y="658"/>
                  <a:pt x="2388" y="660"/>
                  <a:pt x="2388" y="662"/>
                </a:cubicBezTo>
                <a:cubicBezTo>
                  <a:pt x="2391" y="660"/>
                  <a:pt x="2392" y="657"/>
                  <a:pt x="2395" y="655"/>
                </a:cubicBezTo>
                <a:cubicBezTo>
                  <a:pt x="2396" y="655"/>
                  <a:pt x="2395" y="647"/>
                  <a:pt x="2395" y="645"/>
                </a:cubicBezTo>
                <a:cubicBezTo>
                  <a:pt x="2396" y="641"/>
                  <a:pt x="2398" y="641"/>
                  <a:pt x="2398" y="636"/>
                </a:cubicBezTo>
                <a:cubicBezTo>
                  <a:pt x="2398" y="632"/>
                  <a:pt x="2397" y="627"/>
                  <a:pt x="2402" y="629"/>
                </a:cubicBezTo>
                <a:cubicBezTo>
                  <a:pt x="2402" y="626"/>
                  <a:pt x="2401" y="624"/>
                  <a:pt x="2403" y="622"/>
                </a:cubicBezTo>
                <a:cubicBezTo>
                  <a:pt x="2406" y="620"/>
                  <a:pt x="2405" y="616"/>
                  <a:pt x="2405" y="613"/>
                </a:cubicBezTo>
                <a:cubicBezTo>
                  <a:pt x="2405" y="610"/>
                  <a:pt x="2403" y="607"/>
                  <a:pt x="2402" y="605"/>
                </a:cubicBezTo>
                <a:cubicBezTo>
                  <a:pt x="2400" y="602"/>
                  <a:pt x="2402" y="600"/>
                  <a:pt x="2402" y="597"/>
                </a:cubicBezTo>
                <a:cubicBezTo>
                  <a:pt x="2398" y="595"/>
                  <a:pt x="2396" y="598"/>
                  <a:pt x="2397" y="603"/>
                </a:cubicBezTo>
                <a:cubicBezTo>
                  <a:pt x="2394" y="594"/>
                  <a:pt x="2389" y="606"/>
                  <a:pt x="2388" y="609"/>
                </a:cubicBezTo>
                <a:cubicBezTo>
                  <a:pt x="2387" y="612"/>
                  <a:pt x="2390" y="613"/>
                  <a:pt x="2390" y="615"/>
                </a:cubicBezTo>
                <a:cubicBezTo>
                  <a:pt x="2389" y="619"/>
                  <a:pt x="2388" y="622"/>
                  <a:pt x="2386" y="626"/>
                </a:cubicBezTo>
                <a:cubicBezTo>
                  <a:pt x="2385" y="631"/>
                  <a:pt x="2381" y="636"/>
                  <a:pt x="2377" y="639"/>
                </a:cubicBezTo>
                <a:cubicBezTo>
                  <a:pt x="2374" y="640"/>
                  <a:pt x="2372" y="642"/>
                  <a:pt x="2368" y="642"/>
                </a:cubicBezTo>
                <a:cubicBezTo>
                  <a:pt x="2366" y="642"/>
                  <a:pt x="2369" y="637"/>
                  <a:pt x="2370" y="636"/>
                </a:cubicBezTo>
                <a:cubicBezTo>
                  <a:pt x="2366" y="637"/>
                  <a:pt x="2364" y="637"/>
                  <a:pt x="2364" y="642"/>
                </a:cubicBezTo>
                <a:cubicBezTo>
                  <a:pt x="2364" y="644"/>
                  <a:pt x="2360" y="647"/>
                  <a:pt x="2359" y="649"/>
                </a:cubicBezTo>
                <a:cubicBezTo>
                  <a:pt x="2357" y="652"/>
                  <a:pt x="2360" y="654"/>
                  <a:pt x="2357" y="655"/>
                </a:cubicBezTo>
                <a:cubicBezTo>
                  <a:pt x="2352" y="657"/>
                  <a:pt x="2354" y="653"/>
                  <a:pt x="2351" y="654"/>
                </a:cubicBezTo>
                <a:cubicBezTo>
                  <a:pt x="2346" y="654"/>
                  <a:pt x="2336" y="653"/>
                  <a:pt x="2333" y="658"/>
                </a:cubicBezTo>
                <a:cubicBezTo>
                  <a:pt x="2330" y="663"/>
                  <a:pt x="2325" y="666"/>
                  <a:pt x="2319" y="666"/>
                </a:cubicBezTo>
                <a:cubicBezTo>
                  <a:pt x="2321" y="673"/>
                  <a:pt x="2313" y="675"/>
                  <a:pt x="2309" y="678"/>
                </a:cubicBezTo>
                <a:close/>
                <a:moveTo>
                  <a:pt x="2301" y="950"/>
                </a:moveTo>
                <a:cubicBezTo>
                  <a:pt x="2299" y="952"/>
                  <a:pt x="2295" y="955"/>
                  <a:pt x="2294" y="958"/>
                </a:cubicBezTo>
                <a:cubicBezTo>
                  <a:pt x="2291" y="962"/>
                  <a:pt x="2293" y="962"/>
                  <a:pt x="2293" y="966"/>
                </a:cubicBezTo>
                <a:cubicBezTo>
                  <a:pt x="2294" y="969"/>
                  <a:pt x="2294" y="972"/>
                  <a:pt x="2294" y="975"/>
                </a:cubicBezTo>
                <a:cubicBezTo>
                  <a:pt x="2294" y="977"/>
                  <a:pt x="2298" y="980"/>
                  <a:pt x="2300" y="981"/>
                </a:cubicBezTo>
                <a:cubicBezTo>
                  <a:pt x="2299" y="977"/>
                  <a:pt x="2298" y="969"/>
                  <a:pt x="2304" y="971"/>
                </a:cubicBezTo>
                <a:cubicBezTo>
                  <a:pt x="2303" y="971"/>
                  <a:pt x="2297" y="966"/>
                  <a:pt x="2300" y="965"/>
                </a:cubicBezTo>
                <a:cubicBezTo>
                  <a:pt x="2303" y="964"/>
                  <a:pt x="2304" y="960"/>
                  <a:pt x="2300" y="959"/>
                </a:cubicBezTo>
                <a:cubicBezTo>
                  <a:pt x="2300" y="958"/>
                  <a:pt x="2301" y="956"/>
                  <a:pt x="2302" y="955"/>
                </a:cubicBezTo>
                <a:cubicBezTo>
                  <a:pt x="2302" y="954"/>
                  <a:pt x="2301" y="952"/>
                  <a:pt x="2301" y="950"/>
                </a:cubicBezTo>
                <a:close/>
                <a:moveTo>
                  <a:pt x="2475" y="1179"/>
                </a:moveTo>
                <a:cubicBezTo>
                  <a:pt x="2470" y="1175"/>
                  <a:pt x="2476" y="1170"/>
                  <a:pt x="2469" y="1167"/>
                </a:cubicBezTo>
                <a:cubicBezTo>
                  <a:pt x="2468" y="1167"/>
                  <a:pt x="2465" y="1172"/>
                  <a:pt x="2464" y="1169"/>
                </a:cubicBezTo>
                <a:cubicBezTo>
                  <a:pt x="2463" y="1166"/>
                  <a:pt x="2462" y="1162"/>
                  <a:pt x="2461" y="1159"/>
                </a:cubicBezTo>
                <a:cubicBezTo>
                  <a:pt x="2459" y="1153"/>
                  <a:pt x="2459" y="1150"/>
                  <a:pt x="2454" y="1147"/>
                </a:cubicBezTo>
                <a:cubicBezTo>
                  <a:pt x="2452" y="1145"/>
                  <a:pt x="2438" y="1139"/>
                  <a:pt x="2438" y="1137"/>
                </a:cubicBezTo>
                <a:cubicBezTo>
                  <a:pt x="2438" y="1131"/>
                  <a:pt x="2439" y="1124"/>
                  <a:pt x="2436" y="1120"/>
                </a:cubicBezTo>
                <a:cubicBezTo>
                  <a:pt x="2430" y="1114"/>
                  <a:pt x="2431" y="1111"/>
                  <a:pt x="2430" y="1103"/>
                </a:cubicBezTo>
                <a:cubicBezTo>
                  <a:pt x="2430" y="1098"/>
                  <a:pt x="2423" y="1095"/>
                  <a:pt x="2420" y="1098"/>
                </a:cubicBezTo>
                <a:cubicBezTo>
                  <a:pt x="2418" y="1085"/>
                  <a:pt x="2414" y="1076"/>
                  <a:pt x="2410" y="1065"/>
                </a:cubicBezTo>
                <a:cubicBezTo>
                  <a:pt x="2404" y="1066"/>
                  <a:pt x="2403" y="1077"/>
                  <a:pt x="2402" y="1082"/>
                </a:cubicBezTo>
                <a:cubicBezTo>
                  <a:pt x="2400" y="1088"/>
                  <a:pt x="2402" y="1094"/>
                  <a:pt x="2402" y="1100"/>
                </a:cubicBezTo>
                <a:cubicBezTo>
                  <a:pt x="2402" y="1107"/>
                  <a:pt x="2398" y="1130"/>
                  <a:pt x="2388" y="1126"/>
                </a:cubicBezTo>
                <a:cubicBezTo>
                  <a:pt x="2385" y="1125"/>
                  <a:pt x="2382" y="1119"/>
                  <a:pt x="2378" y="1117"/>
                </a:cubicBezTo>
                <a:cubicBezTo>
                  <a:pt x="2372" y="1113"/>
                  <a:pt x="2365" y="1109"/>
                  <a:pt x="2359" y="1105"/>
                </a:cubicBezTo>
                <a:cubicBezTo>
                  <a:pt x="2353" y="1102"/>
                  <a:pt x="2356" y="1100"/>
                  <a:pt x="2357" y="1092"/>
                </a:cubicBezTo>
                <a:cubicBezTo>
                  <a:pt x="2359" y="1086"/>
                  <a:pt x="2362" y="1083"/>
                  <a:pt x="2366" y="1079"/>
                </a:cubicBezTo>
                <a:cubicBezTo>
                  <a:pt x="2360" y="1073"/>
                  <a:pt x="2358" y="1073"/>
                  <a:pt x="2350" y="1072"/>
                </a:cubicBezTo>
                <a:cubicBezTo>
                  <a:pt x="2344" y="1071"/>
                  <a:pt x="2337" y="1070"/>
                  <a:pt x="2331" y="1070"/>
                </a:cubicBezTo>
                <a:cubicBezTo>
                  <a:pt x="2331" y="1073"/>
                  <a:pt x="2332" y="1076"/>
                  <a:pt x="2332" y="1079"/>
                </a:cubicBezTo>
                <a:cubicBezTo>
                  <a:pt x="2325" y="1078"/>
                  <a:pt x="2319" y="1074"/>
                  <a:pt x="2314" y="1081"/>
                </a:cubicBezTo>
                <a:cubicBezTo>
                  <a:pt x="2310" y="1087"/>
                  <a:pt x="2309" y="1093"/>
                  <a:pt x="2307" y="1101"/>
                </a:cubicBezTo>
                <a:cubicBezTo>
                  <a:pt x="2301" y="1098"/>
                  <a:pt x="2295" y="1095"/>
                  <a:pt x="2289" y="1092"/>
                </a:cubicBezTo>
                <a:cubicBezTo>
                  <a:pt x="2287" y="1090"/>
                  <a:pt x="2279" y="1099"/>
                  <a:pt x="2277" y="1100"/>
                </a:cubicBezTo>
                <a:cubicBezTo>
                  <a:pt x="2268" y="1109"/>
                  <a:pt x="2254" y="1116"/>
                  <a:pt x="2250" y="1129"/>
                </a:cubicBezTo>
                <a:cubicBezTo>
                  <a:pt x="2247" y="1135"/>
                  <a:pt x="2247" y="1141"/>
                  <a:pt x="2241" y="1142"/>
                </a:cubicBezTo>
                <a:cubicBezTo>
                  <a:pt x="2232" y="1144"/>
                  <a:pt x="2224" y="1146"/>
                  <a:pt x="2216" y="1148"/>
                </a:cubicBezTo>
                <a:cubicBezTo>
                  <a:pt x="2210" y="1149"/>
                  <a:pt x="2207" y="1152"/>
                  <a:pt x="2202" y="1155"/>
                </a:cubicBezTo>
                <a:cubicBezTo>
                  <a:pt x="2196" y="1160"/>
                  <a:pt x="2194" y="1161"/>
                  <a:pt x="2192" y="1169"/>
                </a:cubicBezTo>
                <a:cubicBezTo>
                  <a:pt x="2190" y="1167"/>
                  <a:pt x="2189" y="1164"/>
                  <a:pt x="2188" y="1161"/>
                </a:cubicBezTo>
                <a:cubicBezTo>
                  <a:pt x="2184" y="1172"/>
                  <a:pt x="2182" y="1180"/>
                  <a:pt x="2186" y="1191"/>
                </a:cubicBezTo>
                <a:cubicBezTo>
                  <a:pt x="2188" y="1197"/>
                  <a:pt x="2188" y="1198"/>
                  <a:pt x="2185" y="1204"/>
                </a:cubicBezTo>
                <a:cubicBezTo>
                  <a:pt x="2184" y="1209"/>
                  <a:pt x="2187" y="1212"/>
                  <a:pt x="2189" y="1216"/>
                </a:cubicBezTo>
                <a:cubicBezTo>
                  <a:pt x="2194" y="1227"/>
                  <a:pt x="2197" y="1237"/>
                  <a:pt x="2199" y="1248"/>
                </a:cubicBezTo>
                <a:cubicBezTo>
                  <a:pt x="2199" y="1252"/>
                  <a:pt x="2203" y="1264"/>
                  <a:pt x="2201" y="1267"/>
                </a:cubicBezTo>
                <a:cubicBezTo>
                  <a:pt x="2201" y="1269"/>
                  <a:pt x="2191" y="1274"/>
                  <a:pt x="2196" y="1278"/>
                </a:cubicBezTo>
                <a:cubicBezTo>
                  <a:pt x="2200" y="1280"/>
                  <a:pt x="2204" y="1286"/>
                  <a:pt x="2209" y="1286"/>
                </a:cubicBezTo>
                <a:cubicBezTo>
                  <a:pt x="2213" y="1286"/>
                  <a:pt x="2219" y="1287"/>
                  <a:pt x="2223" y="1284"/>
                </a:cubicBezTo>
                <a:cubicBezTo>
                  <a:pt x="2228" y="1279"/>
                  <a:pt x="2230" y="1277"/>
                  <a:pt x="2236" y="1276"/>
                </a:cubicBezTo>
                <a:cubicBezTo>
                  <a:pt x="2241" y="1275"/>
                  <a:pt x="2246" y="1275"/>
                  <a:pt x="2251" y="1275"/>
                </a:cubicBezTo>
                <a:cubicBezTo>
                  <a:pt x="2255" y="1274"/>
                  <a:pt x="2258" y="1274"/>
                  <a:pt x="2262" y="1274"/>
                </a:cubicBezTo>
                <a:cubicBezTo>
                  <a:pt x="2263" y="1274"/>
                  <a:pt x="2265" y="1269"/>
                  <a:pt x="2266" y="1268"/>
                </a:cubicBezTo>
                <a:cubicBezTo>
                  <a:pt x="2268" y="1264"/>
                  <a:pt x="2275" y="1262"/>
                  <a:pt x="2279" y="1260"/>
                </a:cubicBezTo>
                <a:cubicBezTo>
                  <a:pt x="2283" y="1258"/>
                  <a:pt x="2289" y="1261"/>
                  <a:pt x="2292" y="1259"/>
                </a:cubicBezTo>
                <a:cubicBezTo>
                  <a:pt x="2295" y="1257"/>
                  <a:pt x="2301" y="1252"/>
                  <a:pt x="2304" y="1252"/>
                </a:cubicBezTo>
                <a:cubicBezTo>
                  <a:pt x="2316" y="1254"/>
                  <a:pt x="2326" y="1255"/>
                  <a:pt x="2337" y="1259"/>
                </a:cubicBezTo>
                <a:cubicBezTo>
                  <a:pt x="2344" y="1262"/>
                  <a:pt x="2345" y="1263"/>
                  <a:pt x="2349" y="1270"/>
                </a:cubicBezTo>
                <a:cubicBezTo>
                  <a:pt x="2351" y="1275"/>
                  <a:pt x="2354" y="1279"/>
                  <a:pt x="2357" y="1283"/>
                </a:cubicBezTo>
                <a:cubicBezTo>
                  <a:pt x="2363" y="1276"/>
                  <a:pt x="2368" y="1270"/>
                  <a:pt x="2373" y="1262"/>
                </a:cubicBezTo>
                <a:cubicBezTo>
                  <a:pt x="2376" y="1271"/>
                  <a:pt x="2370" y="1278"/>
                  <a:pt x="2366" y="1285"/>
                </a:cubicBezTo>
                <a:cubicBezTo>
                  <a:pt x="2373" y="1287"/>
                  <a:pt x="2373" y="1282"/>
                  <a:pt x="2376" y="1275"/>
                </a:cubicBezTo>
                <a:cubicBezTo>
                  <a:pt x="2377" y="1280"/>
                  <a:pt x="2375" y="1291"/>
                  <a:pt x="2380" y="1291"/>
                </a:cubicBezTo>
                <a:cubicBezTo>
                  <a:pt x="2384" y="1291"/>
                  <a:pt x="2387" y="1299"/>
                  <a:pt x="2388" y="1303"/>
                </a:cubicBezTo>
                <a:cubicBezTo>
                  <a:pt x="2390" y="1315"/>
                  <a:pt x="2399" y="1319"/>
                  <a:pt x="2410" y="1320"/>
                </a:cubicBezTo>
                <a:cubicBezTo>
                  <a:pt x="2417" y="1322"/>
                  <a:pt x="2418" y="1322"/>
                  <a:pt x="2423" y="1318"/>
                </a:cubicBezTo>
                <a:cubicBezTo>
                  <a:pt x="2429" y="1313"/>
                  <a:pt x="2429" y="1315"/>
                  <a:pt x="2434" y="1321"/>
                </a:cubicBezTo>
                <a:cubicBezTo>
                  <a:pt x="2436" y="1324"/>
                  <a:pt x="2443" y="1322"/>
                  <a:pt x="2445" y="1319"/>
                </a:cubicBezTo>
                <a:cubicBezTo>
                  <a:pt x="2450" y="1314"/>
                  <a:pt x="2451" y="1313"/>
                  <a:pt x="2459" y="1313"/>
                </a:cubicBezTo>
                <a:cubicBezTo>
                  <a:pt x="2471" y="1313"/>
                  <a:pt x="2470" y="1296"/>
                  <a:pt x="2472" y="1285"/>
                </a:cubicBezTo>
                <a:cubicBezTo>
                  <a:pt x="2473" y="1276"/>
                  <a:pt x="2483" y="1270"/>
                  <a:pt x="2486" y="1261"/>
                </a:cubicBezTo>
                <a:cubicBezTo>
                  <a:pt x="2488" y="1250"/>
                  <a:pt x="2494" y="1237"/>
                  <a:pt x="2494" y="1226"/>
                </a:cubicBezTo>
                <a:cubicBezTo>
                  <a:pt x="2494" y="1215"/>
                  <a:pt x="2491" y="1203"/>
                  <a:pt x="2489" y="1193"/>
                </a:cubicBezTo>
                <a:cubicBezTo>
                  <a:pt x="2484" y="1188"/>
                  <a:pt x="2479" y="1184"/>
                  <a:pt x="2475" y="1179"/>
                </a:cubicBezTo>
                <a:close/>
                <a:moveTo>
                  <a:pt x="2281" y="1001"/>
                </a:moveTo>
                <a:cubicBezTo>
                  <a:pt x="2278" y="1008"/>
                  <a:pt x="2290" y="1005"/>
                  <a:pt x="2291" y="1004"/>
                </a:cubicBezTo>
                <a:cubicBezTo>
                  <a:pt x="2291" y="1000"/>
                  <a:pt x="2282" y="996"/>
                  <a:pt x="2281" y="1001"/>
                </a:cubicBezTo>
                <a:close/>
                <a:moveTo>
                  <a:pt x="2321" y="1070"/>
                </a:moveTo>
                <a:cubicBezTo>
                  <a:pt x="2317" y="1072"/>
                  <a:pt x="2313" y="1067"/>
                  <a:pt x="2312" y="1074"/>
                </a:cubicBezTo>
                <a:cubicBezTo>
                  <a:pt x="2316" y="1074"/>
                  <a:pt x="2319" y="1076"/>
                  <a:pt x="2322" y="1074"/>
                </a:cubicBezTo>
                <a:cubicBezTo>
                  <a:pt x="2324" y="1073"/>
                  <a:pt x="2325" y="1069"/>
                  <a:pt x="2321" y="1070"/>
                </a:cubicBezTo>
                <a:close/>
                <a:moveTo>
                  <a:pt x="2490" y="1015"/>
                </a:moveTo>
                <a:cubicBezTo>
                  <a:pt x="2492" y="1010"/>
                  <a:pt x="2492" y="1010"/>
                  <a:pt x="2490" y="1006"/>
                </a:cubicBezTo>
                <a:cubicBezTo>
                  <a:pt x="2490" y="1006"/>
                  <a:pt x="2488" y="1007"/>
                  <a:pt x="2488" y="1006"/>
                </a:cubicBezTo>
                <a:cubicBezTo>
                  <a:pt x="2487" y="1005"/>
                  <a:pt x="2486" y="1003"/>
                  <a:pt x="2486" y="1003"/>
                </a:cubicBezTo>
                <a:cubicBezTo>
                  <a:pt x="2482" y="1000"/>
                  <a:pt x="2477" y="997"/>
                  <a:pt x="2473" y="995"/>
                </a:cubicBezTo>
                <a:cubicBezTo>
                  <a:pt x="2472" y="1000"/>
                  <a:pt x="2490" y="1002"/>
                  <a:pt x="2488" y="1011"/>
                </a:cubicBezTo>
                <a:cubicBezTo>
                  <a:pt x="2488" y="1012"/>
                  <a:pt x="2489" y="1013"/>
                  <a:pt x="2490" y="1015"/>
                </a:cubicBezTo>
                <a:close/>
                <a:moveTo>
                  <a:pt x="2451" y="1341"/>
                </a:moveTo>
                <a:cubicBezTo>
                  <a:pt x="2448" y="1342"/>
                  <a:pt x="2441" y="1347"/>
                  <a:pt x="2439" y="1346"/>
                </a:cubicBezTo>
                <a:cubicBezTo>
                  <a:pt x="2435" y="1344"/>
                  <a:pt x="2430" y="1342"/>
                  <a:pt x="2426" y="1340"/>
                </a:cubicBezTo>
                <a:cubicBezTo>
                  <a:pt x="2425" y="1347"/>
                  <a:pt x="2426" y="1355"/>
                  <a:pt x="2429" y="1361"/>
                </a:cubicBezTo>
                <a:cubicBezTo>
                  <a:pt x="2432" y="1368"/>
                  <a:pt x="2436" y="1370"/>
                  <a:pt x="2443" y="1371"/>
                </a:cubicBezTo>
                <a:cubicBezTo>
                  <a:pt x="2451" y="1373"/>
                  <a:pt x="2459" y="1344"/>
                  <a:pt x="2451" y="1341"/>
                </a:cubicBezTo>
                <a:close/>
                <a:moveTo>
                  <a:pt x="2463" y="1020"/>
                </a:moveTo>
                <a:cubicBezTo>
                  <a:pt x="2460" y="1021"/>
                  <a:pt x="2457" y="1020"/>
                  <a:pt x="2454" y="1021"/>
                </a:cubicBezTo>
                <a:cubicBezTo>
                  <a:pt x="2456" y="1026"/>
                  <a:pt x="2465" y="1028"/>
                  <a:pt x="2470" y="1027"/>
                </a:cubicBezTo>
                <a:cubicBezTo>
                  <a:pt x="2473" y="1026"/>
                  <a:pt x="2478" y="1025"/>
                  <a:pt x="2479" y="1021"/>
                </a:cubicBezTo>
                <a:cubicBezTo>
                  <a:pt x="2480" y="1020"/>
                  <a:pt x="2487" y="1021"/>
                  <a:pt x="2482" y="1016"/>
                </a:cubicBezTo>
                <a:cubicBezTo>
                  <a:pt x="2488" y="1015"/>
                  <a:pt x="2486" y="1010"/>
                  <a:pt x="2482" y="1008"/>
                </a:cubicBezTo>
                <a:cubicBezTo>
                  <a:pt x="2478" y="1005"/>
                  <a:pt x="2479" y="1013"/>
                  <a:pt x="2479" y="1015"/>
                </a:cubicBezTo>
                <a:cubicBezTo>
                  <a:pt x="2479" y="1015"/>
                  <a:pt x="2465" y="1025"/>
                  <a:pt x="2468" y="1017"/>
                </a:cubicBezTo>
                <a:cubicBezTo>
                  <a:pt x="2468" y="1016"/>
                  <a:pt x="2466" y="1020"/>
                  <a:pt x="2463" y="1020"/>
                </a:cubicBezTo>
                <a:close/>
                <a:moveTo>
                  <a:pt x="2434" y="1020"/>
                </a:moveTo>
                <a:cubicBezTo>
                  <a:pt x="2432" y="1017"/>
                  <a:pt x="2434" y="1013"/>
                  <a:pt x="2430" y="1010"/>
                </a:cubicBezTo>
                <a:cubicBezTo>
                  <a:pt x="2427" y="1008"/>
                  <a:pt x="2423" y="1006"/>
                  <a:pt x="2420" y="1004"/>
                </a:cubicBezTo>
                <a:cubicBezTo>
                  <a:pt x="2415" y="1001"/>
                  <a:pt x="2408" y="999"/>
                  <a:pt x="2402" y="997"/>
                </a:cubicBezTo>
                <a:cubicBezTo>
                  <a:pt x="2393" y="994"/>
                  <a:pt x="2384" y="990"/>
                  <a:pt x="2376" y="987"/>
                </a:cubicBezTo>
                <a:cubicBezTo>
                  <a:pt x="2371" y="985"/>
                  <a:pt x="2364" y="989"/>
                  <a:pt x="2361" y="992"/>
                </a:cubicBezTo>
                <a:cubicBezTo>
                  <a:pt x="2360" y="994"/>
                  <a:pt x="2356" y="1002"/>
                  <a:pt x="2354" y="1001"/>
                </a:cubicBezTo>
                <a:cubicBezTo>
                  <a:pt x="2351" y="999"/>
                  <a:pt x="2349" y="999"/>
                  <a:pt x="2347" y="995"/>
                </a:cubicBezTo>
                <a:cubicBezTo>
                  <a:pt x="2345" y="990"/>
                  <a:pt x="2344" y="987"/>
                  <a:pt x="2344" y="982"/>
                </a:cubicBezTo>
                <a:cubicBezTo>
                  <a:pt x="2343" y="977"/>
                  <a:pt x="2342" y="978"/>
                  <a:pt x="2337" y="977"/>
                </a:cubicBezTo>
                <a:cubicBezTo>
                  <a:pt x="2330" y="975"/>
                  <a:pt x="2323" y="977"/>
                  <a:pt x="2319" y="984"/>
                </a:cubicBezTo>
                <a:cubicBezTo>
                  <a:pt x="2322" y="985"/>
                  <a:pt x="2324" y="985"/>
                  <a:pt x="2327" y="986"/>
                </a:cubicBezTo>
                <a:cubicBezTo>
                  <a:pt x="2328" y="986"/>
                  <a:pt x="2327" y="990"/>
                  <a:pt x="2328" y="991"/>
                </a:cubicBezTo>
                <a:cubicBezTo>
                  <a:pt x="2332" y="993"/>
                  <a:pt x="2338" y="992"/>
                  <a:pt x="2342" y="991"/>
                </a:cubicBezTo>
                <a:cubicBezTo>
                  <a:pt x="2342" y="992"/>
                  <a:pt x="2342" y="994"/>
                  <a:pt x="2342" y="995"/>
                </a:cubicBezTo>
                <a:cubicBezTo>
                  <a:pt x="2336" y="993"/>
                  <a:pt x="2333" y="994"/>
                  <a:pt x="2327" y="996"/>
                </a:cubicBezTo>
                <a:cubicBezTo>
                  <a:pt x="2330" y="1000"/>
                  <a:pt x="2332" y="1004"/>
                  <a:pt x="2334" y="1008"/>
                </a:cubicBezTo>
                <a:cubicBezTo>
                  <a:pt x="2337" y="1005"/>
                  <a:pt x="2339" y="1003"/>
                  <a:pt x="2341" y="1000"/>
                </a:cubicBezTo>
                <a:cubicBezTo>
                  <a:pt x="2342" y="1006"/>
                  <a:pt x="2342" y="1006"/>
                  <a:pt x="2347" y="1008"/>
                </a:cubicBezTo>
                <a:cubicBezTo>
                  <a:pt x="2353" y="1011"/>
                  <a:pt x="2359" y="1014"/>
                  <a:pt x="2366" y="1016"/>
                </a:cubicBezTo>
                <a:cubicBezTo>
                  <a:pt x="2368" y="1017"/>
                  <a:pt x="2374" y="1018"/>
                  <a:pt x="2376" y="1021"/>
                </a:cubicBezTo>
                <a:cubicBezTo>
                  <a:pt x="2378" y="1026"/>
                  <a:pt x="2380" y="1031"/>
                  <a:pt x="2382" y="1036"/>
                </a:cubicBezTo>
                <a:cubicBezTo>
                  <a:pt x="2375" y="1038"/>
                  <a:pt x="2374" y="1037"/>
                  <a:pt x="2373" y="1045"/>
                </a:cubicBezTo>
                <a:cubicBezTo>
                  <a:pt x="2378" y="1045"/>
                  <a:pt x="2384" y="1044"/>
                  <a:pt x="2389" y="1044"/>
                </a:cubicBezTo>
                <a:cubicBezTo>
                  <a:pt x="2392" y="1044"/>
                  <a:pt x="2394" y="1052"/>
                  <a:pt x="2398" y="1052"/>
                </a:cubicBezTo>
                <a:cubicBezTo>
                  <a:pt x="2404" y="1053"/>
                  <a:pt x="2409" y="1054"/>
                  <a:pt x="2414" y="1051"/>
                </a:cubicBezTo>
                <a:cubicBezTo>
                  <a:pt x="2417" y="1049"/>
                  <a:pt x="2418" y="1040"/>
                  <a:pt x="2421" y="1041"/>
                </a:cubicBezTo>
                <a:cubicBezTo>
                  <a:pt x="2424" y="1041"/>
                  <a:pt x="2433" y="1041"/>
                  <a:pt x="2435" y="1043"/>
                </a:cubicBezTo>
                <a:cubicBezTo>
                  <a:pt x="2440" y="1048"/>
                  <a:pt x="2444" y="1052"/>
                  <a:pt x="2448" y="1057"/>
                </a:cubicBezTo>
                <a:cubicBezTo>
                  <a:pt x="2452" y="1060"/>
                  <a:pt x="2457" y="1060"/>
                  <a:pt x="2461" y="1061"/>
                </a:cubicBezTo>
                <a:cubicBezTo>
                  <a:pt x="2465" y="1061"/>
                  <a:pt x="2470" y="1065"/>
                  <a:pt x="2472" y="1064"/>
                </a:cubicBezTo>
                <a:cubicBezTo>
                  <a:pt x="2470" y="1062"/>
                  <a:pt x="2464" y="1058"/>
                  <a:pt x="2467" y="1055"/>
                </a:cubicBezTo>
                <a:cubicBezTo>
                  <a:pt x="2464" y="1055"/>
                  <a:pt x="2460" y="1055"/>
                  <a:pt x="2462" y="1051"/>
                </a:cubicBezTo>
                <a:cubicBezTo>
                  <a:pt x="2455" y="1050"/>
                  <a:pt x="2455" y="1049"/>
                  <a:pt x="2452" y="1042"/>
                </a:cubicBezTo>
                <a:cubicBezTo>
                  <a:pt x="2451" y="1040"/>
                  <a:pt x="2448" y="1039"/>
                  <a:pt x="2446" y="1038"/>
                </a:cubicBezTo>
                <a:cubicBezTo>
                  <a:pt x="2445" y="1037"/>
                  <a:pt x="2444" y="1033"/>
                  <a:pt x="2443" y="1031"/>
                </a:cubicBezTo>
                <a:cubicBezTo>
                  <a:pt x="2446" y="1031"/>
                  <a:pt x="2448" y="1031"/>
                  <a:pt x="2450" y="1030"/>
                </a:cubicBezTo>
                <a:cubicBezTo>
                  <a:pt x="2451" y="1021"/>
                  <a:pt x="2438" y="1024"/>
                  <a:pt x="2434" y="1020"/>
                </a:cubicBezTo>
                <a:close/>
                <a:moveTo>
                  <a:pt x="2406" y="496"/>
                </a:moveTo>
                <a:cubicBezTo>
                  <a:pt x="2406" y="501"/>
                  <a:pt x="2407" y="506"/>
                  <a:pt x="2405" y="511"/>
                </a:cubicBezTo>
                <a:cubicBezTo>
                  <a:pt x="2402" y="517"/>
                  <a:pt x="2404" y="518"/>
                  <a:pt x="2405" y="524"/>
                </a:cubicBezTo>
                <a:cubicBezTo>
                  <a:pt x="2406" y="528"/>
                  <a:pt x="2406" y="528"/>
                  <a:pt x="2404" y="531"/>
                </a:cubicBezTo>
                <a:cubicBezTo>
                  <a:pt x="2403" y="533"/>
                  <a:pt x="2404" y="536"/>
                  <a:pt x="2404" y="538"/>
                </a:cubicBezTo>
                <a:cubicBezTo>
                  <a:pt x="2404" y="544"/>
                  <a:pt x="2403" y="545"/>
                  <a:pt x="2406" y="551"/>
                </a:cubicBezTo>
                <a:cubicBezTo>
                  <a:pt x="2406" y="548"/>
                  <a:pt x="2406" y="543"/>
                  <a:pt x="2410" y="542"/>
                </a:cubicBezTo>
                <a:cubicBezTo>
                  <a:pt x="2414" y="541"/>
                  <a:pt x="2416" y="546"/>
                  <a:pt x="2416" y="550"/>
                </a:cubicBezTo>
                <a:cubicBezTo>
                  <a:pt x="2420" y="546"/>
                  <a:pt x="2415" y="540"/>
                  <a:pt x="2413" y="536"/>
                </a:cubicBezTo>
                <a:cubicBezTo>
                  <a:pt x="2410" y="531"/>
                  <a:pt x="2409" y="530"/>
                  <a:pt x="2410" y="525"/>
                </a:cubicBezTo>
                <a:cubicBezTo>
                  <a:pt x="2413" y="518"/>
                  <a:pt x="2412" y="516"/>
                  <a:pt x="2419" y="514"/>
                </a:cubicBezTo>
                <a:cubicBezTo>
                  <a:pt x="2423" y="513"/>
                  <a:pt x="2423" y="521"/>
                  <a:pt x="2427" y="521"/>
                </a:cubicBezTo>
                <a:cubicBezTo>
                  <a:pt x="2424" y="515"/>
                  <a:pt x="2422" y="509"/>
                  <a:pt x="2420" y="502"/>
                </a:cubicBezTo>
                <a:cubicBezTo>
                  <a:pt x="2419" y="498"/>
                  <a:pt x="2418" y="495"/>
                  <a:pt x="2418" y="491"/>
                </a:cubicBezTo>
                <a:cubicBezTo>
                  <a:pt x="2417" y="489"/>
                  <a:pt x="2414" y="487"/>
                  <a:pt x="2414" y="485"/>
                </a:cubicBezTo>
                <a:cubicBezTo>
                  <a:pt x="2413" y="477"/>
                  <a:pt x="2419" y="473"/>
                  <a:pt x="2415" y="466"/>
                </a:cubicBezTo>
                <a:cubicBezTo>
                  <a:pt x="2413" y="462"/>
                  <a:pt x="2415" y="451"/>
                  <a:pt x="2408" y="457"/>
                </a:cubicBezTo>
                <a:cubicBezTo>
                  <a:pt x="2411" y="459"/>
                  <a:pt x="2412" y="464"/>
                  <a:pt x="2409" y="466"/>
                </a:cubicBezTo>
                <a:cubicBezTo>
                  <a:pt x="2408" y="467"/>
                  <a:pt x="2408" y="465"/>
                  <a:pt x="2406" y="467"/>
                </a:cubicBezTo>
                <a:cubicBezTo>
                  <a:pt x="2403" y="469"/>
                  <a:pt x="2404" y="469"/>
                  <a:pt x="2405" y="472"/>
                </a:cubicBezTo>
                <a:cubicBezTo>
                  <a:pt x="2406" y="476"/>
                  <a:pt x="2404" y="482"/>
                  <a:pt x="2403" y="486"/>
                </a:cubicBezTo>
                <a:cubicBezTo>
                  <a:pt x="2402" y="489"/>
                  <a:pt x="2410" y="492"/>
                  <a:pt x="2406" y="496"/>
                </a:cubicBezTo>
                <a:close/>
                <a:moveTo>
                  <a:pt x="2266" y="891"/>
                </a:moveTo>
                <a:cubicBezTo>
                  <a:pt x="2270" y="892"/>
                  <a:pt x="2272" y="886"/>
                  <a:pt x="2267" y="886"/>
                </a:cubicBezTo>
                <a:cubicBezTo>
                  <a:pt x="2266" y="887"/>
                  <a:pt x="2262" y="890"/>
                  <a:pt x="2266" y="891"/>
                </a:cubicBezTo>
                <a:close/>
                <a:moveTo>
                  <a:pt x="2260" y="892"/>
                </a:moveTo>
                <a:cubicBezTo>
                  <a:pt x="2261" y="889"/>
                  <a:pt x="2263" y="886"/>
                  <a:pt x="2265" y="884"/>
                </a:cubicBezTo>
                <a:cubicBezTo>
                  <a:pt x="2267" y="883"/>
                  <a:pt x="2266" y="878"/>
                  <a:pt x="2267" y="876"/>
                </a:cubicBezTo>
                <a:cubicBezTo>
                  <a:pt x="2266" y="876"/>
                  <a:pt x="2266" y="876"/>
                  <a:pt x="2265" y="876"/>
                </a:cubicBezTo>
                <a:cubicBezTo>
                  <a:pt x="2264" y="881"/>
                  <a:pt x="2260" y="887"/>
                  <a:pt x="2260" y="892"/>
                </a:cubicBezTo>
                <a:close/>
                <a:moveTo>
                  <a:pt x="2273" y="875"/>
                </a:moveTo>
                <a:cubicBezTo>
                  <a:pt x="2271" y="876"/>
                  <a:pt x="2269" y="876"/>
                  <a:pt x="2268" y="874"/>
                </a:cubicBezTo>
                <a:cubicBezTo>
                  <a:pt x="2268" y="876"/>
                  <a:pt x="2268" y="878"/>
                  <a:pt x="2269" y="880"/>
                </a:cubicBezTo>
                <a:cubicBezTo>
                  <a:pt x="2272" y="877"/>
                  <a:pt x="2270" y="885"/>
                  <a:pt x="2273" y="887"/>
                </a:cubicBezTo>
                <a:cubicBezTo>
                  <a:pt x="2273" y="886"/>
                  <a:pt x="2273" y="885"/>
                  <a:pt x="2273" y="884"/>
                </a:cubicBezTo>
                <a:cubicBezTo>
                  <a:pt x="2274" y="885"/>
                  <a:pt x="2274" y="886"/>
                  <a:pt x="2275" y="887"/>
                </a:cubicBezTo>
                <a:cubicBezTo>
                  <a:pt x="2277" y="884"/>
                  <a:pt x="2273" y="879"/>
                  <a:pt x="2273" y="875"/>
                </a:cubicBezTo>
                <a:close/>
                <a:moveTo>
                  <a:pt x="2262" y="868"/>
                </a:moveTo>
                <a:cubicBezTo>
                  <a:pt x="2263" y="870"/>
                  <a:pt x="2264" y="872"/>
                  <a:pt x="2266" y="873"/>
                </a:cubicBezTo>
                <a:cubicBezTo>
                  <a:pt x="2266" y="872"/>
                  <a:pt x="2266" y="869"/>
                  <a:pt x="2266" y="868"/>
                </a:cubicBezTo>
                <a:cubicBezTo>
                  <a:pt x="2263" y="868"/>
                  <a:pt x="2264" y="864"/>
                  <a:pt x="2259" y="865"/>
                </a:cubicBezTo>
                <a:cubicBezTo>
                  <a:pt x="2261" y="867"/>
                  <a:pt x="2260" y="869"/>
                  <a:pt x="2258" y="871"/>
                </a:cubicBezTo>
                <a:cubicBezTo>
                  <a:pt x="2259" y="870"/>
                  <a:pt x="2261" y="869"/>
                  <a:pt x="2262" y="868"/>
                </a:cubicBezTo>
                <a:close/>
                <a:moveTo>
                  <a:pt x="2268" y="865"/>
                </a:moveTo>
                <a:cubicBezTo>
                  <a:pt x="2268" y="868"/>
                  <a:pt x="2270" y="869"/>
                  <a:pt x="2272" y="871"/>
                </a:cubicBezTo>
                <a:cubicBezTo>
                  <a:pt x="2274" y="873"/>
                  <a:pt x="2272" y="873"/>
                  <a:pt x="2273" y="875"/>
                </a:cubicBezTo>
                <a:cubicBezTo>
                  <a:pt x="2279" y="882"/>
                  <a:pt x="2278" y="873"/>
                  <a:pt x="2277" y="869"/>
                </a:cubicBezTo>
                <a:cubicBezTo>
                  <a:pt x="2276" y="864"/>
                  <a:pt x="2271" y="865"/>
                  <a:pt x="2268" y="865"/>
                </a:cubicBezTo>
                <a:close/>
                <a:moveTo>
                  <a:pt x="2249" y="872"/>
                </a:moveTo>
                <a:cubicBezTo>
                  <a:pt x="2250" y="881"/>
                  <a:pt x="2248" y="887"/>
                  <a:pt x="2258" y="883"/>
                </a:cubicBezTo>
                <a:cubicBezTo>
                  <a:pt x="2255" y="886"/>
                  <a:pt x="2250" y="891"/>
                  <a:pt x="2255" y="893"/>
                </a:cubicBezTo>
                <a:cubicBezTo>
                  <a:pt x="2257" y="894"/>
                  <a:pt x="2256" y="897"/>
                  <a:pt x="2259" y="896"/>
                </a:cubicBezTo>
                <a:cubicBezTo>
                  <a:pt x="2261" y="896"/>
                  <a:pt x="2260" y="892"/>
                  <a:pt x="2260" y="890"/>
                </a:cubicBezTo>
                <a:cubicBezTo>
                  <a:pt x="2260" y="887"/>
                  <a:pt x="2263" y="881"/>
                  <a:pt x="2262" y="879"/>
                </a:cubicBezTo>
                <a:cubicBezTo>
                  <a:pt x="2259" y="874"/>
                  <a:pt x="2258" y="874"/>
                  <a:pt x="2253" y="872"/>
                </a:cubicBezTo>
                <a:cubicBezTo>
                  <a:pt x="2252" y="871"/>
                  <a:pt x="2250" y="872"/>
                  <a:pt x="2249" y="872"/>
                </a:cubicBezTo>
                <a:close/>
                <a:moveTo>
                  <a:pt x="2229" y="984"/>
                </a:moveTo>
                <a:cubicBezTo>
                  <a:pt x="2228" y="987"/>
                  <a:pt x="2229" y="989"/>
                  <a:pt x="2227" y="993"/>
                </a:cubicBezTo>
                <a:cubicBezTo>
                  <a:pt x="2225" y="998"/>
                  <a:pt x="2223" y="998"/>
                  <a:pt x="2226" y="1003"/>
                </a:cubicBezTo>
                <a:cubicBezTo>
                  <a:pt x="2228" y="1005"/>
                  <a:pt x="2232" y="1002"/>
                  <a:pt x="2231" y="1008"/>
                </a:cubicBezTo>
                <a:cubicBezTo>
                  <a:pt x="2231" y="1010"/>
                  <a:pt x="2228" y="1019"/>
                  <a:pt x="2229" y="1021"/>
                </a:cubicBezTo>
                <a:cubicBezTo>
                  <a:pt x="2231" y="1023"/>
                  <a:pt x="2237" y="1023"/>
                  <a:pt x="2238" y="1021"/>
                </a:cubicBezTo>
                <a:cubicBezTo>
                  <a:pt x="2238" y="1020"/>
                  <a:pt x="2237" y="1017"/>
                  <a:pt x="2237" y="1016"/>
                </a:cubicBezTo>
                <a:cubicBezTo>
                  <a:pt x="2237" y="1015"/>
                  <a:pt x="2238" y="1013"/>
                  <a:pt x="2238" y="1012"/>
                </a:cubicBezTo>
                <a:cubicBezTo>
                  <a:pt x="2239" y="1009"/>
                  <a:pt x="2238" y="1005"/>
                  <a:pt x="2238" y="1002"/>
                </a:cubicBezTo>
                <a:cubicBezTo>
                  <a:pt x="2239" y="999"/>
                  <a:pt x="2234" y="997"/>
                  <a:pt x="2241" y="996"/>
                </a:cubicBezTo>
                <a:cubicBezTo>
                  <a:pt x="2244" y="995"/>
                  <a:pt x="2241" y="1002"/>
                  <a:pt x="2242" y="1004"/>
                </a:cubicBezTo>
                <a:cubicBezTo>
                  <a:pt x="2243" y="1007"/>
                  <a:pt x="2247" y="1007"/>
                  <a:pt x="2246" y="1010"/>
                </a:cubicBezTo>
                <a:cubicBezTo>
                  <a:pt x="2245" y="1014"/>
                  <a:pt x="2248" y="1015"/>
                  <a:pt x="2251" y="1014"/>
                </a:cubicBezTo>
                <a:cubicBezTo>
                  <a:pt x="2249" y="1015"/>
                  <a:pt x="2257" y="1008"/>
                  <a:pt x="2256" y="1010"/>
                </a:cubicBezTo>
                <a:cubicBezTo>
                  <a:pt x="2259" y="1005"/>
                  <a:pt x="2253" y="1008"/>
                  <a:pt x="2252" y="1004"/>
                </a:cubicBezTo>
                <a:cubicBezTo>
                  <a:pt x="2251" y="1003"/>
                  <a:pt x="2254" y="1001"/>
                  <a:pt x="2253" y="1000"/>
                </a:cubicBezTo>
                <a:cubicBezTo>
                  <a:pt x="2252" y="998"/>
                  <a:pt x="2251" y="996"/>
                  <a:pt x="2250" y="994"/>
                </a:cubicBezTo>
                <a:cubicBezTo>
                  <a:pt x="2249" y="991"/>
                  <a:pt x="2247" y="992"/>
                  <a:pt x="2245" y="989"/>
                </a:cubicBezTo>
                <a:cubicBezTo>
                  <a:pt x="2252" y="992"/>
                  <a:pt x="2255" y="978"/>
                  <a:pt x="2261" y="982"/>
                </a:cubicBezTo>
                <a:cubicBezTo>
                  <a:pt x="2263" y="976"/>
                  <a:pt x="2257" y="979"/>
                  <a:pt x="2255" y="979"/>
                </a:cubicBezTo>
                <a:cubicBezTo>
                  <a:pt x="2252" y="979"/>
                  <a:pt x="2252" y="981"/>
                  <a:pt x="2250" y="981"/>
                </a:cubicBezTo>
                <a:cubicBezTo>
                  <a:pt x="2247" y="982"/>
                  <a:pt x="2248" y="979"/>
                  <a:pt x="2246" y="982"/>
                </a:cubicBezTo>
                <a:cubicBezTo>
                  <a:pt x="2239" y="989"/>
                  <a:pt x="2232" y="976"/>
                  <a:pt x="2237" y="970"/>
                </a:cubicBezTo>
                <a:cubicBezTo>
                  <a:pt x="2240" y="967"/>
                  <a:pt x="2243" y="970"/>
                  <a:pt x="2246" y="970"/>
                </a:cubicBezTo>
                <a:cubicBezTo>
                  <a:pt x="2250" y="970"/>
                  <a:pt x="2255" y="968"/>
                  <a:pt x="2259" y="970"/>
                </a:cubicBezTo>
                <a:cubicBezTo>
                  <a:pt x="2267" y="975"/>
                  <a:pt x="2272" y="965"/>
                  <a:pt x="2275" y="958"/>
                </a:cubicBezTo>
                <a:cubicBezTo>
                  <a:pt x="2271" y="958"/>
                  <a:pt x="2268" y="964"/>
                  <a:pt x="2265" y="966"/>
                </a:cubicBezTo>
                <a:cubicBezTo>
                  <a:pt x="2263" y="967"/>
                  <a:pt x="2260" y="965"/>
                  <a:pt x="2258" y="965"/>
                </a:cubicBezTo>
                <a:cubicBezTo>
                  <a:pt x="2256" y="965"/>
                  <a:pt x="2257" y="966"/>
                  <a:pt x="2254" y="965"/>
                </a:cubicBezTo>
                <a:cubicBezTo>
                  <a:pt x="2250" y="964"/>
                  <a:pt x="2244" y="960"/>
                  <a:pt x="2240" y="962"/>
                </a:cubicBezTo>
                <a:cubicBezTo>
                  <a:pt x="2236" y="965"/>
                  <a:pt x="2235" y="968"/>
                  <a:pt x="2232" y="973"/>
                </a:cubicBezTo>
                <a:cubicBezTo>
                  <a:pt x="2235" y="978"/>
                  <a:pt x="2230" y="980"/>
                  <a:pt x="2229" y="984"/>
                </a:cubicBezTo>
                <a:close/>
                <a:moveTo>
                  <a:pt x="2237" y="857"/>
                </a:moveTo>
                <a:cubicBezTo>
                  <a:pt x="2239" y="861"/>
                  <a:pt x="2242" y="865"/>
                  <a:pt x="2244" y="869"/>
                </a:cubicBezTo>
                <a:cubicBezTo>
                  <a:pt x="2248" y="864"/>
                  <a:pt x="2248" y="861"/>
                  <a:pt x="2243" y="857"/>
                </a:cubicBezTo>
                <a:cubicBezTo>
                  <a:pt x="2241" y="857"/>
                  <a:pt x="2239" y="857"/>
                  <a:pt x="2237" y="857"/>
                </a:cubicBezTo>
                <a:close/>
                <a:moveTo>
                  <a:pt x="2194" y="1043"/>
                </a:moveTo>
                <a:cubicBezTo>
                  <a:pt x="2194" y="1047"/>
                  <a:pt x="2197" y="1051"/>
                  <a:pt x="2200" y="1047"/>
                </a:cubicBezTo>
                <a:cubicBezTo>
                  <a:pt x="2203" y="1043"/>
                  <a:pt x="2196" y="1042"/>
                  <a:pt x="2194" y="1043"/>
                </a:cubicBezTo>
                <a:close/>
                <a:moveTo>
                  <a:pt x="2393" y="576"/>
                </a:moveTo>
                <a:cubicBezTo>
                  <a:pt x="2393" y="578"/>
                  <a:pt x="2393" y="582"/>
                  <a:pt x="2392" y="582"/>
                </a:cubicBezTo>
                <a:cubicBezTo>
                  <a:pt x="2389" y="584"/>
                  <a:pt x="2388" y="584"/>
                  <a:pt x="2388" y="587"/>
                </a:cubicBezTo>
                <a:cubicBezTo>
                  <a:pt x="2387" y="588"/>
                  <a:pt x="2390" y="597"/>
                  <a:pt x="2391" y="597"/>
                </a:cubicBezTo>
                <a:cubicBezTo>
                  <a:pt x="2392" y="598"/>
                  <a:pt x="2394" y="594"/>
                  <a:pt x="2395" y="594"/>
                </a:cubicBezTo>
                <a:cubicBezTo>
                  <a:pt x="2396" y="594"/>
                  <a:pt x="2399" y="595"/>
                  <a:pt x="2398" y="592"/>
                </a:cubicBezTo>
                <a:cubicBezTo>
                  <a:pt x="2396" y="590"/>
                  <a:pt x="2391" y="591"/>
                  <a:pt x="2392" y="586"/>
                </a:cubicBezTo>
                <a:cubicBezTo>
                  <a:pt x="2394" y="586"/>
                  <a:pt x="2397" y="588"/>
                  <a:pt x="2398" y="587"/>
                </a:cubicBezTo>
                <a:cubicBezTo>
                  <a:pt x="2400" y="587"/>
                  <a:pt x="2403" y="585"/>
                  <a:pt x="2404" y="586"/>
                </a:cubicBezTo>
                <a:cubicBezTo>
                  <a:pt x="2406" y="588"/>
                  <a:pt x="2413" y="593"/>
                  <a:pt x="2415" y="592"/>
                </a:cubicBezTo>
                <a:cubicBezTo>
                  <a:pt x="2415" y="592"/>
                  <a:pt x="2417" y="586"/>
                  <a:pt x="2417" y="585"/>
                </a:cubicBezTo>
                <a:cubicBezTo>
                  <a:pt x="2418" y="584"/>
                  <a:pt x="2422" y="582"/>
                  <a:pt x="2423" y="582"/>
                </a:cubicBezTo>
                <a:cubicBezTo>
                  <a:pt x="2428" y="582"/>
                  <a:pt x="2431" y="581"/>
                  <a:pt x="2434" y="578"/>
                </a:cubicBezTo>
                <a:cubicBezTo>
                  <a:pt x="2426" y="578"/>
                  <a:pt x="2432" y="571"/>
                  <a:pt x="2431" y="567"/>
                </a:cubicBezTo>
                <a:cubicBezTo>
                  <a:pt x="2425" y="573"/>
                  <a:pt x="2425" y="572"/>
                  <a:pt x="2418" y="568"/>
                </a:cubicBezTo>
                <a:cubicBezTo>
                  <a:pt x="2412" y="565"/>
                  <a:pt x="2410" y="560"/>
                  <a:pt x="2406" y="555"/>
                </a:cubicBezTo>
                <a:cubicBezTo>
                  <a:pt x="2402" y="549"/>
                  <a:pt x="2404" y="563"/>
                  <a:pt x="2404" y="565"/>
                </a:cubicBezTo>
                <a:cubicBezTo>
                  <a:pt x="2405" y="567"/>
                  <a:pt x="2401" y="570"/>
                  <a:pt x="2401" y="572"/>
                </a:cubicBezTo>
                <a:cubicBezTo>
                  <a:pt x="2401" y="575"/>
                  <a:pt x="2402" y="576"/>
                  <a:pt x="2400" y="578"/>
                </a:cubicBezTo>
                <a:cubicBezTo>
                  <a:pt x="2398" y="578"/>
                  <a:pt x="2396" y="577"/>
                  <a:pt x="2393" y="576"/>
                </a:cubicBezTo>
                <a:close/>
                <a:moveTo>
                  <a:pt x="1380" y="442"/>
                </a:moveTo>
                <a:cubicBezTo>
                  <a:pt x="1380" y="444"/>
                  <a:pt x="1383" y="449"/>
                  <a:pt x="1385" y="448"/>
                </a:cubicBezTo>
                <a:cubicBezTo>
                  <a:pt x="1388" y="448"/>
                  <a:pt x="1388" y="444"/>
                  <a:pt x="1385" y="443"/>
                </a:cubicBezTo>
                <a:cubicBezTo>
                  <a:pt x="1384" y="440"/>
                  <a:pt x="1382" y="441"/>
                  <a:pt x="1380" y="442"/>
                </a:cubicBezTo>
                <a:close/>
                <a:moveTo>
                  <a:pt x="1572" y="654"/>
                </a:moveTo>
                <a:cubicBezTo>
                  <a:pt x="1570" y="656"/>
                  <a:pt x="1566" y="658"/>
                  <a:pt x="1563" y="658"/>
                </a:cubicBezTo>
                <a:cubicBezTo>
                  <a:pt x="1561" y="658"/>
                  <a:pt x="1555" y="657"/>
                  <a:pt x="1554" y="659"/>
                </a:cubicBezTo>
                <a:cubicBezTo>
                  <a:pt x="1550" y="667"/>
                  <a:pt x="1567" y="662"/>
                  <a:pt x="1568" y="662"/>
                </a:cubicBezTo>
                <a:cubicBezTo>
                  <a:pt x="1566" y="658"/>
                  <a:pt x="1570" y="657"/>
                  <a:pt x="1572" y="654"/>
                </a:cubicBezTo>
                <a:close/>
                <a:moveTo>
                  <a:pt x="1508" y="661"/>
                </a:moveTo>
                <a:cubicBezTo>
                  <a:pt x="1508" y="658"/>
                  <a:pt x="1502" y="657"/>
                  <a:pt x="1500" y="657"/>
                </a:cubicBezTo>
                <a:cubicBezTo>
                  <a:pt x="1494" y="658"/>
                  <a:pt x="1493" y="657"/>
                  <a:pt x="1488" y="654"/>
                </a:cubicBezTo>
                <a:cubicBezTo>
                  <a:pt x="1488" y="655"/>
                  <a:pt x="1487" y="657"/>
                  <a:pt x="1486" y="658"/>
                </a:cubicBezTo>
                <a:cubicBezTo>
                  <a:pt x="1494" y="661"/>
                  <a:pt x="1500" y="661"/>
                  <a:pt x="1508" y="661"/>
                </a:cubicBezTo>
                <a:close/>
                <a:moveTo>
                  <a:pt x="1390" y="441"/>
                </a:moveTo>
                <a:cubicBezTo>
                  <a:pt x="1389" y="443"/>
                  <a:pt x="1390" y="447"/>
                  <a:pt x="1393" y="447"/>
                </a:cubicBezTo>
                <a:cubicBezTo>
                  <a:pt x="1396" y="447"/>
                  <a:pt x="1395" y="449"/>
                  <a:pt x="1396" y="453"/>
                </a:cubicBezTo>
                <a:cubicBezTo>
                  <a:pt x="1397" y="449"/>
                  <a:pt x="1396" y="445"/>
                  <a:pt x="1401" y="445"/>
                </a:cubicBezTo>
                <a:cubicBezTo>
                  <a:pt x="1400" y="444"/>
                  <a:pt x="1399" y="443"/>
                  <a:pt x="1398" y="442"/>
                </a:cubicBezTo>
                <a:cubicBezTo>
                  <a:pt x="1409" y="440"/>
                  <a:pt x="1391" y="430"/>
                  <a:pt x="1397" y="440"/>
                </a:cubicBezTo>
                <a:cubicBezTo>
                  <a:pt x="1394" y="440"/>
                  <a:pt x="1393" y="439"/>
                  <a:pt x="1395" y="437"/>
                </a:cubicBezTo>
                <a:cubicBezTo>
                  <a:pt x="1394" y="437"/>
                  <a:pt x="1393" y="437"/>
                  <a:pt x="1392" y="437"/>
                </a:cubicBezTo>
                <a:cubicBezTo>
                  <a:pt x="1393" y="439"/>
                  <a:pt x="1392" y="440"/>
                  <a:pt x="1390" y="441"/>
                </a:cubicBezTo>
                <a:close/>
                <a:moveTo>
                  <a:pt x="1485" y="406"/>
                </a:moveTo>
                <a:cubicBezTo>
                  <a:pt x="1480" y="404"/>
                  <a:pt x="1478" y="405"/>
                  <a:pt x="1473" y="406"/>
                </a:cubicBezTo>
                <a:cubicBezTo>
                  <a:pt x="1474" y="408"/>
                  <a:pt x="1476" y="410"/>
                  <a:pt x="1474" y="413"/>
                </a:cubicBezTo>
                <a:cubicBezTo>
                  <a:pt x="1477" y="409"/>
                  <a:pt x="1482" y="408"/>
                  <a:pt x="1485" y="406"/>
                </a:cubicBezTo>
                <a:close/>
                <a:moveTo>
                  <a:pt x="1370" y="608"/>
                </a:moveTo>
                <a:cubicBezTo>
                  <a:pt x="1371" y="610"/>
                  <a:pt x="1369" y="612"/>
                  <a:pt x="1368" y="613"/>
                </a:cubicBezTo>
                <a:cubicBezTo>
                  <a:pt x="1368" y="614"/>
                  <a:pt x="1370" y="615"/>
                  <a:pt x="1370" y="615"/>
                </a:cubicBezTo>
                <a:cubicBezTo>
                  <a:pt x="1370" y="619"/>
                  <a:pt x="1366" y="619"/>
                  <a:pt x="1369" y="622"/>
                </a:cubicBezTo>
                <a:cubicBezTo>
                  <a:pt x="1372" y="624"/>
                  <a:pt x="1374" y="625"/>
                  <a:pt x="1374" y="621"/>
                </a:cubicBezTo>
                <a:cubicBezTo>
                  <a:pt x="1375" y="619"/>
                  <a:pt x="1378" y="621"/>
                  <a:pt x="1378" y="617"/>
                </a:cubicBezTo>
                <a:cubicBezTo>
                  <a:pt x="1379" y="613"/>
                  <a:pt x="1379" y="609"/>
                  <a:pt x="1380" y="605"/>
                </a:cubicBezTo>
                <a:cubicBezTo>
                  <a:pt x="1381" y="597"/>
                  <a:pt x="1372" y="602"/>
                  <a:pt x="1369" y="603"/>
                </a:cubicBezTo>
                <a:cubicBezTo>
                  <a:pt x="1369" y="603"/>
                  <a:pt x="1368" y="603"/>
                  <a:pt x="1367" y="602"/>
                </a:cubicBezTo>
                <a:cubicBezTo>
                  <a:pt x="1365" y="607"/>
                  <a:pt x="1370" y="605"/>
                  <a:pt x="1370" y="608"/>
                </a:cubicBezTo>
                <a:close/>
                <a:moveTo>
                  <a:pt x="2773" y="338"/>
                </a:moveTo>
                <a:cubicBezTo>
                  <a:pt x="2771" y="338"/>
                  <a:pt x="2764" y="336"/>
                  <a:pt x="2763" y="337"/>
                </a:cubicBezTo>
                <a:cubicBezTo>
                  <a:pt x="2761" y="339"/>
                  <a:pt x="2763" y="343"/>
                  <a:pt x="2764" y="344"/>
                </a:cubicBezTo>
                <a:cubicBezTo>
                  <a:pt x="2768" y="347"/>
                  <a:pt x="2774" y="342"/>
                  <a:pt x="2777" y="345"/>
                </a:cubicBezTo>
                <a:cubicBezTo>
                  <a:pt x="2780" y="350"/>
                  <a:pt x="2785" y="351"/>
                  <a:pt x="2788" y="344"/>
                </a:cubicBezTo>
                <a:cubicBezTo>
                  <a:pt x="2783" y="342"/>
                  <a:pt x="2778" y="338"/>
                  <a:pt x="2773" y="338"/>
                </a:cubicBezTo>
                <a:close/>
                <a:moveTo>
                  <a:pt x="1444" y="425"/>
                </a:moveTo>
                <a:cubicBezTo>
                  <a:pt x="1446" y="423"/>
                  <a:pt x="1448" y="421"/>
                  <a:pt x="1451" y="420"/>
                </a:cubicBezTo>
                <a:cubicBezTo>
                  <a:pt x="1448" y="417"/>
                  <a:pt x="1450" y="416"/>
                  <a:pt x="1452" y="413"/>
                </a:cubicBezTo>
                <a:cubicBezTo>
                  <a:pt x="1444" y="411"/>
                  <a:pt x="1444" y="419"/>
                  <a:pt x="1444" y="425"/>
                </a:cubicBezTo>
                <a:close/>
                <a:moveTo>
                  <a:pt x="1460" y="387"/>
                </a:moveTo>
                <a:cubicBezTo>
                  <a:pt x="1460" y="386"/>
                  <a:pt x="1460" y="385"/>
                  <a:pt x="1460" y="384"/>
                </a:cubicBezTo>
                <a:cubicBezTo>
                  <a:pt x="1460" y="384"/>
                  <a:pt x="1461" y="384"/>
                  <a:pt x="1461" y="384"/>
                </a:cubicBezTo>
                <a:cubicBezTo>
                  <a:pt x="1460" y="379"/>
                  <a:pt x="1454" y="383"/>
                  <a:pt x="1460" y="387"/>
                </a:cubicBezTo>
                <a:close/>
                <a:moveTo>
                  <a:pt x="1370" y="589"/>
                </a:moveTo>
                <a:cubicBezTo>
                  <a:pt x="1367" y="592"/>
                  <a:pt x="1372" y="597"/>
                  <a:pt x="1375" y="597"/>
                </a:cubicBezTo>
                <a:cubicBezTo>
                  <a:pt x="1377" y="590"/>
                  <a:pt x="1377" y="588"/>
                  <a:pt x="1377" y="581"/>
                </a:cubicBezTo>
                <a:cubicBezTo>
                  <a:pt x="1374" y="582"/>
                  <a:pt x="1376" y="583"/>
                  <a:pt x="1375" y="585"/>
                </a:cubicBezTo>
                <a:cubicBezTo>
                  <a:pt x="1374" y="587"/>
                  <a:pt x="1372" y="588"/>
                  <a:pt x="1370" y="589"/>
                </a:cubicBezTo>
                <a:close/>
                <a:moveTo>
                  <a:pt x="2508" y="1024"/>
                </a:moveTo>
                <a:cubicBezTo>
                  <a:pt x="2506" y="1023"/>
                  <a:pt x="2506" y="1020"/>
                  <a:pt x="2503" y="1019"/>
                </a:cubicBezTo>
                <a:cubicBezTo>
                  <a:pt x="2503" y="1021"/>
                  <a:pt x="2503" y="1023"/>
                  <a:pt x="2505" y="1025"/>
                </a:cubicBezTo>
                <a:cubicBezTo>
                  <a:pt x="2506" y="1026"/>
                  <a:pt x="2505" y="1028"/>
                  <a:pt x="2506" y="1029"/>
                </a:cubicBezTo>
                <a:cubicBezTo>
                  <a:pt x="2508" y="1031"/>
                  <a:pt x="2515" y="1034"/>
                  <a:pt x="2513" y="1028"/>
                </a:cubicBezTo>
                <a:cubicBezTo>
                  <a:pt x="2512" y="1027"/>
                  <a:pt x="2510" y="1025"/>
                  <a:pt x="2508" y="1024"/>
                </a:cubicBezTo>
                <a:close/>
                <a:moveTo>
                  <a:pt x="2341" y="676"/>
                </a:moveTo>
                <a:cubicBezTo>
                  <a:pt x="2342" y="675"/>
                  <a:pt x="2344" y="679"/>
                  <a:pt x="2345" y="678"/>
                </a:cubicBezTo>
                <a:cubicBezTo>
                  <a:pt x="2346" y="677"/>
                  <a:pt x="2349" y="674"/>
                  <a:pt x="2349" y="673"/>
                </a:cubicBezTo>
                <a:cubicBezTo>
                  <a:pt x="2349" y="663"/>
                  <a:pt x="2337" y="671"/>
                  <a:pt x="2335" y="670"/>
                </a:cubicBezTo>
                <a:cubicBezTo>
                  <a:pt x="2332" y="676"/>
                  <a:pt x="2330" y="675"/>
                  <a:pt x="2332" y="682"/>
                </a:cubicBezTo>
                <a:cubicBezTo>
                  <a:pt x="2337" y="685"/>
                  <a:pt x="2338" y="678"/>
                  <a:pt x="2341" y="676"/>
                </a:cubicBezTo>
                <a:close/>
                <a:moveTo>
                  <a:pt x="2296" y="1000"/>
                </a:moveTo>
                <a:cubicBezTo>
                  <a:pt x="2292" y="1005"/>
                  <a:pt x="2299" y="1005"/>
                  <a:pt x="2301" y="1005"/>
                </a:cubicBezTo>
                <a:cubicBezTo>
                  <a:pt x="2302" y="1004"/>
                  <a:pt x="2302" y="1001"/>
                  <a:pt x="2303" y="1002"/>
                </a:cubicBezTo>
                <a:cubicBezTo>
                  <a:pt x="2305" y="1002"/>
                  <a:pt x="2307" y="1004"/>
                  <a:pt x="2309" y="1003"/>
                </a:cubicBezTo>
                <a:cubicBezTo>
                  <a:pt x="2313" y="1002"/>
                  <a:pt x="2315" y="1004"/>
                  <a:pt x="2319" y="1007"/>
                </a:cubicBezTo>
                <a:cubicBezTo>
                  <a:pt x="2320" y="998"/>
                  <a:pt x="2312" y="998"/>
                  <a:pt x="2307" y="996"/>
                </a:cubicBezTo>
                <a:cubicBezTo>
                  <a:pt x="2302" y="997"/>
                  <a:pt x="2298" y="997"/>
                  <a:pt x="2296" y="1000"/>
                </a:cubicBezTo>
                <a:close/>
                <a:moveTo>
                  <a:pt x="2647" y="1348"/>
                </a:moveTo>
                <a:cubicBezTo>
                  <a:pt x="2647" y="1345"/>
                  <a:pt x="2646" y="1342"/>
                  <a:pt x="2645" y="1340"/>
                </a:cubicBezTo>
                <a:cubicBezTo>
                  <a:pt x="2641" y="1342"/>
                  <a:pt x="2640" y="1342"/>
                  <a:pt x="2639" y="1346"/>
                </a:cubicBezTo>
                <a:cubicBezTo>
                  <a:pt x="2638" y="1350"/>
                  <a:pt x="2636" y="1348"/>
                  <a:pt x="2634" y="1352"/>
                </a:cubicBezTo>
                <a:cubicBezTo>
                  <a:pt x="2632" y="1354"/>
                  <a:pt x="2633" y="1358"/>
                  <a:pt x="2631" y="1360"/>
                </a:cubicBezTo>
                <a:cubicBezTo>
                  <a:pt x="2629" y="1363"/>
                  <a:pt x="2626" y="1365"/>
                  <a:pt x="2624" y="1367"/>
                </a:cubicBezTo>
                <a:cubicBezTo>
                  <a:pt x="2622" y="1369"/>
                  <a:pt x="2620" y="1371"/>
                  <a:pt x="2617" y="1372"/>
                </a:cubicBezTo>
                <a:cubicBezTo>
                  <a:pt x="2615" y="1373"/>
                  <a:pt x="2610" y="1374"/>
                  <a:pt x="2609" y="1376"/>
                </a:cubicBezTo>
                <a:cubicBezTo>
                  <a:pt x="2605" y="1382"/>
                  <a:pt x="2600" y="1388"/>
                  <a:pt x="2596" y="1394"/>
                </a:cubicBezTo>
                <a:cubicBezTo>
                  <a:pt x="2591" y="1400"/>
                  <a:pt x="2605" y="1398"/>
                  <a:pt x="2606" y="1400"/>
                </a:cubicBezTo>
                <a:cubicBezTo>
                  <a:pt x="2609" y="1403"/>
                  <a:pt x="2618" y="1406"/>
                  <a:pt x="2621" y="1402"/>
                </a:cubicBezTo>
                <a:cubicBezTo>
                  <a:pt x="2624" y="1397"/>
                  <a:pt x="2630" y="1391"/>
                  <a:pt x="2631" y="1385"/>
                </a:cubicBezTo>
                <a:cubicBezTo>
                  <a:pt x="2633" y="1377"/>
                  <a:pt x="2636" y="1376"/>
                  <a:pt x="2642" y="1372"/>
                </a:cubicBezTo>
                <a:cubicBezTo>
                  <a:pt x="2643" y="1373"/>
                  <a:pt x="2644" y="1375"/>
                  <a:pt x="2646" y="1375"/>
                </a:cubicBezTo>
                <a:cubicBezTo>
                  <a:pt x="2643" y="1370"/>
                  <a:pt x="2643" y="1369"/>
                  <a:pt x="2646" y="1365"/>
                </a:cubicBezTo>
                <a:cubicBezTo>
                  <a:pt x="2649" y="1361"/>
                  <a:pt x="2653" y="1357"/>
                  <a:pt x="2656" y="1353"/>
                </a:cubicBezTo>
                <a:cubicBezTo>
                  <a:pt x="2655" y="1350"/>
                  <a:pt x="2654" y="1347"/>
                  <a:pt x="2653" y="1344"/>
                </a:cubicBezTo>
                <a:cubicBezTo>
                  <a:pt x="2651" y="1345"/>
                  <a:pt x="2649" y="1347"/>
                  <a:pt x="2647" y="1348"/>
                </a:cubicBezTo>
                <a:close/>
                <a:moveTo>
                  <a:pt x="2606" y="1403"/>
                </a:moveTo>
                <a:cubicBezTo>
                  <a:pt x="2604" y="1404"/>
                  <a:pt x="2605" y="1408"/>
                  <a:pt x="2603" y="1410"/>
                </a:cubicBezTo>
                <a:cubicBezTo>
                  <a:pt x="2606" y="1408"/>
                  <a:pt x="2613" y="1409"/>
                  <a:pt x="2606" y="1403"/>
                </a:cubicBezTo>
                <a:close/>
                <a:moveTo>
                  <a:pt x="2685" y="1310"/>
                </a:moveTo>
                <a:cubicBezTo>
                  <a:pt x="2679" y="1314"/>
                  <a:pt x="2678" y="1314"/>
                  <a:pt x="2671" y="1312"/>
                </a:cubicBezTo>
                <a:cubicBezTo>
                  <a:pt x="2667" y="1311"/>
                  <a:pt x="2669" y="1303"/>
                  <a:pt x="2665" y="1300"/>
                </a:cubicBezTo>
                <a:cubicBezTo>
                  <a:pt x="2665" y="1305"/>
                  <a:pt x="2662" y="1309"/>
                  <a:pt x="2660" y="1303"/>
                </a:cubicBezTo>
                <a:cubicBezTo>
                  <a:pt x="2659" y="1301"/>
                  <a:pt x="2660" y="1299"/>
                  <a:pt x="2659" y="1297"/>
                </a:cubicBezTo>
                <a:cubicBezTo>
                  <a:pt x="2658" y="1296"/>
                  <a:pt x="2657" y="1294"/>
                  <a:pt x="2656" y="1293"/>
                </a:cubicBezTo>
                <a:cubicBezTo>
                  <a:pt x="2654" y="1287"/>
                  <a:pt x="2658" y="1288"/>
                  <a:pt x="2651" y="1285"/>
                </a:cubicBezTo>
                <a:cubicBezTo>
                  <a:pt x="2648" y="1284"/>
                  <a:pt x="2646" y="1281"/>
                  <a:pt x="2643" y="1280"/>
                </a:cubicBezTo>
                <a:cubicBezTo>
                  <a:pt x="2645" y="1283"/>
                  <a:pt x="2646" y="1287"/>
                  <a:pt x="2648" y="1290"/>
                </a:cubicBezTo>
                <a:cubicBezTo>
                  <a:pt x="2649" y="1290"/>
                  <a:pt x="2649" y="1289"/>
                  <a:pt x="2650" y="1289"/>
                </a:cubicBezTo>
                <a:cubicBezTo>
                  <a:pt x="2652" y="1292"/>
                  <a:pt x="2655" y="1306"/>
                  <a:pt x="2659" y="1304"/>
                </a:cubicBezTo>
                <a:cubicBezTo>
                  <a:pt x="2658" y="1309"/>
                  <a:pt x="2661" y="1313"/>
                  <a:pt x="2659" y="1317"/>
                </a:cubicBezTo>
                <a:cubicBezTo>
                  <a:pt x="2657" y="1323"/>
                  <a:pt x="2656" y="1324"/>
                  <a:pt x="2652" y="1328"/>
                </a:cubicBezTo>
                <a:cubicBezTo>
                  <a:pt x="2654" y="1329"/>
                  <a:pt x="2655" y="1331"/>
                  <a:pt x="2657" y="1333"/>
                </a:cubicBezTo>
                <a:cubicBezTo>
                  <a:pt x="2659" y="1333"/>
                  <a:pt x="2663" y="1333"/>
                  <a:pt x="2663" y="1335"/>
                </a:cubicBezTo>
                <a:cubicBezTo>
                  <a:pt x="2666" y="1339"/>
                  <a:pt x="2660" y="1345"/>
                  <a:pt x="2658" y="1347"/>
                </a:cubicBezTo>
                <a:cubicBezTo>
                  <a:pt x="2662" y="1349"/>
                  <a:pt x="2667" y="1352"/>
                  <a:pt x="2670" y="1346"/>
                </a:cubicBezTo>
                <a:cubicBezTo>
                  <a:pt x="2672" y="1341"/>
                  <a:pt x="2677" y="1334"/>
                  <a:pt x="2677" y="1329"/>
                </a:cubicBezTo>
                <a:cubicBezTo>
                  <a:pt x="2676" y="1325"/>
                  <a:pt x="2681" y="1325"/>
                  <a:pt x="2683" y="1326"/>
                </a:cubicBezTo>
                <a:cubicBezTo>
                  <a:pt x="2685" y="1327"/>
                  <a:pt x="2683" y="1324"/>
                  <a:pt x="2684" y="1323"/>
                </a:cubicBezTo>
                <a:cubicBezTo>
                  <a:pt x="2687" y="1320"/>
                  <a:pt x="2692" y="1311"/>
                  <a:pt x="2685" y="1310"/>
                </a:cubicBezTo>
                <a:close/>
                <a:moveTo>
                  <a:pt x="1323" y="615"/>
                </a:moveTo>
                <a:cubicBezTo>
                  <a:pt x="1324" y="617"/>
                  <a:pt x="1326" y="618"/>
                  <a:pt x="1327" y="619"/>
                </a:cubicBezTo>
                <a:cubicBezTo>
                  <a:pt x="1329" y="618"/>
                  <a:pt x="1330" y="617"/>
                  <a:pt x="1331" y="616"/>
                </a:cubicBezTo>
                <a:cubicBezTo>
                  <a:pt x="1329" y="610"/>
                  <a:pt x="1327" y="613"/>
                  <a:pt x="1323" y="615"/>
                </a:cubicBezTo>
                <a:close/>
                <a:moveTo>
                  <a:pt x="2759" y="312"/>
                </a:moveTo>
                <a:cubicBezTo>
                  <a:pt x="2759" y="317"/>
                  <a:pt x="2760" y="319"/>
                  <a:pt x="2756" y="321"/>
                </a:cubicBezTo>
                <a:cubicBezTo>
                  <a:pt x="2753" y="322"/>
                  <a:pt x="2755" y="327"/>
                  <a:pt x="2756" y="330"/>
                </a:cubicBezTo>
                <a:cubicBezTo>
                  <a:pt x="2750" y="329"/>
                  <a:pt x="2748" y="329"/>
                  <a:pt x="2744" y="325"/>
                </a:cubicBezTo>
                <a:cubicBezTo>
                  <a:pt x="2741" y="323"/>
                  <a:pt x="2734" y="327"/>
                  <a:pt x="2733" y="323"/>
                </a:cubicBezTo>
                <a:cubicBezTo>
                  <a:pt x="2732" y="318"/>
                  <a:pt x="2733" y="313"/>
                  <a:pt x="2728" y="313"/>
                </a:cubicBezTo>
                <a:cubicBezTo>
                  <a:pt x="2722" y="312"/>
                  <a:pt x="2717" y="312"/>
                  <a:pt x="2711" y="312"/>
                </a:cubicBezTo>
                <a:cubicBezTo>
                  <a:pt x="2708" y="311"/>
                  <a:pt x="2714" y="301"/>
                  <a:pt x="2706" y="303"/>
                </a:cubicBezTo>
                <a:cubicBezTo>
                  <a:pt x="2703" y="303"/>
                  <a:pt x="2704" y="313"/>
                  <a:pt x="2704" y="316"/>
                </a:cubicBezTo>
                <a:cubicBezTo>
                  <a:pt x="2704" y="322"/>
                  <a:pt x="2685" y="324"/>
                  <a:pt x="2680" y="325"/>
                </a:cubicBezTo>
                <a:cubicBezTo>
                  <a:pt x="2685" y="328"/>
                  <a:pt x="2690" y="330"/>
                  <a:pt x="2690" y="335"/>
                </a:cubicBezTo>
                <a:cubicBezTo>
                  <a:pt x="2690" y="342"/>
                  <a:pt x="2693" y="345"/>
                  <a:pt x="2697" y="350"/>
                </a:cubicBezTo>
                <a:cubicBezTo>
                  <a:pt x="2697" y="351"/>
                  <a:pt x="2694" y="355"/>
                  <a:pt x="2693" y="355"/>
                </a:cubicBezTo>
                <a:cubicBezTo>
                  <a:pt x="2692" y="356"/>
                  <a:pt x="2688" y="354"/>
                  <a:pt x="2686" y="354"/>
                </a:cubicBezTo>
                <a:cubicBezTo>
                  <a:pt x="2684" y="353"/>
                  <a:pt x="2678" y="351"/>
                  <a:pt x="2675" y="352"/>
                </a:cubicBezTo>
                <a:cubicBezTo>
                  <a:pt x="2665" y="358"/>
                  <a:pt x="2655" y="365"/>
                  <a:pt x="2645" y="371"/>
                </a:cubicBezTo>
                <a:cubicBezTo>
                  <a:pt x="2637" y="376"/>
                  <a:pt x="2628" y="378"/>
                  <a:pt x="2625" y="387"/>
                </a:cubicBezTo>
                <a:cubicBezTo>
                  <a:pt x="2618" y="380"/>
                  <a:pt x="2617" y="379"/>
                  <a:pt x="2608" y="381"/>
                </a:cubicBezTo>
                <a:cubicBezTo>
                  <a:pt x="2599" y="382"/>
                  <a:pt x="2599" y="382"/>
                  <a:pt x="2593" y="390"/>
                </a:cubicBezTo>
                <a:cubicBezTo>
                  <a:pt x="2593" y="387"/>
                  <a:pt x="2593" y="385"/>
                  <a:pt x="2593" y="382"/>
                </a:cubicBezTo>
                <a:cubicBezTo>
                  <a:pt x="2590" y="383"/>
                  <a:pt x="2585" y="387"/>
                  <a:pt x="2582" y="387"/>
                </a:cubicBezTo>
                <a:cubicBezTo>
                  <a:pt x="2579" y="386"/>
                  <a:pt x="2575" y="384"/>
                  <a:pt x="2573" y="388"/>
                </a:cubicBezTo>
                <a:cubicBezTo>
                  <a:pt x="2568" y="396"/>
                  <a:pt x="2563" y="404"/>
                  <a:pt x="2558" y="412"/>
                </a:cubicBezTo>
                <a:cubicBezTo>
                  <a:pt x="2561" y="413"/>
                  <a:pt x="2570" y="414"/>
                  <a:pt x="2569" y="417"/>
                </a:cubicBezTo>
                <a:cubicBezTo>
                  <a:pt x="2567" y="425"/>
                  <a:pt x="2567" y="426"/>
                  <a:pt x="2571" y="432"/>
                </a:cubicBezTo>
                <a:cubicBezTo>
                  <a:pt x="2564" y="435"/>
                  <a:pt x="2556" y="439"/>
                  <a:pt x="2561" y="449"/>
                </a:cubicBezTo>
                <a:cubicBezTo>
                  <a:pt x="2561" y="451"/>
                  <a:pt x="2555" y="454"/>
                  <a:pt x="2553" y="454"/>
                </a:cubicBezTo>
                <a:cubicBezTo>
                  <a:pt x="2549" y="455"/>
                  <a:pt x="2546" y="455"/>
                  <a:pt x="2545" y="460"/>
                </a:cubicBezTo>
                <a:cubicBezTo>
                  <a:pt x="2545" y="465"/>
                  <a:pt x="2546" y="469"/>
                  <a:pt x="2541" y="471"/>
                </a:cubicBezTo>
                <a:cubicBezTo>
                  <a:pt x="2535" y="472"/>
                  <a:pt x="2535" y="472"/>
                  <a:pt x="2534" y="479"/>
                </a:cubicBezTo>
                <a:cubicBezTo>
                  <a:pt x="2533" y="486"/>
                  <a:pt x="2524" y="493"/>
                  <a:pt x="2520" y="498"/>
                </a:cubicBezTo>
                <a:cubicBezTo>
                  <a:pt x="2514" y="474"/>
                  <a:pt x="2497" y="427"/>
                  <a:pt x="2526" y="413"/>
                </a:cubicBezTo>
                <a:cubicBezTo>
                  <a:pt x="2534" y="409"/>
                  <a:pt x="2539" y="408"/>
                  <a:pt x="2544" y="400"/>
                </a:cubicBezTo>
                <a:cubicBezTo>
                  <a:pt x="2548" y="392"/>
                  <a:pt x="2554" y="388"/>
                  <a:pt x="2561" y="383"/>
                </a:cubicBezTo>
                <a:cubicBezTo>
                  <a:pt x="2566" y="379"/>
                  <a:pt x="2572" y="377"/>
                  <a:pt x="2574" y="371"/>
                </a:cubicBezTo>
                <a:cubicBezTo>
                  <a:pt x="2575" y="366"/>
                  <a:pt x="2576" y="361"/>
                  <a:pt x="2577" y="356"/>
                </a:cubicBezTo>
                <a:cubicBezTo>
                  <a:pt x="2578" y="355"/>
                  <a:pt x="2584" y="355"/>
                  <a:pt x="2586" y="354"/>
                </a:cubicBezTo>
                <a:cubicBezTo>
                  <a:pt x="2581" y="353"/>
                  <a:pt x="2578" y="353"/>
                  <a:pt x="2573" y="353"/>
                </a:cubicBezTo>
                <a:cubicBezTo>
                  <a:pt x="2570" y="354"/>
                  <a:pt x="2568" y="360"/>
                  <a:pt x="2566" y="363"/>
                </a:cubicBezTo>
                <a:cubicBezTo>
                  <a:pt x="2562" y="369"/>
                  <a:pt x="2553" y="374"/>
                  <a:pt x="2548" y="378"/>
                </a:cubicBezTo>
                <a:cubicBezTo>
                  <a:pt x="2545" y="371"/>
                  <a:pt x="2546" y="368"/>
                  <a:pt x="2547" y="361"/>
                </a:cubicBezTo>
                <a:cubicBezTo>
                  <a:pt x="2542" y="364"/>
                  <a:pt x="2540" y="365"/>
                  <a:pt x="2534" y="365"/>
                </a:cubicBezTo>
                <a:cubicBezTo>
                  <a:pt x="2528" y="365"/>
                  <a:pt x="2526" y="364"/>
                  <a:pt x="2521" y="368"/>
                </a:cubicBezTo>
                <a:cubicBezTo>
                  <a:pt x="2514" y="374"/>
                  <a:pt x="2507" y="381"/>
                  <a:pt x="2501" y="389"/>
                </a:cubicBezTo>
                <a:cubicBezTo>
                  <a:pt x="2503" y="391"/>
                  <a:pt x="2508" y="393"/>
                  <a:pt x="2506" y="396"/>
                </a:cubicBezTo>
                <a:cubicBezTo>
                  <a:pt x="2506" y="397"/>
                  <a:pt x="2499" y="398"/>
                  <a:pt x="2498" y="398"/>
                </a:cubicBezTo>
                <a:cubicBezTo>
                  <a:pt x="2490" y="399"/>
                  <a:pt x="2483" y="399"/>
                  <a:pt x="2476" y="400"/>
                </a:cubicBezTo>
                <a:cubicBezTo>
                  <a:pt x="2479" y="398"/>
                  <a:pt x="2481" y="397"/>
                  <a:pt x="2484" y="395"/>
                </a:cubicBezTo>
                <a:cubicBezTo>
                  <a:pt x="2477" y="393"/>
                  <a:pt x="2470" y="392"/>
                  <a:pt x="2464" y="391"/>
                </a:cubicBezTo>
                <a:cubicBezTo>
                  <a:pt x="2462" y="390"/>
                  <a:pt x="2457" y="395"/>
                  <a:pt x="2456" y="396"/>
                </a:cubicBezTo>
                <a:cubicBezTo>
                  <a:pt x="2453" y="397"/>
                  <a:pt x="2451" y="396"/>
                  <a:pt x="2448" y="395"/>
                </a:cubicBezTo>
                <a:cubicBezTo>
                  <a:pt x="2442" y="394"/>
                  <a:pt x="2437" y="394"/>
                  <a:pt x="2430" y="394"/>
                </a:cubicBezTo>
                <a:cubicBezTo>
                  <a:pt x="2427" y="395"/>
                  <a:pt x="2415" y="393"/>
                  <a:pt x="2412" y="396"/>
                </a:cubicBezTo>
                <a:cubicBezTo>
                  <a:pt x="2402" y="405"/>
                  <a:pt x="2392" y="415"/>
                  <a:pt x="2382" y="425"/>
                </a:cubicBezTo>
                <a:cubicBezTo>
                  <a:pt x="2372" y="435"/>
                  <a:pt x="2362" y="442"/>
                  <a:pt x="2351" y="450"/>
                </a:cubicBezTo>
                <a:cubicBezTo>
                  <a:pt x="2353" y="453"/>
                  <a:pt x="2355" y="453"/>
                  <a:pt x="2358" y="453"/>
                </a:cubicBezTo>
                <a:cubicBezTo>
                  <a:pt x="2362" y="453"/>
                  <a:pt x="2363" y="453"/>
                  <a:pt x="2364" y="457"/>
                </a:cubicBezTo>
                <a:cubicBezTo>
                  <a:pt x="2365" y="458"/>
                  <a:pt x="2366" y="464"/>
                  <a:pt x="2367" y="464"/>
                </a:cubicBezTo>
                <a:cubicBezTo>
                  <a:pt x="2375" y="465"/>
                  <a:pt x="2376" y="466"/>
                  <a:pt x="2380" y="458"/>
                </a:cubicBezTo>
                <a:cubicBezTo>
                  <a:pt x="2383" y="451"/>
                  <a:pt x="2402" y="467"/>
                  <a:pt x="2401" y="472"/>
                </a:cubicBezTo>
                <a:cubicBezTo>
                  <a:pt x="2399" y="485"/>
                  <a:pt x="2396" y="497"/>
                  <a:pt x="2393" y="510"/>
                </a:cubicBezTo>
                <a:cubicBezTo>
                  <a:pt x="2391" y="522"/>
                  <a:pt x="2387" y="528"/>
                  <a:pt x="2380" y="538"/>
                </a:cubicBezTo>
                <a:cubicBezTo>
                  <a:pt x="2374" y="548"/>
                  <a:pt x="2369" y="557"/>
                  <a:pt x="2361" y="564"/>
                </a:cubicBezTo>
                <a:cubicBezTo>
                  <a:pt x="2356" y="570"/>
                  <a:pt x="2351" y="575"/>
                  <a:pt x="2346" y="580"/>
                </a:cubicBezTo>
                <a:cubicBezTo>
                  <a:pt x="2343" y="583"/>
                  <a:pt x="2337" y="583"/>
                  <a:pt x="2333" y="584"/>
                </a:cubicBezTo>
                <a:cubicBezTo>
                  <a:pt x="2331" y="584"/>
                  <a:pt x="2329" y="579"/>
                  <a:pt x="2328" y="578"/>
                </a:cubicBezTo>
                <a:cubicBezTo>
                  <a:pt x="2326" y="578"/>
                  <a:pt x="2322" y="582"/>
                  <a:pt x="2321" y="583"/>
                </a:cubicBezTo>
                <a:cubicBezTo>
                  <a:pt x="2315" y="586"/>
                  <a:pt x="2315" y="588"/>
                  <a:pt x="2312" y="595"/>
                </a:cubicBezTo>
                <a:cubicBezTo>
                  <a:pt x="2309" y="606"/>
                  <a:pt x="2300" y="612"/>
                  <a:pt x="2292" y="620"/>
                </a:cubicBezTo>
                <a:cubicBezTo>
                  <a:pt x="2301" y="627"/>
                  <a:pt x="2309" y="636"/>
                  <a:pt x="2307" y="649"/>
                </a:cubicBezTo>
                <a:cubicBezTo>
                  <a:pt x="2306" y="658"/>
                  <a:pt x="2307" y="659"/>
                  <a:pt x="2299" y="663"/>
                </a:cubicBezTo>
                <a:cubicBezTo>
                  <a:pt x="2294" y="666"/>
                  <a:pt x="2290" y="666"/>
                  <a:pt x="2284" y="666"/>
                </a:cubicBezTo>
                <a:cubicBezTo>
                  <a:pt x="2284" y="661"/>
                  <a:pt x="2285" y="656"/>
                  <a:pt x="2286" y="651"/>
                </a:cubicBezTo>
                <a:cubicBezTo>
                  <a:pt x="2286" y="645"/>
                  <a:pt x="2281" y="646"/>
                  <a:pt x="2286" y="641"/>
                </a:cubicBezTo>
                <a:cubicBezTo>
                  <a:pt x="2288" y="637"/>
                  <a:pt x="2287" y="633"/>
                  <a:pt x="2283" y="633"/>
                </a:cubicBezTo>
                <a:cubicBezTo>
                  <a:pt x="2279" y="634"/>
                  <a:pt x="2273" y="636"/>
                  <a:pt x="2272" y="630"/>
                </a:cubicBezTo>
                <a:cubicBezTo>
                  <a:pt x="2271" y="627"/>
                  <a:pt x="2275" y="620"/>
                  <a:pt x="2276" y="617"/>
                </a:cubicBezTo>
                <a:cubicBezTo>
                  <a:pt x="2276" y="617"/>
                  <a:pt x="2268" y="611"/>
                  <a:pt x="2267" y="611"/>
                </a:cubicBezTo>
                <a:cubicBezTo>
                  <a:pt x="2264" y="611"/>
                  <a:pt x="2258" y="616"/>
                  <a:pt x="2256" y="618"/>
                </a:cubicBezTo>
                <a:cubicBezTo>
                  <a:pt x="2252" y="620"/>
                  <a:pt x="2248" y="623"/>
                  <a:pt x="2244" y="625"/>
                </a:cubicBezTo>
                <a:cubicBezTo>
                  <a:pt x="2241" y="617"/>
                  <a:pt x="2248" y="612"/>
                  <a:pt x="2253" y="607"/>
                </a:cubicBezTo>
                <a:cubicBezTo>
                  <a:pt x="2248" y="604"/>
                  <a:pt x="2248" y="603"/>
                  <a:pt x="2243" y="605"/>
                </a:cubicBezTo>
                <a:cubicBezTo>
                  <a:pt x="2239" y="607"/>
                  <a:pt x="2237" y="609"/>
                  <a:pt x="2234" y="612"/>
                </a:cubicBezTo>
                <a:cubicBezTo>
                  <a:pt x="2230" y="615"/>
                  <a:pt x="2228" y="617"/>
                  <a:pt x="2223" y="618"/>
                </a:cubicBezTo>
                <a:cubicBezTo>
                  <a:pt x="2222" y="619"/>
                  <a:pt x="2214" y="621"/>
                  <a:pt x="2216" y="624"/>
                </a:cubicBezTo>
                <a:cubicBezTo>
                  <a:pt x="2219" y="627"/>
                  <a:pt x="2222" y="630"/>
                  <a:pt x="2225" y="634"/>
                </a:cubicBezTo>
                <a:cubicBezTo>
                  <a:pt x="2228" y="640"/>
                  <a:pt x="2228" y="639"/>
                  <a:pt x="2233" y="636"/>
                </a:cubicBezTo>
                <a:cubicBezTo>
                  <a:pt x="2241" y="632"/>
                  <a:pt x="2247" y="636"/>
                  <a:pt x="2256" y="638"/>
                </a:cubicBezTo>
                <a:cubicBezTo>
                  <a:pt x="2247" y="645"/>
                  <a:pt x="2237" y="653"/>
                  <a:pt x="2228" y="661"/>
                </a:cubicBezTo>
                <a:cubicBezTo>
                  <a:pt x="2232" y="664"/>
                  <a:pt x="2237" y="667"/>
                  <a:pt x="2239" y="672"/>
                </a:cubicBezTo>
                <a:cubicBezTo>
                  <a:pt x="2242" y="678"/>
                  <a:pt x="2245" y="684"/>
                  <a:pt x="2248" y="691"/>
                </a:cubicBezTo>
                <a:cubicBezTo>
                  <a:pt x="2243" y="690"/>
                  <a:pt x="2239" y="689"/>
                  <a:pt x="2234" y="688"/>
                </a:cubicBezTo>
                <a:cubicBezTo>
                  <a:pt x="2239" y="692"/>
                  <a:pt x="2244" y="695"/>
                  <a:pt x="2249" y="699"/>
                </a:cubicBezTo>
                <a:cubicBezTo>
                  <a:pt x="2245" y="702"/>
                  <a:pt x="2241" y="704"/>
                  <a:pt x="2238" y="707"/>
                </a:cubicBezTo>
                <a:cubicBezTo>
                  <a:pt x="2242" y="708"/>
                  <a:pt x="2247" y="710"/>
                  <a:pt x="2251" y="711"/>
                </a:cubicBezTo>
                <a:cubicBezTo>
                  <a:pt x="2246" y="721"/>
                  <a:pt x="2241" y="734"/>
                  <a:pt x="2234" y="744"/>
                </a:cubicBezTo>
                <a:cubicBezTo>
                  <a:pt x="2226" y="753"/>
                  <a:pt x="2220" y="764"/>
                  <a:pt x="2209" y="769"/>
                </a:cubicBezTo>
                <a:cubicBezTo>
                  <a:pt x="2197" y="774"/>
                  <a:pt x="2185" y="779"/>
                  <a:pt x="2173" y="783"/>
                </a:cubicBezTo>
                <a:cubicBezTo>
                  <a:pt x="2170" y="784"/>
                  <a:pt x="2166" y="786"/>
                  <a:pt x="2162" y="787"/>
                </a:cubicBezTo>
                <a:cubicBezTo>
                  <a:pt x="2159" y="788"/>
                  <a:pt x="2160" y="788"/>
                  <a:pt x="2161" y="792"/>
                </a:cubicBezTo>
                <a:cubicBezTo>
                  <a:pt x="2161" y="794"/>
                  <a:pt x="2161" y="799"/>
                  <a:pt x="2157" y="797"/>
                </a:cubicBezTo>
                <a:cubicBezTo>
                  <a:pt x="2156" y="796"/>
                  <a:pt x="2155" y="791"/>
                  <a:pt x="2154" y="789"/>
                </a:cubicBezTo>
                <a:cubicBezTo>
                  <a:pt x="2155" y="789"/>
                  <a:pt x="2157" y="788"/>
                  <a:pt x="2158" y="788"/>
                </a:cubicBezTo>
                <a:cubicBezTo>
                  <a:pt x="2154" y="785"/>
                  <a:pt x="2146" y="782"/>
                  <a:pt x="2142" y="786"/>
                </a:cubicBezTo>
                <a:cubicBezTo>
                  <a:pt x="2138" y="789"/>
                  <a:pt x="2128" y="794"/>
                  <a:pt x="2126" y="799"/>
                </a:cubicBezTo>
                <a:cubicBezTo>
                  <a:pt x="2126" y="801"/>
                  <a:pt x="2123" y="807"/>
                  <a:pt x="2124" y="809"/>
                </a:cubicBezTo>
                <a:cubicBezTo>
                  <a:pt x="2126" y="813"/>
                  <a:pt x="2128" y="816"/>
                  <a:pt x="2131" y="820"/>
                </a:cubicBezTo>
                <a:cubicBezTo>
                  <a:pt x="2134" y="826"/>
                  <a:pt x="2138" y="830"/>
                  <a:pt x="2142" y="835"/>
                </a:cubicBezTo>
                <a:cubicBezTo>
                  <a:pt x="2147" y="842"/>
                  <a:pt x="2150" y="844"/>
                  <a:pt x="2150" y="852"/>
                </a:cubicBezTo>
                <a:cubicBezTo>
                  <a:pt x="2150" y="857"/>
                  <a:pt x="2153" y="868"/>
                  <a:pt x="2149" y="872"/>
                </a:cubicBezTo>
                <a:cubicBezTo>
                  <a:pt x="2139" y="881"/>
                  <a:pt x="2129" y="890"/>
                  <a:pt x="2118" y="899"/>
                </a:cubicBezTo>
                <a:cubicBezTo>
                  <a:pt x="2114" y="895"/>
                  <a:pt x="2119" y="889"/>
                  <a:pt x="2116" y="886"/>
                </a:cubicBezTo>
                <a:cubicBezTo>
                  <a:pt x="2113" y="882"/>
                  <a:pt x="2109" y="879"/>
                  <a:pt x="2106" y="875"/>
                </a:cubicBezTo>
                <a:cubicBezTo>
                  <a:pt x="2099" y="868"/>
                  <a:pt x="2094" y="864"/>
                  <a:pt x="2086" y="864"/>
                </a:cubicBezTo>
                <a:cubicBezTo>
                  <a:pt x="2086" y="862"/>
                  <a:pt x="2086" y="859"/>
                  <a:pt x="2087" y="857"/>
                </a:cubicBezTo>
                <a:cubicBezTo>
                  <a:pt x="2078" y="858"/>
                  <a:pt x="2080" y="859"/>
                  <a:pt x="2079" y="868"/>
                </a:cubicBezTo>
                <a:cubicBezTo>
                  <a:pt x="2079" y="874"/>
                  <a:pt x="2076" y="879"/>
                  <a:pt x="2074" y="884"/>
                </a:cubicBezTo>
                <a:cubicBezTo>
                  <a:pt x="2073" y="886"/>
                  <a:pt x="2074" y="888"/>
                  <a:pt x="2074" y="891"/>
                </a:cubicBezTo>
                <a:cubicBezTo>
                  <a:pt x="2074" y="895"/>
                  <a:pt x="2074" y="895"/>
                  <a:pt x="2078" y="894"/>
                </a:cubicBezTo>
                <a:cubicBezTo>
                  <a:pt x="2081" y="894"/>
                  <a:pt x="2083" y="908"/>
                  <a:pt x="2084" y="910"/>
                </a:cubicBezTo>
                <a:cubicBezTo>
                  <a:pt x="2085" y="914"/>
                  <a:pt x="2093" y="918"/>
                  <a:pt x="2096" y="920"/>
                </a:cubicBezTo>
                <a:cubicBezTo>
                  <a:pt x="2099" y="923"/>
                  <a:pt x="2104" y="927"/>
                  <a:pt x="2105" y="931"/>
                </a:cubicBezTo>
                <a:cubicBezTo>
                  <a:pt x="2107" y="936"/>
                  <a:pt x="2105" y="942"/>
                  <a:pt x="2106" y="948"/>
                </a:cubicBezTo>
                <a:cubicBezTo>
                  <a:pt x="2108" y="952"/>
                  <a:pt x="2110" y="957"/>
                  <a:pt x="2112" y="962"/>
                </a:cubicBezTo>
                <a:cubicBezTo>
                  <a:pt x="2105" y="961"/>
                  <a:pt x="2101" y="956"/>
                  <a:pt x="2095" y="952"/>
                </a:cubicBezTo>
                <a:cubicBezTo>
                  <a:pt x="2089" y="947"/>
                  <a:pt x="2089" y="945"/>
                  <a:pt x="2087" y="938"/>
                </a:cubicBezTo>
                <a:cubicBezTo>
                  <a:pt x="2085" y="933"/>
                  <a:pt x="2084" y="922"/>
                  <a:pt x="2080" y="918"/>
                </a:cubicBezTo>
                <a:cubicBezTo>
                  <a:pt x="2075" y="913"/>
                  <a:pt x="2070" y="907"/>
                  <a:pt x="2065" y="902"/>
                </a:cubicBezTo>
                <a:cubicBezTo>
                  <a:pt x="2063" y="899"/>
                  <a:pt x="2066" y="886"/>
                  <a:pt x="2066" y="882"/>
                </a:cubicBezTo>
                <a:cubicBezTo>
                  <a:pt x="2067" y="875"/>
                  <a:pt x="2065" y="867"/>
                  <a:pt x="2065" y="861"/>
                </a:cubicBezTo>
                <a:cubicBezTo>
                  <a:pt x="2064" y="847"/>
                  <a:pt x="2060" y="835"/>
                  <a:pt x="2056" y="822"/>
                </a:cubicBezTo>
                <a:cubicBezTo>
                  <a:pt x="2053" y="826"/>
                  <a:pt x="2050" y="829"/>
                  <a:pt x="2047" y="832"/>
                </a:cubicBezTo>
                <a:cubicBezTo>
                  <a:pt x="2044" y="837"/>
                  <a:pt x="2044" y="836"/>
                  <a:pt x="2039" y="835"/>
                </a:cubicBezTo>
                <a:cubicBezTo>
                  <a:pt x="2034" y="834"/>
                  <a:pt x="2034" y="834"/>
                  <a:pt x="2035" y="829"/>
                </a:cubicBezTo>
                <a:cubicBezTo>
                  <a:pt x="2035" y="826"/>
                  <a:pt x="2037" y="819"/>
                  <a:pt x="2036" y="817"/>
                </a:cubicBezTo>
                <a:cubicBezTo>
                  <a:pt x="2033" y="808"/>
                  <a:pt x="2031" y="801"/>
                  <a:pt x="2024" y="796"/>
                </a:cubicBezTo>
                <a:cubicBezTo>
                  <a:pt x="2018" y="791"/>
                  <a:pt x="2016" y="782"/>
                  <a:pt x="2013" y="775"/>
                </a:cubicBezTo>
                <a:cubicBezTo>
                  <a:pt x="2010" y="777"/>
                  <a:pt x="2005" y="782"/>
                  <a:pt x="2002" y="782"/>
                </a:cubicBezTo>
                <a:cubicBezTo>
                  <a:pt x="1995" y="783"/>
                  <a:pt x="1989" y="784"/>
                  <a:pt x="1983" y="785"/>
                </a:cubicBezTo>
                <a:cubicBezTo>
                  <a:pt x="1982" y="785"/>
                  <a:pt x="1978" y="785"/>
                  <a:pt x="1977" y="786"/>
                </a:cubicBezTo>
                <a:cubicBezTo>
                  <a:pt x="1976" y="787"/>
                  <a:pt x="1978" y="791"/>
                  <a:pt x="1977" y="792"/>
                </a:cubicBezTo>
                <a:cubicBezTo>
                  <a:pt x="1974" y="796"/>
                  <a:pt x="1971" y="799"/>
                  <a:pt x="1968" y="802"/>
                </a:cubicBezTo>
                <a:cubicBezTo>
                  <a:pt x="1959" y="811"/>
                  <a:pt x="1950" y="820"/>
                  <a:pt x="1941" y="829"/>
                </a:cubicBezTo>
                <a:cubicBezTo>
                  <a:pt x="1938" y="832"/>
                  <a:pt x="1932" y="834"/>
                  <a:pt x="1929" y="836"/>
                </a:cubicBezTo>
                <a:cubicBezTo>
                  <a:pt x="1924" y="838"/>
                  <a:pt x="1926" y="841"/>
                  <a:pt x="1926" y="847"/>
                </a:cubicBezTo>
                <a:cubicBezTo>
                  <a:pt x="1926" y="852"/>
                  <a:pt x="1927" y="859"/>
                  <a:pt x="1926" y="863"/>
                </a:cubicBezTo>
                <a:cubicBezTo>
                  <a:pt x="1925" y="868"/>
                  <a:pt x="1922" y="874"/>
                  <a:pt x="1923" y="879"/>
                </a:cubicBezTo>
                <a:cubicBezTo>
                  <a:pt x="1924" y="886"/>
                  <a:pt x="1925" y="889"/>
                  <a:pt x="1930" y="894"/>
                </a:cubicBezTo>
                <a:cubicBezTo>
                  <a:pt x="1934" y="898"/>
                  <a:pt x="1935" y="903"/>
                  <a:pt x="1938" y="909"/>
                </a:cubicBezTo>
                <a:cubicBezTo>
                  <a:pt x="1942" y="919"/>
                  <a:pt x="1925" y="928"/>
                  <a:pt x="1924" y="914"/>
                </a:cubicBezTo>
                <a:cubicBezTo>
                  <a:pt x="1923" y="908"/>
                  <a:pt x="1923" y="903"/>
                  <a:pt x="1923" y="897"/>
                </a:cubicBezTo>
                <a:cubicBezTo>
                  <a:pt x="1923" y="891"/>
                  <a:pt x="1921" y="890"/>
                  <a:pt x="1917" y="886"/>
                </a:cubicBezTo>
                <a:cubicBezTo>
                  <a:pt x="1917" y="890"/>
                  <a:pt x="1918" y="894"/>
                  <a:pt x="1914" y="896"/>
                </a:cubicBezTo>
                <a:cubicBezTo>
                  <a:pt x="1911" y="898"/>
                  <a:pt x="1907" y="901"/>
                  <a:pt x="1904" y="903"/>
                </a:cubicBezTo>
                <a:cubicBezTo>
                  <a:pt x="1894" y="884"/>
                  <a:pt x="1885" y="865"/>
                  <a:pt x="1877" y="845"/>
                </a:cubicBezTo>
                <a:cubicBezTo>
                  <a:pt x="1874" y="840"/>
                  <a:pt x="1871" y="834"/>
                  <a:pt x="1869" y="829"/>
                </a:cubicBezTo>
                <a:cubicBezTo>
                  <a:pt x="1868" y="825"/>
                  <a:pt x="1869" y="820"/>
                  <a:pt x="1869" y="816"/>
                </a:cubicBezTo>
                <a:cubicBezTo>
                  <a:pt x="1868" y="803"/>
                  <a:pt x="1868" y="791"/>
                  <a:pt x="1868" y="778"/>
                </a:cubicBezTo>
                <a:cubicBezTo>
                  <a:pt x="1865" y="782"/>
                  <a:pt x="1862" y="786"/>
                  <a:pt x="1860" y="789"/>
                </a:cubicBezTo>
                <a:cubicBezTo>
                  <a:pt x="1857" y="793"/>
                  <a:pt x="1857" y="792"/>
                  <a:pt x="1852" y="792"/>
                </a:cubicBezTo>
                <a:cubicBezTo>
                  <a:pt x="1848" y="792"/>
                  <a:pt x="1842" y="783"/>
                  <a:pt x="1838" y="779"/>
                </a:cubicBezTo>
                <a:cubicBezTo>
                  <a:pt x="1842" y="778"/>
                  <a:pt x="1849" y="779"/>
                  <a:pt x="1850" y="774"/>
                </a:cubicBezTo>
                <a:cubicBezTo>
                  <a:pt x="1848" y="774"/>
                  <a:pt x="1845" y="775"/>
                  <a:pt x="1844" y="774"/>
                </a:cubicBezTo>
                <a:cubicBezTo>
                  <a:pt x="1839" y="773"/>
                  <a:pt x="1833" y="768"/>
                  <a:pt x="1828" y="765"/>
                </a:cubicBezTo>
                <a:cubicBezTo>
                  <a:pt x="1825" y="764"/>
                  <a:pt x="1823" y="755"/>
                  <a:pt x="1821" y="752"/>
                </a:cubicBezTo>
                <a:cubicBezTo>
                  <a:pt x="1820" y="748"/>
                  <a:pt x="1793" y="754"/>
                  <a:pt x="1789" y="755"/>
                </a:cubicBezTo>
                <a:cubicBezTo>
                  <a:pt x="1779" y="756"/>
                  <a:pt x="1769" y="752"/>
                  <a:pt x="1759" y="750"/>
                </a:cubicBezTo>
                <a:cubicBezTo>
                  <a:pt x="1755" y="749"/>
                  <a:pt x="1750" y="749"/>
                  <a:pt x="1748" y="745"/>
                </a:cubicBezTo>
                <a:cubicBezTo>
                  <a:pt x="1744" y="737"/>
                  <a:pt x="1745" y="735"/>
                  <a:pt x="1737" y="738"/>
                </a:cubicBezTo>
                <a:cubicBezTo>
                  <a:pt x="1731" y="740"/>
                  <a:pt x="1727" y="739"/>
                  <a:pt x="1720" y="738"/>
                </a:cubicBezTo>
                <a:cubicBezTo>
                  <a:pt x="1716" y="737"/>
                  <a:pt x="1714" y="732"/>
                  <a:pt x="1710" y="731"/>
                </a:cubicBezTo>
                <a:cubicBezTo>
                  <a:pt x="1703" y="727"/>
                  <a:pt x="1702" y="726"/>
                  <a:pt x="1699" y="719"/>
                </a:cubicBezTo>
                <a:cubicBezTo>
                  <a:pt x="1697" y="714"/>
                  <a:pt x="1696" y="708"/>
                  <a:pt x="1690" y="707"/>
                </a:cubicBezTo>
                <a:cubicBezTo>
                  <a:pt x="1682" y="706"/>
                  <a:pt x="1682" y="706"/>
                  <a:pt x="1676" y="714"/>
                </a:cubicBezTo>
                <a:cubicBezTo>
                  <a:pt x="1674" y="716"/>
                  <a:pt x="1681" y="725"/>
                  <a:pt x="1682" y="728"/>
                </a:cubicBezTo>
                <a:cubicBezTo>
                  <a:pt x="1688" y="737"/>
                  <a:pt x="1693" y="747"/>
                  <a:pt x="1698" y="756"/>
                </a:cubicBezTo>
                <a:cubicBezTo>
                  <a:pt x="1698" y="752"/>
                  <a:pt x="1699" y="747"/>
                  <a:pt x="1700" y="743"/>
                </a:cubicBezTo>
                <a:cubicBezTo>
                  <a:pt x="1703" y="750"/>
                  <a:pt x="1703" y="756"/>
                  <a:pt x="1703" y="764"/>
                </a:cubicBezTo>
                <a:cubicBezTo>
                  <a:pt x="1709" y="763"/>
                  <a:pt x="1720" y="764"/>
                  <a:pt x="1726" y="761"/>
                </a:cubicBezTo>
                <a:cubicBezTo>
                  <a:pt x="1731" y="757"/>
                  <a:pt x="1737" y="748"/>
                  <a:pt x="1741" y="743"/>
                </a:cubicBezTo>
                <a:cubicBezTo>
                  <a:pt x="1742" y="748"/>
                  <a:pt x="1740" y="757"/>
                  <a:pt x="1745" y="760"/>
                </a:cubicBezTo>
                <a:cubicBezTo>
                  <a:pt x="1747" y="762"/>
                  <a:pt x="1750" y="765"/>
                  <a:pt x="1753" y="766"/>
                </a:cubicBezTo>
                <a:cubicBezTo>
                  <a:pt x="1756" y="767"/>
                  <a:pt x="1759" y="766"/>
                  <a:pt x="1760" y="769"/>
                </a:cubicBezTo>
                <a:cubicBezTo>
                  <a:pt x="1761" y="771"/>
                  <a:pt x="1763" y="776"/>
                  <a:pt x="1765" y="777"/>
                </a:cubicBezTo>
                <a:cubicBezTo>
                  <a:pt x="1769" y="777"/>
                  <a:pt x="1767" y="780"/>
                  <a:pt x="1767" y="784"/>
                </a:cubicBezTo>
                <a:cubicBezTo>
                  <a:pt x="1767" y="788"/>
                  <a:pt x="1759" y="795"/>
                  <a:pt x="1756" y="798"/>
                </a:cubicBezTo>
                <a:cubicBezTo>
                  <a:pt x="1756" y="797"/>
                  <a:pt x="1755" y="795"/>
                  <a:pt x="1755" y="794"/>
                </a:cubicBezTo>
                <a:cubicBezTo>
                  <a:pt x="1753" y="799"/>
                  <a:pt x="1751" y="801"/>
                  <a:pt x="1751" y="807"/>
                </a:cubicBezTo>
                <a:cubicBezTo>
                  <a:pt x="1751" y="812"/>
                  <a:pt x="1750" y="811"/>
                  <a:pt x="1746" y="813"/>
                </a:cubicBezTo>
                <a:cubicBezTo>
                  <a:pt x="1742" y="815"/>
                  <a:pt x="1738" y="817"/>
                  <a:pt x="1734" y="819"/>
                </a:cubicBezTo>
                <a:cubicBezTo>
                  <a:pt x="1731" y="820"/>
                  <a:pt x="1731" y="827"/>
                  <a:pt x="1729" y="828"/>
                </a:cubicBezTo>
                <a:cubicBezTo>
                  <a:pt x="1727" y="829"/>
                  <a:pt x="1724" y="826"/>
                  <a:pt x="1722" y="827"/>
                </a:cubicBezTo>
                <a:cubicBezTo>
                  <a:pt x="1719" y="828"/>
                  <a:pt x="1716" y="830"/>
                  <a:pt x="1713" y="831"/>
                </a:cubicBezTo>
                <a:cubicBezTo>
                  <a:pt x="1709" y="833"/>
                  <a:pt x="1710" y="838"/>
                  <a:pt x="1706" y="840"/>
                </a:cubicBezTo>
                <a:cubicBezTo>
                  <a:pt x="1699" y="842"/>
                  <a:pt x="1693" y="844"/>
                  <a:pt x="1686" y="847"/>
                </a:cubicBezTo>
                <a:cubicBezTo>
                  <a:pt x="1684" y="847"/>
                  <a:pt x="1684" y="849"/>
                  <a:pt x="1682" y="851"/>
                </a:cubicBezTo>
                <a:cubicBezTo>
                  <a:pt x="1681" y="853"/>
                  <a:pt x="1679" y="853"/>
                  <a:pt x="1676" y="853"/>
                </a:cubicBezTo>
                <a:cubicBezTo>
                  <a:pt x="1670" y="854"/>
                  <a:pt x="1664" y="856"/>
                  <a:pt x="1659" y="858"/>
                </a:cubicBezTo>
                <a:cubicBezTo>
                  <a:pt x="1654" y="859"/>
                  <a:pt x="1653" y="864"/>
                  <a:pt x="1649" y="864"/>
                </a:cubicBezTo>
                <a:cubicBezTo>
                  <a:pt x="1642" y="864"/>
                  <a:pt x="1641" y="865"/>
                  <a:pt x="1640" y="858"/>
                </a:cubicBezTo>
                <a:cubicBezTo>
                  <a:pt x="1638" y="850"/>
                  <a:pt x="1637" y="843"/>
                  <a:pt x="1635" y="835"/>
                </a:cubicBezTo>
                <a:cubicBezTo>
                  <a:pt x="1633" y="823"/>
                  <a:pt x="1628" y="816"/>
                  <a:pt x="1621" y="806"/>
                </a:cubicBezTo>
                <a:cubicBezTo>
                  <a:pt x="1618" y="800"/>
                  <a:pt x="1617" y="798"/>
                  <a:pt x="1611" y="796"/>
                </a:cubicBezTo>
                <a:cubicBezTo>
                  <a:pt x="1608" y="795"/>
                  <a:pt x="1608" y="784"/>
                  <a:pt x="1607" y="780"/>
                </a:cubicBezTo>
                <a:cubicBezTo>
                  <a:pt x="1606" y="774"/>
                  <a:pt x="1602" y="769"/>
                  <a:pt x="1600" y="764"/>
                </a:cubicBezTo>
                <a:cubicBezTo>
                  <a:pt x="1598" y="761"/>
                  <a:pt x="1595" y="760"/>
                  <a:pt x="1593" y="756"/>
                </a:cubicBezTo>
                <a:cubicBezTo>
                  <a:pt x="1589" y="749"/>
                  <a:pt x="1585" y="742"/>
                  <a:pt x="1581" y="735"/>
                </a:cubicBezTo>
                <a:cubicBezTo>
                  <a:pt x="1579" y="731"/>
                  <a:pt x="1577" y="725"/>
                  <a:pt x="1573" y="726"/>
                </a:cubicBezTo>
                <a:cubicBezTo>
                  <a:pt x="1573" y="722"/>
                  <a:pt x="1574" y="717"/>
                  <a:pt x="1574" y="713"/>
                </a:cubicBezTo>
                <a:cubicBezTo>
                  <a:pt x="1573" y="718"/>
                  <a:pt x="1571" y="723"/>
                  <a:pt x="1569" y="729"/>
                </a:cubicBezTo>
                <a:cubicBezTo>
                  <a:pt x="1563" y="722"/>
                  <a:pt x="1560" y="717"/>
                  <a:pt x="1556" y="709"/>
                </a:cubicBezTo>
                <a:cubicBezTo>
                  <a:pt x="1552" y="714"/>
                  <a:pt x="1559" y="723"/>
                  <a:pt x="1562" y="728"/>
                </a:cubicBezTo>
                <a:cubicBezTo>
                  <a:pt x="1567" y="738"/>
                  <a:pt x="1572" y="748"/>
                  <a:pt x="1576" y="758"/>
                </a:cubicBezTo>
                <a:cubicBezTo>
                  <a:pt x="1579" y="764"/>
                  <a:pt x="1578" y="771"/>
                  <a:pt x="1583" y="776"/>
                </a:cubicBezTo>
                <a:cubicBezTo>
                  <a:pt x="1585" y="778"/>
                  <a:pt x="1589" y="781"/>
                  <a:pt x="1590" y="784"/>
                </a:cubicBezTo>
                <a:cubicBezTo>
                  <a:pt x="1590" y="789"/>
                  <a:pt x="1591" y="794"/>
                  <a:pt x="1592" y="799"/>
                </a:cubicBezTo>
                <a:cubicBezTo>
                  <a:pt x="1592" y="802"/>
                  <a:pt x="1592" y="808"/>
                  <a:pt x="1594" y="810"/>
                </a:cubicBezTo>
                <a:cubicBezTo>
                  <a:pt x="1597" y="812"/>
                  <a:pt x="1601" y="815"/>
                  <a:pt x="1603" y="818"/>
                </a:cubicBezTo>
                <a:cubicBezTo>
                  <a:pt x="1608" y="825"/>
                  <a:pt x="1609" y="835"/>
                  <a:pt x="1612" y="842"/>
                </a:cubicBezTo>
                <a:cubicBezTo>
                  <a:pt x="1613" y="845"/>
                  <a:pt x="1620" y="844"/>
                  <a:pt x="1622" y="846"/>
                </a:cubicBezTo>
                <a:cubicBezTo>
                  <a:pt x="1625" y="849"/>
                  <a:pt x="1627" y="853"/>
                  <a:pt x="1630" y="856"/>
                </a:cubicBezTo>
                <a:cubicBezTo>
                  <a:pt x="1635" y="861"/>
                  <a:pt x="1644" y="867"/>
                  <a:pt x="1637" y="874"/>
                </a:cubicBezTo>
                <a:cubicBezTo>
                  <a:pt x="1642" y="875"/>
                  <a:pt x="1647" y="885"/>
                  <a:pt x="1651" y="884"/>
                </a:cubicBezTo>
                <a:cubicBezTo>
                  <a:pt x="1664" y="881"/>
                  <a:pt x="1677" y="877"/>
                  <a:pt x="1690" y="874"/>
                </a:cubicBezTo>
                <a:cubicBezTo>
                  <a:pt x="1692" y="873"/>
                  <a:pt x="1699" y="870"/>
                  <a:pt x="1701" y="874"/>
                </a:cubicBezTo>
                <a:cubicBezTo>
                  <a:pt x="1703" y="876"/>
                  <a:pt x="1698" y="888"/>
                  <a:pt x="1697" y="891"/>
                </a:cubicBezTo>
                <a:cubicBezTo>
                  <a:pt x="1695" y="901"/>
                  <a:pt x="1687" y="911"/>
                  <a:pt x="1682" y="921"/>
                </a:cubicBezTo>
                <a:cubicBezTo>
                  <a:pt x="1678" y="928"/>
                  <a:pt x="1675" y="937"/>
                  <a:pt x="1669" y="943"/>
                </a:cubicBezTo>
                <a:cubicBezTo>
                  <a:pt x="1653" y="960"/>
                  <a:pt x="1634" y="975"/>
                  <a:pt x="1622" y="996"/>
                </a:cubicBezTo>
                <a:cubicBezTo>
                  <a:pt x="1620" y="1000"/>
                  <a:pt x="1603" y="1023"/>
                  <a:pt x="1606" y="1027"/>
                </a:cubicBezTo>
                <a:cubicBezTo>
                  <a:pt x="1610" y="1035"/>
                  <a:pt x="1610" y="1036"/>
                  <a:pt x="1610" y="1045"/>
                </a:cubicBezTo>
                <a:cubicBezTo>
                  <a:pt x="1609" y="1053"/>
                  <a:pt x="1610" y="1053"/>
                  <a:pt x="1614" y="1059"/>
                </a:cubicBezTo>
                <a:cubicBezTo>
                  <a:pt x="1622" y="1069"/>
                  <a:pt x="1619" y="1084"/>
                  <a:pt x="1620" y="1096"/>
                </a:cubicBezTo>
                <a:cubicBezTo>
                  <a:pt x="1620" y="1105"/>
                  <a:pt x="1613" y="1116"/>
                  <a:pt x="1606" y="1119"/>
                </a:cubicBezTo>
                <a:cubicBezTo>
                  <a:pt x="1602" y="1121"/>
                  <a:pt x="1594" y="1123"/>
                  <a:pt x="1590" y="1126"/>
                </a:cubicBezTo>
                <a:cubicBezTo>
                  <a:pt x="1587" y="1131"/>
                  <a:pt x="1583" y="1136"/>
                  <a:pt x="1579" y="1140"/>
                </a:cubicBezTo>
                <a:cubicBezTo>
                  <a:pt x="1575" y="1144"/>
                  <a:pt x="1571" y="1146"/>
                  <a:pt x="1573" y="1151"/>
                </a:cubicBezTo>
                <a:cubicBezTo>
                  <a:pt x="1575" y="1155"/>
                  <a:pt x="1580" y="1163"/>
                  <a:pt x="1580" y="1167"/>
                </a:cubicBezTo>
                <a:cubicBezTo>
                  <a:pt x="1579" y="1171"/>
                  <a:pt x="1580" y="1182"/>
                  <a:pt x="1577" y="1186"/>
                </a:cubicBezTo>
                <a:cubicBezTo>
                  <a:pt x="1575" y="1189"/>
                  <a:pt x="1566" y="1191"/>
                  <a:pt x="1562" y="1193"/>
                </a:cubicBezTo>
                <a:cubicBezTo>
                  <a:pt x="1557" y="1196"/>
                  <a:pt x="1558" y="1198"/>
                  <a:pt x="1557" y="1205"/>
                </a:cubicBezTo>
                <a:cubicBezTo>
                  <a:pt x="1557" y="1209"/>
                  <a:pt x="1558" y="1218"/>
                  <a:pt x="1555" y="1221"/>
                </a:cubicBezTo>
                <a:cubicBezTo>
                  <a:pt x="1549" y="1231"/>
                  <a:pt x="1543" y="1242"/>
                  <a:pt x="1535" y="1250"/>
                </a:cubicBezTo>
                <a:cubicBezTo>
                  <a:pt x="1531" y="1254"/>
                  <a:pt x="1526" y="1258"/>
                  <a:pt x="1522" y="1262"/>
                </a:cubicBezTo>
                <a:cubicBezTo>
                  <a:pt x="1519" y="1264"/>
                  <a:pt x="1514" y="1270"/>
                  <a:pt x="1511" y="1271"/>
                </a:cubicBezTo>
                <a:cubicBezTo>
                  <a:pt x="1499" y="1273"/>
                  <a:pt x="1488" y="1276"/>
                  <a:pt x="1476" y="1278"/>
                </a:cubicBezTo>
                <a:cubicBezTo>
                  <a:pt x="1471" y="1279"/>
                  <a:pt x="1465" y="1280"/>
                  <a:pt x="1460" y="1282"/>
                </a:cubicBezTo>
                <a:cubicBezTo>
                  <a:pt x="1457" y="1282"/>
                  <a:pt x="1452" y="1275"/>
                  <a:pt x="1450" y="1274"/>
                </a:cubicBezTo>
                <a:cubicBezTo>
                  <a:pt x="1444" y="1268"/>
                  <a:pt x="1444" y="1268"/>
                  <a:pt x="1445" y="1259"/>
                </a:cubicBezTo>
                <a:cubicBezTo>
                  <a:pt x="1445" y="1255"/>
                  <a:pt x="1441" y="1249"/>
                  <a:pt x="1440" y="1246"/>
                </a:cubicBezTo>
                <a:cubicBezTo>
                  <a:pt x="1437" y="1239"/>
                  <a:pt x="1434" y="1232"/>
                  <a:pt x="1432" y="1225"/>
                </a:cubicBezTo>
                <a:cubicBezTo>
                  <a:pt x="1430" y="1221"/>
                  <a:pt x="1425" y="1218"/>
                  <a:pt x="1422" y="1215"/>
                </a:cubicBezTo>
                <a:cubicBezTo>
                  <a:pt x="1420" y="1213"/>
                  <a:pt x="1420" y="1204"/>
                  <a:pt x="1420" y="1201"/>
                </a:cubicBezTo>
                <a:cubicBezTo>
                  <a:pt x="1418" y="1193"/>
                  <a:pt x="1417" y="1185"/>
                  <a:pt x="1416" y="1178"/>
                </a:cubicBezTo>
                <a:cubicBezTo>
                  <a:pt x="1415" y="1167"/>
                  <a:pt x="1409" y="1159"/>
                  <a:pt x="1405" y="1150"/>
                </a:cubicBezTo>
                <a:cubicBezTo>
                  <a:pt x="1402" y="1143"/>
                  <a:pt x="1399" y="1137"/>
                  <a:pt x="1396" y="1131"/>
                </a:cubicBezTo>
                <a:cubicBezTo>
                  <a:pt x="1394" y="1129"/>
                  <a:pt x="1396" y="1124"/>
                  <a:pt x="1397" y="1121"/>
                </a:cubicBezTo>
                <a:cubicBezTo>
                  <a:pt x="1399" y="1107"/>
                  <a:pt x="1399" y="1095"/>
                  <a:pt x="1405" y="1083"/>
                </a:cubicBezTo>
                <a:cubicBezTo>
                  <a:pt x="1412" y="1072"/>
                  <a:pt x="1408" y="1063"/>
                  <a:pt x="1405" y="1052"/>
                </a:cubicBezTo>
                <a:cubicBezTo>
                  <a:pt x="1402" y="1039"/>
                  <a:pt x="1399" y="1027"/>
                  <a:pt x="1396" y="1015"/>
                </a:cubicBezTo>
                <a:cubicBezTo>
                  <a:pt x="1395" y="1011"/>
                  <a:pt x="1390" y="1006"/>
                  <a:pt x="1388" y="1003"/>
                </a:cubicBezTo>
                <a:cubicBezTo>
                  <a:pt x="1384" y="998"/>
                  <a:pt x="1380" y="992"/>
                  <a:pt x="1376" y="986"/>
                </a:cubicBezTo>
                <a:cubicBezTo>
                  <a:pt x="1373" y="983"/>
                  <a:pt x="1375" y="979"/>
                  <a:pt x="1375" y="976"/>
                </a:cubicBezTo>
                <a:cubicBezTo>
                  <a:pt x="1376" y="968"/>
                  <a:pt x="1377" y="960"/>
                  <a:pt x="1378" y="952"/>
                </a:cubicBezTo>
                <a:cubicBezTo>
                  <a:pt x="1379" y="946"/>
                  <a:pt x="1379" y="945"/>
                  <a:pt x="1375" y="940"/>
                </a:cubicBezTo>
                <a:cubicBezTo>
                  <a:pt x="1371" y="934"/>
                  <a:pt x="1371" y="933"/>
                  <a:pt x="1364" y="934"/>
                </a:cubicBezTo>
                <a:cubicBezTo>
                  <a:pt x="1360" y="934"/>
                  <a:pt x="1352" y="937"/>
                  <a:pt x="1350" y="933"/>
                </a:cubicBezTo>
                <a:cubicBezTo>
                  <a:pt x="1345" y="928"/>
                  <a:pt x="1341" y="923"/>
                  <a:pt x="1337" y="918"/>
                </a:cubicBezTo>
                <a:cubicBezTo>
                  <a:pt x="1336" y="916"/>
                  <a:pt x="1311" y="920"/>
                  <a:pt x="1308" y="921"/>
                </a:cubicBezTo>
                <a:cubicBezTo>
                  <a:pt x="1302" y="924"/>
                  <a:pt x="1296" y="927"/>
                  <a:pt x="1290" y="930"/>
                </a:cubicBezTo>
                <a:cubicBezTo>
                  <a:pt x="1286" y="933"/>
                  <a:pt x="1284" y="932"/>
                  <a:pt x="1279" y="930"/>
                </a:cubicBezTo>
                <a:cubicBezTo>
                  <a:pt x="1273" y="929"/>
                  <a:pt x="1270" y="927"/>
                  <a:pt x="1265" y="929"/>
                </a:cubicBezTo>
                <a:cubicBezTo>
                  <a:pt x="1259" y="931"/>
                  <a:pt x="1252" y="934"/>
                  <a:pt x="1246" y="936"/>
                </a:cubicBezTo>
                <a:cubicBezTo>
                  <a:pt x="1243" y="937"/>
                  <a:pt x="1239" y="933"/>
                  <a:pt x="1237" y="931"/>
                </a:cubicBezTo>
                <a:cubicBezTo>
                  <a:pt x="1231" y="926"/>
                  <a:pt x="1224" y="922"/>
                  <a:pt x="1218" y="918"/>
                </a:cubicBezTo>
                <a:cubicBezTo>
                  <a:pt x="1211" y="912"/>
                  <a:pt x="1207" y="909"/>
                  <a:pt x="1202" y="901"/>
                </a:cubicBezTo>
                <a:cubicBezTo>
                  <a:pt x="1194" y="887"/>
                  <a:pt x="1186" y="874"/>
                  <a:pt x="1178" y="860"/>
                </a:cubicBezTo>
                <a:cubicBezTo>
                  <a:pt x="1176" y="856"/>
                  <a:pt x="1173" y="851"/>
                  <a:pt x="1171" y="847"/>
                </a:cubicBezTo>
                <a:cubicBezTo>
                  <a:pt x="1170" y="845"/>
                  <a:pt x="1174" y="837"/>
                  <a:pt x="1175" y="835"/>
                </a:cubicBezTo>
                <a:cubicBezTo>
                  <a:pt x="1176" y="832"/>
                  <a:pt x="1180" y="825"/>
                  <a:pt x="1179" y="821"/>
                </a:cubicBezTo>
                <a:cubicBezTo>
                  <a:pt x="1178" y="815"/>
                  <a:pt x="1176" y="808"/>
                  <a:pt x="1175" y="802"/>
                </a:cubicBezTo>
                <a:cubicBezTo>
                  <a:pt x="1174" y="797"/>
                  <a:pt x="1171" y="789"/>
                  <a:pt x="1171" y="785"/>
                </a:cubicBezTo>
                <a:cubicBezTo>
                  <a:pt x="1171" y="782"/>
                  <a:pt x="1175" y="778"/>
                  <a:pt x="1176" y="776"/>
                </a:cubicBezTo>
                <a:cubicBezTo>
                  <a:pt x="1184" y="762"/>
                  <a:pt x="1191" y="749"/>
                  <a:pt x="1199" y="735"/>
                </a:cubicBezTo>
                <a:cubicBezTo>
                  <a:pt x="1204" y="725"/>
                  <a:pt x="1210" y="723"/>
                  <a:pt x="1219" y="717"/>
                </a:cubicBezTo>
                <a:cubicBezTo>
                  <a:pt x="1224" y="714"/>
                  <a:pt x="1226" y="714"/>
                  <a:pt x="1227" y="708"/>
                </a:cubicBezTo>
                <a:cubicBezTo>
                  <a:pt x="1228" y="701"/>
                  <a:pt x="1229" y="694"/>
                  <a:pt x="1230" y="686"/>
                </a:cubicBezTo>
                <a:cubicBezTo>
                  <a:pt x="1232" y="678"/>
                  <a:pt x="1249" y="676"/>
                  <a:pt x="1252" y="668"/>
                </a:cubicBezTo>
                <a:cubicBezTo>
                  <a:pt x="1254" y="662"/>
                  <a:pt x="1255" y="654"/>
                  <a:pt x="1261" y="653"/>
                </a:cubicBezTo>
                <a:cubicBezTo>
                  <a:pt x="1263" y="652"/>
                  <a:pt x="1267" y="660"/>
                  <a:pt x="1271" y="659"/>
                </a:cubicBezTo>
                <a:cubicBezTo>
                  <a:pt x="1274" y="659"/>
                  <a:pt x="1278" y="656"/>
                  <a:pt x="1280" y="657"/>
                </a:cubicBezTo>
                <a:cubicBezTo>
                  <a:pt x="1281" y="658"/>
                  <a:pt x="1286" y="661"/>
                  <a:pt x="1287" y="661"/>
                </a:cubicBezTo>
                <a:cubicBezTo>
                  <a:pt x="1291" y="658"/>
                  <a:pt x="1296" y="655"/>
                  <a:pt x="1301" y="652"/>
                </a:cubicBezTo>
                <a:cubicBezTo>
                  <a:pt x="1309" y="648"/>
                  <a:pt x="1320" y="645"/>
                  <a:pt x="1330" y="643"/>
                </a:cubicBezTo>
                <a:cubicBezTo>
                  <a:pt x="1332" y="643"/>
                  <a:pt x="1336" y="642"/>
                  <a:pt x="1339" y="642"/>
                </a:cubicBezTo>
                <a:cubicBezTo>
                  <a:pt x="1341" y="643"/>
                  <a:pt x="1344" y="645"/>
                  <a:pt x="1346" y="645"/>
                </a:cubicBezTo>
                <a:cubicBezTo>
                  <a:pt x="1348" y="645"/>
                  <a:pt x="1351" y="642"/>
                  <a:pt x="1353" y="642"/>
                </a:cubicBezTo>
                <a:cubicBezTo>
                  <a:pt x="1355" y="641"/>
                  <a:pt x="1357" y="642"/>
                  <a:pt x="1359" y="642"/>
                </a:cubicBezTo>
                <a:cubicBezTo>
                  <a:pt x="1366" y="642"/>
                  <a:pt x="1370" y="643"/>
                  <a:pt x="1376" y="640"/>
                </a:cubicBezTo>
                <a:cubicBezTo>
                  <a:pt x="1380" y="637"/>
                  <a:pt x="1384" y="641"/>
                  <a:pt x="1389" y="643"/>
                </a:cubicBezTo>
                <a:cubicBezTo>
                  <a:pt x="1386" y="650"/>
                  <a:pt x="1385" y="651"/>
                  <a:pt x="1389" y="658"/>
                </a:cubicBezTo>
                <a:cubicBezTo>
                  <a:pt x="1391" y="661"/>
                  <a:pt x="1384" y="666"/>
                  <a:pt x="1381" y="669"/>
                </a:cubicBezTo>
                <a:cubicBezTo>
                  <a:pt x="1385" y="672"/>
                  <a:pt x="1390" y="678"/>
                  <a:pt x="1394" y="679"/>
                </a:cubicBezTo>
                <a:cubicBezTo>
                  <a:pt x="1402" y="682"/>
                  <a:pt x="1410" y="684"/>
                  <a:pt x="1418" y="686"/>
                </a:cubicBezTo>
                <a:cubicBezTo>
                  <a:pt x="1425" y="687"/>
                  <a:pt x="1423" y="694"/>
                  <a:pt x="1429" y="697"/>
                </a:cubicBezTo>
                <a:cubicBezTo>
                  <a:pt x="1434" y="699"/>
                  <a:pt x="1439" y="698"/>
                  <a:pt x="1444" y="702"/>
                </a:cubicBezTo>
                <a:cubicBezTo>
                  <a:pt x="1451" y="707"/>
                  <a:pt x="1455" y="708"/>
                  <a:pt x="1460" y="699"/>
                </a:cubicBezTo>
                <a:cubicBezTo>
                  <a:pt x="1461" y="697"/>
                  <a:pt x="1457" y="694"/>
                  <a:pt x="1458" y="692"/>
                </a:cubicBezTo>
                <a:cubicBezTo>
                  <a:pt x="1459" y="690"/>
                  <a:pt x="1461" y="685"/>
                  <a:pt x="1463" y="685"/>
                </a:cubicBezTo>
                <a:cubicBezTo>
                  <a:pt x="1470" y="683"/>
                  <a:pt x="1474" y="681"/>
                  <a:pt x="1482" y="684"/>
                </a:cubicBezTo>
                <a:cubicBezTo>
                  <a:pt x="1484" y="684"/>
                  <a:pt x="1482" y="688"/>
                  <a:pt x="1484" y="688"/>
                </a:cubicBezTo>
                <a:cubicBezTo>
                  <a:pt x="1488" y="689"/>
                  <a:pt x="1492" y="690"/>
                  <a:pt x="1495" y="690"/>
                </a:cubicBezTo>
                <a:cubicBezTo>
                  <a:pt x="1498" y="691"/>
                  <a:pt x="1498" y="692"/>
                  <a:pt x="1500" y="695"/>
                </a:cubicBezTo>
                <a:cubicBezTo>
                  <a:pt x="1501" y="697"/>
                  <a:pt x="1503" y="693"/>
                  <a:pt x="1505" y="694"/>
                </a:cubicBezTo>
                <a:cubicBezTo>
                  <a:pt x="1510" y="696"/>
                  <a:pt x="1516" y="697"/>
                  <a:pt x="1522" y="699"/>
                </a:cubicBezTo>
                <a:cubicBezTo>
                  <a:pt x="1528" y="701"/>
                  <a:pt x="1529" y="701"/>
                  <a:pt x="1535" y="698"/>
                </a:cubicBezTo>
                <a:cubicBezTo>
                  <a:pt x="1542" y="695"/>
                  <a:pt x="1543" y="694"/>
                  <a:pt x="1549" y="697"/>
                </a:cubicBezTo>
                <a:cubicBezTo>
                  <a:pt x="1557" y="701"/>
                  <a:pt x="1569" y="699"/>
                  <a:pt x="1573" y="689"/>
                </a:cubicBezTo>
                <a:cubicBezTo>
                  <a:pt x="1575" y="683"/>
                  <a:pt x="1586" y="664"/>
                  <a:pt x="1582" y="658"/>
                </a:cubicBezTo>
                <a:cubicBezTo>
                  <a:pt x="1579" y="654"/>
                  <a:pt x="1585" y="645"/>
                  <a:pt x="1584" y="643"/>
                </a:cubicBezTo>
                <a:cubicBezTo>
                  <a:pt x="1582" y="642"/>
                  <a:pt x="1580" y="644"/>
                  <a:pt x="1579" y="645"/>
                </a:cubicBezTo>
                <a:cubicBezTo>
                  <a:pt x="1577" y="647"/>
                  <a:pt x="1575" y="643"/>
                  <a:pt x="1573" y="644"/>
                </a:cubicBezTo>
                <a:cubicBezTo>
                  <a:pt x="1571" y="644"/>
                  <a:pt x="1569" y="649"/>
                  <a:pt x="1567" y="650"/>
                </a:cubicBezTo>
                <a:cubicBezTo>
                  <a:pt x="1565" y="651"/>
                  <a:pt x="1561" y="650"/>
                  <a:pt x="1559" y="650"/>
                </a:cubicBezTo>
                <a:cubicBezTo>
                  <a:pt x="1554" y="650"/>
                  <a:pt x="1552" y="645"/>
                  <a:pt x="1547" y="644"/>
                </a:cubicBezTo>
                <a:cubicBezTo>
                  <a:pt x="1544" y="644"/>
                  <a:pt x="1541" y="642"/>
                  <a:pt x="1540" y="645"/>
                </a:cubicBezTo>
                <a:cubicBezTo>
                  <a:pt x="1539" y="649"/>
                  <a:pt x="1539" y="649"/>
                  <a:pt x="1535" y="650"/>
                </a:cubicBezTo>
                <a:cubicBezTo>
                  <a:pt x="1531" y="651"/>
                  <a:pt x="1525" y="645"/>
                  <a:pt x="1522" y="643"/>
                </a:cubicBezTo>
                <a:cubicBezTo>
                  <a:pt x="1516" y="640"/>
                  <a:pt x="1506" y="624"/>
                  <a:pt x="1512" y="617"/>
                </a:cubicBezTo>
                <a:cubicBezTo>
                  <a:pt x="1510" y="617"/>
                  <a:pt x="1508" y="617"/>
                  <a:pt x="1506" y="617"/>
                </a:cubicBezTo>
                <a:cubicBezTo>
                  <a:pt x="1505" y="610"/>
                  <a:pt x="1514" y="609"/>
                  <a:pt x="1518" y="609"/>
                </a:cubicBezTo>
                <a:cubicBezTo>
                  <a:pt x="1525" y="608"/>
                  <a:pt x="1529" y="608"/>
                  <a:pt x="1535" y="605"/>
                </a:cubicBezTo>
                <a:cubicBezTo>
                  <a:pt x="1533" y="604"/>
                  <a:pt x="1531" y="603"/>
                  <a:pt x="1529" y="602"/>
                </a:cubicBezTo>
                <a:cubicBezTo>
                  <a:pt x="1530" y="598"/>
                  <a:pt x="1537" y="600"/>
                  <a:pt x="1541" y="600"/>
                </a:cubicBezTo>
                <a:cubicBezTo>
                  <a:pt x="1547" y="601"/>
                  <a:pt x="1547" y="599"/>
                  <a:pt x="1552" y="596"/>
                </a:cubicBezTo>
                <a:cubicBezTo>
                  <a:pt x="1555" y="594"/>
                  <a:pt x="1559" y="591"/>
                  <a:pt x="1563" y="591"/>
                </a:cubicBezTo>
                <a:cubicBezTo>
                  <a:pt x="1568" y="592"/>
                  <a:pt x="1572" y="593"/>
                  <a:pt x="1577" y="591"/>
                </a:cubicBezTo>
                <a:cubicBezTo>
                  <a:pt x="1576" y="593"/>
                  <a:pt x="1578" y="595"/>
                  <a:pt x="1580" y="596"/>
                </a:cubicBezTo>
                <a:cubicBezTo>
                  <a:pt x="1583" y="597"/>
                  <a:pt x="1582" y="593"/>
                  <a:pt x="1585" y="598"/>
                </a:cubicBezTo>
                <a:cubicBezTo>
                  <a:pt x="1586" y="599"/>
                  <a:pt x="1595" y="601"/>
                  <a:pt x="1598" y="602"/>
                </a:cubicBezTo>
                <a:cubicBezTo>
                  <a:pt x="1603" y="604"/>
                  <a:pt x="1606" y="601"/>
                  <a:pt x="1611" y="601"/>
                </a:cubicBezTo>
                <a:cubicBezTo>
                  <a:pt x="1617" y="602"/>
                  <a:pt x="1621" y="600"/>
                  <a:pt x="1625" y="597"/>
                </a:cubicBezTo>
                <a:cubicBezTo>
                  <a:pt x="1629" y="595"/>
                  <a:pt x="1627" y="588"/>
                  <a:pt x="1625" y="585"/>
                </a:cubicBezTo>
                <a:cubicBezTo>
                  <a:pt x="1621" y="581"/>
                  <a:pt x="1617" y="580"/>
                  <a:pt x="1613" y="576"/>
                </a:cubicBezTo>
                <a:cubicBezTo>
                  <a:pt x="1609" y="573"/>
                  <a:pt x="1606" y="568"/>
                  <a:pt x="1600" y="567"/>
                </a:cubicBezTo>
                <a:cubicBezTo>
                  <a:pt x="1600" y="567"/>
                  <a:pt x="1595" y="564"/>
                  <a:pt x="1595" y="564"/>
                </a:cubicBezTo>
                <a:cubicBezTo>
                  <a:pt x="1592" y="562"/>
                  <a:pt x="1590" y="560"/>
                  <a:pt x="1588" y="559"/>
                </a:cubicBezTo>
                <a:cubicBezTo>
                  <a:pt x="1589" y="558"/>
                  <a:pt x="1590" y="556"/>
                  <a:pt x="1590" y="556"/>
                </a:cubicBezTo>
                <a:cubicBezTo>
                  <a:pt x="1592" y="557"/>
                  <a:pt x="1594" y="557"/>
                  <a:pt x="1596" y="558"/>
                </a:cubicBezTo>
                <a:cubicBezTo>
                  <a:pt x="1594" y="551"/>
                  <a:pt x="1598" y="549"/>
                  <a:pt x="1603" y="549"/>
                </a:cubicBezTo>
                <a:cubicBezTo>
                  <a:pt x="1601" y="547"/>
                  <a:pt x="1598" y="546"/>
                  <a:pt x="1597" y="543"/>
                </a:cubicBezTo>
                <a:cubicBezTo>
                  <a:pt x="1599" y="543"/>
                  <a:pt x="1601" y="543"/>
                  <a:pt x="1603" y="543"/>
                </a:cubicBezTo>
                <a:cubicBezTo>
                  <a:pt x="1601" y="538"/>
                  <a:pt x="1607" y="542"/>
                  <a:pt x="1608" y="539"/>
                </a:cubicBezTo>
                <a:cubicBezTo>
                  <a:pt x="1609" y="535"/>
                  <a:pt x="1604" y="537"/>
                  <a:pt x="1603" y="537"/>
                </a:cubicBezTo>
                <a:cubicBezTo>
                  <a:pt x="1598" y="538"/>
                  <a:pt x="1592" y="538"/>
                  <a:pt x="1589" y="543"/>
                </a:cubicBezTo>
                <a:cubicBezTo>
                  <a:pt x="1589" y="542"/>
                  <a:pt x="1589" y="542"/>
                  <a:pt x="1589" y="541"/>
                </a:cubicBezTo>
                <a:cubicBezTo>
                  <a:pt x="1583" y="542"/>
                  <a:pt x="1581" y="543"/>
                  <a:pt x="1577" y="547"/>
                </a:cubicBezTo>
                <a:cubicBezTo>
                  <a:pt x="1577" y="547"/>
                  <a:pt x="1577" y="546"/>
                  <a:pt x="1578" y="545"/>
                </a:cubicBezTo>
                <a:cubicBezTo>
                  <a:pt x="1572" y="545"/>
                  <a:pt x="1575" y="552"/>
                  <a:pt x="1577" y="555"/>
                </a:cubicBezTo>
                <a:cubicBezTo>
                  <a:pt x="1580" y="558"/>
                  <a:pt x="1584" y="556"/>
                  <a:pt x="1589" y="556"/>
                </a:cubicBezTo>
                <a:cubicBezTo>
                  <a:pt x="1586" y="562"/>
                  <a:pt x="1582" y="558"/>
                  <a:pt x="1578" y="560"/>
                </a:cubicBezTo>
                <a:cubicBezTo>
                  <a:pt x="1574" y="562"/>
                  <a:pt x="1567" y="569"/>
                  <a:pt x="1563" y="565"/>
                </a:cubicBezTo>
                <a:cubicBezTo>
                  <a:pt x="1565" y="558"/>
                  <a:pt x="1562" y="559"/>
                  <a:pt x="1556" y="556"/>
                </a:cubicBezTo>
                <a:cubicBezTo>
                  <a:pt x="1559" y="555"/>
                  <a:pt x="1570" y="551"/>
                  <a:pt x="1563" y="548"/>
                </a:cubicBezTo>
                <a:cubicBezTo>
                  <a:pt x="1560" y="547"/>
                  <a:pt x="1557" y="548"/>
                  <a:pt x="1555" y="548"/>
                </a:cubicBezTo>
                <a:cubicBezTo>
                  <a:pt x="1553" y="548"/>
                  <a:pt x="1551" y="545"/>
                  <a:pt x="1549" y="544"/>
                </a:cubicBezTo>
                <a:cubicBezTo>
                  <a:pt x="1552" y="544"/>
                  <a:pt x="1556" y="546"/>
                  <a:pt x="1558" y="543"/>
                </a:cubicBezTo>
                <a:cubicBezTo>
                  <a:pt x="1555" y="544"/>
                  <a:pt x="1546" y="540"/>
                  <a:pt x="1544" y="543"/>
                </a:cubicBezTo>
                <a:cubicBezTo>
                  <a:pt x="1542" y="545"/>
                  <a:pt x="1535" y="550"/>
                  <a:pt x="1535" y="554"/>
                </a:cubicBezTo>
                <a:cubicBezTo>
                  <a:pt x="1534" y="556"/>
                  <a:pt x="1534" y="560"/>
                  <a:pt x="1533" y="562"/>
                </a:cubicBezTo>
                <a:cubicBezTo>
                  <a:pt x="1532" y="563"/>
                  <a:pt x="1528" y="563"/>
                  <a:pt x="1528" y="565"/>
                </a:cubicBezTo>
                <a:cubicBezTo>
                  <a:pt x="1526" y="571"/>
                  <a:pt x="1527" y="576"/>
                  <a:pt x="1522" y="579"/>
                </a:cubicBezTo>
                <a:cubicBezTo>
                  <a:pt x="1517" y="582"/>
                  <a:pt x="1518" y="588"/>
                  <a:pt x="1520" y="593"/>
                </a:cubicBezTo>
                <a:cubicBezTo>
                  <a:pt x="1522" y="595"/>
                  <a:pt x="1530" y="599"/>
                  <a:pt x="1529" y="600"/>
                </a:cubicBezTo>
                <a:cubicBezTo>
                  <a:pt x="1528" y="604"/>
                  <a:pt x="1521" y="599"/>
                  <a:pt x="1518" y="602"/>
                </a:cubicBezTo>
                <a:cubicBezTo>
                  <a:pt x="1514" y="605"/>
                  <a:pt x="1510" y="609"/>
                  <a:pt x="1507" y="613"/>
                </a:cubicBezTo>
                <a:cubicBezTo>
                  <a:pt x="1506" y="608"/>
                  <a:pt x="1508" y="608"/>
                  <a:pt x="1511" y="606"/>
                </a:cubicBezTo>
                <a:cubicBezTo>
                  <a:pt x="1509" y="605"/>
                  <a:pt x="1507" y="605"/>
                  <a:pt x="1504" y="604"/>
                </a:cubicBezTo>
                <a:cubicBezTo>
                  <a:pt x="1500" y="602"/>
                  <a:pt x="1498" y="603"/>
                  <a:pt x="1494" y="602"/>
                </a:cubicBezTo>
                <a:cubicBezTo>
                  <a:pt x="1492" y="602"/>
                  <a:pt x="1490" y="603"/>
                  <a:pt x="1488" y="604"/>
                </a:cubicBezTo>
                <a:cubicBezTo>
                  <a:pt x="1487" y="605"/>
                  <a:pt x="1489" y="608"/>
                  <a:pt x="1488" y="608"/>
                </a:cubicBezTo>
                <a:cubicBezTo>
                  <a:pt x="1485" y="611"/>
                  <a:pt x="1483" y="609"/>
                  <a:pt x="1480" y="607"/>
                </a:cubicBezTo>
                <a:cubicBezTo>
                  <a:pt x="1477" y="610"/>
                  <a:pt x="1480" y="613"/>
                  <a:pt x="1482" y="616"/>
                </a:cubicBezTo>
                <a:cubicBezTo>
                  <a:pt x="1485" y="621"/>
                  <a:pt x="1485" y="620"/>
                  <a:pt x="1481" y="624"/>
                </a:cubicBezTo>
                <a:cubicBezTo>
                  <a:pt x="1486" y="627"/>
                  <a:pt x="1491" y="629"/>
                  <a:pt x="1490" y="636"/>
                </a:cubicBezTo>
                <a:cubicBezTo>
                  <a:pt x="1487" y="633"/>
                  <a:pt x="1485" y="631"/>
                  <a:pt x="1482" y="634"/>
                </a:cubicBezTo>
                <a:cubicBezTo>
                  <a:pt x="1486" y="635"/>
                  <a:pt x="1486" y="638"/>
                  <a:pt x="1484" y="640"/>
                </a:cubicBezTo>
                <a:cubicBezTo>
                  <a:pt x="1481" y="642"/>
                  <a:pt x="1482" y="643"/>
                  <a:pt x="1483" y="647"/>
                </a:cubicBezTo>
                <a:cubicBezTo>
                  <a:pt x="1480" y="646"/>
                  <a:pt x="1478" y="647"/>
                  <a:pt x="1476" y="643"/>
                </a:cubicBezTo>
                <a:cubicBezTo>
                  <a:pt x="1475" y="640"/>
                  <a:pt x="1473" y="641"/>
                  <a:pt x="1471" y="643"/>
                </a:cubicBezTo>
                <a:cubicBezTo>
                  <a:pt x="1469" y="635"/>
                  <a:pt x="1467" y="634"/>
                  <a:pt x="1473" y="629"/>
                </a:cubicBezTo>
                <a:cubicBezTo>
                  <a:pt x="1467" y="629"/>
                  <a:pt x="1467" y="628"/>
                  <a:pt x="1464" y="622"/>
                </a:cubicBezTo>
                <a:cubicBezTo>
                  <a:pt x="1461" y="619"/>
                  <a:pt x="1460" y="614"/>
                  <a:pt x="1457" y="612"/>
                </a:cubicBezTo>
                <a:cubicBezTo>
                  <a:pt x="1452" y="608"/>
                  <a:pt x="1454" y="605"/>
                  <a:pt x="1455" y="598"/>
                </a:cubicBezTo>
                <a:cubicBezTo>
                  <a:pt x="1455" y="592"/>
                  <a:pt x="1453" y="592"/>
                  <a:pt x="1449" y="588"/>
                </a:cubicBezTo>
                <a:cubicBezTo>
                  <a:pt x="1443" y="584"/>
                  <a:pt x="1436" y="577"/>
                  <a:pt x="1428" y="576"/>
                </a:cubicBezTo>
                <a:cubicBezTo>
                  <a:pt x="1426" y="576"/>
                  <a:pt x="1422" y="570"/>
                  <a:pt x="1421" y="568"/>
                </a:cubicBezTo>
                <a:cubicBezTo>
                  <a:pt x="1420" y="562"/>
                  <a:pt x="1419" y="560"/>
                  <a:pt x="1415" y="557"/>
                </a:cubicBezTo>
                <a:cubicBezTo>
                  <a:pt x="1412" y="563"/>
                  <a:pt x="1410" y="560"/>
                  <a:pt x="1409" y="555"/>
                </a:cubicBezTo>
                <a:cubicBezTo>
                  <a:pt x="1408" y="551"/>
                  <a:pt x="1409" y="552"/>
                  <a:pt x="1404" y="553"/>
                </a:cubicBezTo>
                <a:cubicBezTo>
                  <a:pt x="1400" y="555"/>
                  <a:pt x="1397" y="555"/>
                  <a:pt x="1400" y="561"/>
                </a:cubicBezTo>
                <a:cubicBezTo>
                  <a:pt x="1401" y="562"/>
                  <a:pt x="1397" y="567"/>
                  <a:pt x="1401" y="569"/>
                </a:cubicBezTo>
                <a:cubicBezTo>
                  <a:pt x="1403" y="572"/>
                  <a:pt x="1408" y="574"/>
                  <a:pt x="1410" y="577"/>
                </a:cubicBezTo>
                <a:cubicBezTo>
                  <a:pt x="1412" y="580"/>
                  <a:pt x="1412" y="584"/>
                  <a:pt x="1415" y="587"/>
                </a:cubicBezTo>
                <a:cubicBezTo>
                  <a:pt x="1418" y="590"/>
                  <a:pt x="1420" y="592"/>
                  <a:pt x="1424" y="592"/>
                </a:cubicBezTo>
                <a:cubicBezTo>
                  <a:pt x="1427" y="592"/>
                  <a:pt x="1432" y="592"/>
                  <a:pt x="1427" y="596"/>
                </a:cubicBezTo>
                <a:cubicBezTo>
                  <a:pt x="1431" y="599"/>
                  <a:pt x="1451" y="607"/>
                  <a:pt x="1446" y="614"/>
                </a:cubicBezTo>
                <a:cubicBezTo>
                  <a:pt x="1444" y="613"/>
                  <a:pt x="1438" y="605"/>
                  <a:pt x="1436" y="607"/>
                </a:cubicBezTo>
                <a:cubicBezTo>
                  <a:pt x="1433" y="609"/>
                  <a:pt x="1433" y="610"/>
                  <a:pt x="1432" y="613"/>
                </a:cubicBezTo>
                <a:cubicBezTo>
                  <a:pt x="1432" y="616"/>
                  <a:pt x="1434" y="616"/>
                  <a:pt x="1436" y="617"/>
                </a:cubicBezTo>
                <a:cubicBezTo>
                  <a:pt x="1441" y="622"/>
                  <a:pt x="1432" y="623"/>
                  <a:pt x="1432" y="626"/>
                </a:cubicBezTo>
                <a:cubicBezTo>
                  <a:pt x="1433" y="630"/>
                  <a:pt x="1425" y="636"/>
                  <a:pt x="1425" y="630"/>
                </a:cubicBezTo>
                <a:cubicBezTo>
                  <a:pt x="1421" y="632"/>
                  <a:pt x="1420" y="637"/>
                  <a:pt x="1422" y="641"/>
                </a:cubicBezTo>
                <a:cubicBezTo>
                  <a:pt x="1424" y="645"/>
                  <a:pt x="1416" y="646"/>
                  <a:pt x="1415" y="643"/>
                </a:cubicBezTo>
                <a:cubicBezTo>
                  <a:pt x="1414" y="637"/>
                  <a:pt x="1395" y="638"/>
                  <a:pt x="1402" y="630"/>
                </a:cubicBezTo>
                <a:cubicBezTo>
                  <a:pt x="1403" y="631"/>
                  <a:pt x="1414" y="632"/>
                  <a:pt x="1416" y="631"/>
                </a:cubicBezTo>
                <a:cubicBezTo>
                  <a:pt x="1419" y="631"/>
                  <a:pt x="1423" y="631"/>
                  <a:pt x="1426" y="629"/>
                </a:cubicBezTo>
                <a:cubicBezTo>
                  <a:pt x="1428" y="628"/>
                  <a:pt x="1426" y="626"/>
                  <a:pt x="1429" y="624"/>
                </a:cubicBezTo>
                <a:cubicBezTo>
                  <a:pt x="1430" y="624"/>
                  <a:pt x="1426" y="612"/>
                  <a:pt x="1425" y="612"/>
                </a:cubicBezTo>
                <a:cubicBezTo>
                  <a:pt x="1423" y="611"/>
                  <a:pt x="1419" y="611"/>
                  <a:pt x="1420" y="609"/>
                </a:cubicBezTo>
                <a:cubicBezTo>
                  <a:pt x="1420" y="606"/>
                  <a:pt x="1417" y="605"/>
                  <a:pt x="1415" y="606"/>
                </a:cubicBezTo>
                <a:cubicBezTo>
                  <a:pt x="1415" y="603"/>
                  <a:pt x="1410" y="599"/>
                  <a:pt x="1408" y="599"/>
                </a:cubicBezTo>
                <a:cubicBezTo>
                  <a:pt x="1404" y="600"/>
                  <a:pt x="1401" y="596"/>
                  <a:pt x="1398" y="593"/>
                </a:cubicBezTo>
                <a:cubicBezTo>
                  <a:pt x="1393" y="588"/>
                  <a:pt x="1386" y="585"/>
                  <a:pt x="1385" y="579"/>
                </a:cubicBezTo>
                <a:cubicBezTo>
                  <a:pt x="1383" y="572"/>
                  <a:pt x="1383" y="572"/>
                  <a:pt x="1378" y="569"/>
                </a:cubicBezTo>
                <a:cubicBezTo>
                  <a:pt x="1375" y="567"/>
                  <a:pt x="1371" y="566"/>
                  <a:pt x="1369" y="569"/>
                </a:cubicBezTo>
                <a:cubicBezTo>
                  <a:pt x="1368" y="570"/>
                  <a:pt x="1353" y="581"/>
                  <a:pt x="1351" y="581"/>
                </a:cubicBezTo>
                <a:cubicBezTo>
                  <a:pt x="1346" y="579"/>
                  <a:pt x="1341" y="578"/>
                  <a:pt x="1336" y="576"/>
                </a:cubicBezTo>
                <a:cubicBezTo>
                  <a:pt x="1334" y="575"/>
                  <a:pt x="1330" y="580"/>
                  <a:pt x="1328" y="582"/>
                </a:cubicBezTo>
                <a:cubicBezTo>
                  <a:pt x="1327" y="583"/>
                  <a:pt x="1330" y="591"/>
                  <a:pt x="1328" y="593"/>
                </a:cubicBezTo>
                <a:cubicBezTo>
                  <a:pt x="1326" y="596"/>
                  <a:pt x="1319" y="598"/>
                  <a:pt x="1317" y="599"/>
                </a:cubicBezTo>
                <a:cubicBezTo>
                  <a:pt x="1309" y="603"/>
                  <a:pt x="1306" y="610"/>
                  <a:pt x="1301" y="618"/>
                </a:cubicBezTo>
                <a:cubicBezTo>
                  <a:pt x="1300" y="620"/>
                  <a:pt x="1306" y="623"/>
                  <a:pt x="1303" y="627"/>
                </a:cubicBezTo>
                <a:cubicBezTo>
                  <a:pt x="1301" y="629"/>
                  <a:pt x="1296" y="633"/>
                  <a:pt x="1298" y="636"/>
                </a:cubicBezTo>
                <a:cubicBezTo>
                  <a:pt x="1296" y="636"/>
                  <a:pt x="1292" y="637"/>
                  <a:pt x="1291" y="638"/>
                </a:cubicBezTo>
                <a:cubicBezTo>
                  <a:pt x="1290" y="640"/>
                  <a:pt x="1288" y="644"/>
                  <a:pt x="1287" y="644"/>
                </a:cubicBezTo>
                <a:cubicBezTo>
                  <a:pt x="1281" y="645"/>
                  <a:pt x="1276" y="645"/>
                  <a:pt x="1271" y="644"/>
                </a:cubicBezTo>
                <a:cubicBezTo>
                  <a:pt x="1267" y="644"/>
                  <a:pt x="1264" y="650"/>
                  <a:pt x="1261" y="651"/>
                </a:cubicBezTo>
                <a:cubicBezTo>
                  <a:pt x="1257" y="652"/>
                  <a:pt x="1251" y="645"/>
                  <a:pt x="1255" y="642"/>
                </a:cubicBezTo>
                <a:cubicBezTo>
                  <a:pt x="1252" y="644"/>
                  <a:pt x="1250" y="637"/>
                  <a:pt x="1245" y="640"/>
                </a:cubicBezTo>
                <a:cubicBezTo>
                  <a:pt x="1241" y="642"/>
                  <a:pt x="1238" y="639"/>
                  <a:pt x="1234" y="642"/>
                </a:cubicBezTo>
                <a:cubicBezTo>
                  <a:pt x="1235" y="639"/>
                  <a:pt x="1236" y="636"/>
                  <a:pt x="1235" y="633"/>
                </a:cubicBezTo>
                <a:cubicBezTo>
                  <a:pt x="1235" y="631"/>
                  <a:pt x="1235" y="629"/>
                  <a:pt x="1235" y="628"/>
                </a:cubicBezTo>
                <a:cubicBezTo>
                  <a:pt x="1235" y="626"/>
                  <a:pt x="1233" y="628"/>
                  <a:pt x="1232" y="627"/>
                </a:cubicBezTo>
                <a:cubicBezTo>
                  <a:pt x="1229" y="623"/>
                  <a:pt x="1232" y="621"/>
                  <a:pt x="1233" y="616"/>
                </a:cubicBezTo>
                <a:cubicBezTo>
                  <a:pt x="1234" y="611"/>
                  <a:pt x="1238" y="603"/>
                  <a:pt x="1236" y="599"/>
                </a:cubicBezTo>
                <a:cubicBezTo>
                  <a:pt x="1234" y="594"/>
                  <a:pt x="1235" y="589"/>
                  <a:pt x="1236" y="584"/>
                </a:cubicBezTo>
                <a:cubicBezTo>
                  <a:pt x="1233" y="587"/>
                  <a:pt x="1231" y="582"/>
                  <a:pt x="1232" y="580"/>
                </a:cubicBezTo>
                <a:cubicBezTo>
                  <a:pt x="1233" y="577"/>
                  <a:pt x="1238" y="577"/>
                  <a:pt x="1240" y="577"/>
                </a:cubicBezTo>
                <a:cubicBezTo>
                  <a:pt x="1240" y="576"/>
                  <a:pt x="1240" y="576"/>
                  <a:pt x="1239" y="575"/>
                </a:cubicBezTo>
                <a:cubicBezTo>
                  <a:pt x="1244" y="571"/>
                  <a:pt x="1246" y="577"/>
                  <a:pt x="1250" y="576"/>
                </a:cubicBezTo>
                <a:cubicBezTo>
                  <a:pt x="1256" y="574"/>
                  <a:pt x="1259" y="574"/>
                  <a:pt x="1264" y="576"/>
                </a:cubicBezTo>
                <a:cubicBezTo>
                  <a:pt x="1269" y="577"/>
                  <a:pt x="1273" y="575"/>
                  <a:pt x="1277" y="576"/>
                </a:cubicBezTo>
                <a:cubicBezTo>
                  <a:pt x="1280" y="577"/>
                  <a:pt x="1285" y="578"/>
                  <a:pt x="1288" y="578"/>
                </a:cubicBezTo>
                <a:cubicBezTo>
                  <a:pt x="1296" y="576"/>
                  <a:pt x="1295" y="560"/>
                  <a:pt x="1295" y="554"/>
                </a:cubicBezTo>
                <a:cubicBezTo>
                  <a:pt x="1295" y="548"/>
                  <a:pt x="1296" y="546"/>
                  <a:pt x="1290" y="544"/>
                </a:cubicBezTo>
                <a:cubicBezTo>
                  <a:pt x="1287" y="543"/>
                  <a:pt x="1286" y="537"/>
                  <a:pt x="1287" y="536"/>
                </a:cubicBezTo>
                <a:cubicBezTo>
                  <a:pt x="1284" y="536"/>
                  <a:pt x="1285" y="534"/>
                  <a:pt x="1284" y="534"/>
                </a:cubicBezTo>
                <a:cubicBezTo>
                  <a:pt x="1283" y="533"/>
                  <a:pt x="1279" y="533"/>
                  <a:pt x="1279" y="533"/>
                </a:cubicBezTo>
                <a:cubicBezTo>
                  <a:pt x="1276" y="531"/>
                  <a:pt x="1275" y="529"/>
                  <a:pt x="1272" y="530"/>
                </a:cubicBezTo>
                <a:cubicBezTo>
                  <a:pt x="1270" y="530"/>
                  <a:pt x="1269" y="530"/>
                  <a:pt x="1267" y="527"/>
                </a:cubicBezTo>
                <a:cubicBezTo>
                  <a:pt x="1268" y="527"/>
                  <a:pt x="1269" y="527"/>
                  <a:pt x="1270" y="526"/>
                </a:cubicBezTo>
                <a:cubicBezTo>
                  <a:pt x="1268" y="525"/>
                  <a:pt x="1267" y="524"/>
                  <a:pt x="1267" y="522"/>
                </a:cubicBezTo>
                <a:cubicBezTo>
                  <a:pt x="1270" y="521"/>
                  <a:pt x="1274" y="522"/>
                  <a:pt x="1277" y="520"/>
                </a:cubicBezTo>
                <a:cubicBezTo>
                  <a:pt x="1283" y="516"/>
                  <a:pt x="1279" y="523"/>
                  <a:pt x="1283" y="522"/>
                </a:cubicBezTo>
                <a:cubicBezTo>
                  <a:pt x="1285" y="522"/>
                  <a:pt x="1292" y="521"/>
                  <a:pt x="1292" y="519"/>
                </a:cubicBezTo>
                <a:cubicBezTo>
                  <a:pt x="1291" y="515"/>
                  <a:pt x="1290" y="512"/>
                  <a:pt x="1289" y="509"/>
                </a:cubicBezTo>
                <a:cubicBezTo>
                  <a:pt x="1290" y="509"/>
                  <a:pt x="1293" y="509"/>
                  <a:pt x="1294" y="511"/>
                </a:cubicBezTo>
                <a:cubicBezTo>
                  <a:pt x="1295" y="513"/>
                  <a:pt x="1294" y="513"/>
                  <a:pt x="1297" y="513"/>
                </a:cubicBezTo>
                <a:cubicBezTo>
                  <a:pt x="1301" y="514"/>
                  <a:pt x="1303" y="514"/>
                  <a:pt x="1307" y="512"/>
                </a:cubicBezTo>
                <a:cubicBezTo>
                  <a:pt x="1306" y="512"/>
                  <a:pt x="1305" y="511"/>
                  <a:pt x="1304" y="511"/>
                </a:cubicBezTo>
                <a:cubicBezTo>
                  <a:pt x="1307" y="508"/>
                  <a:pt x="1311" y="507"/>
                  <a:pt x="1314" y="505"/>
                </a:cubicBezTo>
                <a:cubicBezTo>
                  <a:pt x="1319" y="503"/>
                  <a:pt x="1314" y="500"/>
                  <a:pt x="1316" y="496"/>
                </a:cubicBezTo>
                <a:cubicBezTo>
                  <a:pt x="1317" y="495"/>
                  <a:pt x="1324" y="493"/>
                  <a:pt x="1326" y="492"/>
                </a:cubicBezTo>
                <a:cubicBezTo>
                  <a:pt x="1330" y="490"/>
                  <a:pt x="1332" y="490"/>
                  <a:pt x="1336" y="491"/>
                </a:cubicBezTo>
                <a:cubicBezTo>
                  <a:pt x="1335" y="490"/>
                  <a:pt x="1331" y="490"/>
                  <a:pt x="1331" y="488"/>
                </a:cubicBezTo>
                <a:cubicBezTo>
                  <a:pt x="1331" y="488"/>
                  <a:pt x="1335" y="487"/>
                  <a:pt x="1335" y="487"/>
                </a:cubicBezTo>
                <a:cubicBezTo>
                  <a:pt x="1336" y="486"/>
                  <a:pt x="1335" y="485"/>
                  <a:pt x="1336" y="484"/>
                </a:cubicBezTo>
                <a:cubicBezTo>
                  <a:pt x="1338" y="480"/>
                  <a:pt x="1339" y="478"/>
                  <a:pt x="1340" y="474"/>
                </a:cubicBezTo>
                <a:cubicBezTo>
                  <a:pt x="1340" y="472"/>
                  <a:pt x="1343" y="473"/>
                  <a:pt x="1345" y="471"/>
                </a:cubicBezTo>
                <a:cubicBezTo>
                  <a:pt x="1349" y="466"/>
                  <a:pt x="1353" y="469"/>
                  <a:pt x="1358" y="468"/>
                </a:cubicBezTo>
                <a:cubicBezTo>
                  <a:pt x="1359" y="467"/>
                  <a:pt x="1358" y="465"/>
                  <a:pt x="1359" y="465"/>
                </a:cubicBezTo>
                <a:cubicBezTo>
                  <a:pt x="1361" y="465"/>
                  <a:pt x="1362" y="464"/>
                  <a:pt x="1363" y="464"/>
                </a:cubicBezTo>
                <a:cubicBezTo>
                  <a:pt x="1365" y="464"/>
                  <a:pt x="1368" y="465"/>
                  <a:pt x="1370" y="465"/>
                </a:cubicBezTo>
                <a:cubicBezTo>
                  <a:pt x="1369" y="461"/>
                  <a:pt x="1372" y="462"/>
                  <a:pt x="1375" y="462"/>
                </a:cubicBezTo>
                <a:cubicBezTo>
                  <a:pt x="1374" y="461"/>
                  <a:pt x="1369" y="457"/>
                  <a:pt x="1371" y="456"/>
                </a:cubicBezTo>
                <a:cubicBezTo>
                  <a:pt x="1375" y="453"/>
                  <a:pt x="1372" y="453"/>
                  <a:pt x="1371" y="450"/>
                </a:cubicBezTo>
                <a:cubicBezTo>
                  <a:pt x="1370" y="446"/>
                  <a:pt x="1372" y="444"/>
                  <a:pt x="1369" y="442"/>
                </a:cubicBezTo>
                <a:cubicBezTo>
                  <a:pt x="1366" y="440"/>
                  <a:pt x="1367" y="438"/>
                  <a:pt x="1367" y="435"/>
                </a:cubicBezTo>
                <a:cubicBezTo>
                  <a:pt x="1366" y="429"/>
                  <a:pt x="1368" y="423"/>
                  <a:pt x="1374" y="423"/>
                </a:cubicBezTo>
                <a:cubicBezTo>
                  <a:pt x="1378" y="422"/>
                  <a:pt x="1382" y="418"/>
                  <a:pt x="1386" y="415"/>
                </a:cubicBezTo>
                <a:cubicBezTo>
                  <a:pt x="1383" y="420"/>
                  <a:pt x="1382" y="429"/>
                  <a:pt x="1388" y="431"/>
                </a:cubicBezTo>
                <a:cubicBezTo>
                  <a:pt x="1384" y="437"/>
                  <a:pt x="1377" y="439"/>
                  <a:pt x="1378" y="447"/>
                </a:cubicBezTo>
                <a:cubicBezTo>
                  <a:pt x="1379" y="453"/>
                  <a:pt x="1385" y="458"/>
                  <a:pt x="1391" y="456"/>
                </a:cubicBezTo>
                <a:cubicBezTo>
                  <a:pt x="1390" y="457"/>
                  <a:pt x="1389" y="459"/>
                  <a:pt x="1388" y="461"/>
                </a:cubicBezTo>
                <a:cubicBezTo>
                  <a:pt x="1394" y="464"/>
                  <a:pt x="1398" y="456"/>
                  <a:pt x="1403" y="456"/>
                </a:cubicBezTo>
                <a:cubicBezTo>
                  <a:pt x="1405" y="455"/>
                  <a:pt x="1409" y="458"/>
                  <a:pt x="1410" y="460"/>
                </a:cubicBezTo>
                <a:cubicBezTo>
                  <a:pt x="1411" y="463"/>
                  <a:pt x="1414" y="464"/>
                  <a:pt x="1417" y="465"/>
                </a:cubicBezTo>
                <a:cubicBezTo>
                  <a:pt x="1417" y="465"/>
                  <a:pt x="1417" y="463"/>
                  <a:pt x="1417" y="462"/>
                </a:cubicBezTo>
                <a:cubicBezTo>
                  <a:pt x="1416" y="462"/>
                  <a:pt x="1414" y="462"/>
                  <a:pt x="1412" y="462"/>
                </a:cubicBezTo>
                <a:cubicBezTo>
                  <a:pt x="1416" y="460"/>
                  <a:pt x="1428" y="460"/>
                  <a:pt x="1430" y="457"/>
                </a:cubicBezTo>
                <a:cubicBezTo>
                  <a:pt x="1434" y="451"/>
                  <a:pt x="1445" y="448"/>
                  <a:pt x="1450" y="453"/>
                </a:cubicBezTo>
                <a:cubicBezTo>
                  <a:pt x="1449" y="452"/>
                  <a:pt x="1448" y="452"/>
                  <a:pt x="1447" y="451"/>
                </a:cubicBezTo>
                <a:cubicBezTo>
                  <a:pt x="1447" y="456"/>
                  <a:pt x="1454" y="457"/>
                  <a:pt x="1456" y="454"/>
                </a:cubicBezTo>
                <a:cubicBezTo>
                  <a:pt x="1457" y="453"/>
                  <a:pt x="1458" y="450"/>
                  <a:pt x="1459" y="449"/>
                </a:cubicBezTo>
                <a:cubicBezTo>
                  <a:pt x="1459" y="449"/>
                  <a:pt x="1461" y="449"/>
                  <a:pt x="1461" y="448"/>
                </a:cubicBezTo>
                <a:cubicBezTo>
                  <a:pt x="1463" y="447"/>
                  <a:pt x="1465" y="446"/>
                  <a:pt x="1467" y="444"/>
                </a:cubicBezTo>
                <a:cubicBezTo>
                  <a:pt x="1466" y="446"/>
                  <a:pt x="1465" y="447"/>
                  <a:pt x="1463" y="449"/>
                </a:cubicBezTo>
                <a:cubicBezTo>
                  <a:pt x="1472" y="453"/>
                  <a:pt x="1467" y="437"/>
                  <a:pt x="1466" y="433"/>
                </a:cubicBezTo>
                <a:cubicBezTo>
                  <a:pt x="1466" y="430"/>
                  <a:pt x="1467" y="427"/>
                  <a:pt x="1469" y="425"/>
                </a:cubicBezTo>
                <a:cubicBezTo>
                  <a:pt x="1471" y="423"/>
                  <a:pt x="1469" y="419"/>
                  <a:pt x="1472" y="417"/>
                </a:cubicBezTo>
                <a:cubicBezTo>
                  <a:pt x="1480" y="411"/>
                  <a:pt x="1482" y="424"/>
                  <a:pt x="1488" y="424"/>
                </a:cubicBezTo>
                <a:cubicBezTo>
                  <a:pt x="1491" y="425"/>
                  <a:pt x="1493" y="420"/>
                  <a:pt x="1493" y="417"/>
                </a:cubicBezTo>
                <a:cubicBezTo>
                  <a:pt x="1492" y="415"/>
                  <a:pt x="1494" y="408"/>
                  <a:pt x="1494" y="408"/>
                </a:cubicBezTo>
                <a:cubicBezTo>
                  <a:pt x="1493" y="407"/>
                  <a:pt x="1491" y="409"/>
                  <a:pt x="1490" y="409"/>
                </a:cubicBezTo>
                <a:cubicBezTo>
                  <a:pt x="1489" y="408"/>
                  <a:pt x="1488" y="406"/>
                  <a:pt x="1487" y="405"/>
                </a:cubicBezTo>
                <a:cubicBezTo>
                  <a:pt x="1486" y="404"/>
                  <a:pt x="1485" y="398"/>
                  <a:pt x="1485" y="397"/>
                </a:cubicBezTo>
                <a:cubicBezTo>
                  <a:pt x="1491" y="395"/>
                  <a:pt x="1497" y="391"/>
                  <a:pt x="1503" y="392"/>
                </a:cubicBezTo>
                <a:cubicBezTo>
                  <a:pt x="1508" y="393"/>
                  <a:pt x="1512" y="393"/>
                  <a:pt x="1517" y="394"/>
                </a:cubicBezTo>
                <a:cubicBezTo>
                  <a:pt x="1523" y="395"/>
                  <a:pt x="1518" y="392"/>
                  <a:pt x="1521" y="390"/>
                </a:cubicBezTo>
                <a:cubicBezTo>
                  <a:pt x="1524" y="389"/>
                  <a:pt x="1527" y="389"/>
                  <a:pt x="1530" y="388"/>
                </a:cubicBezTo>
                <a:cubicBezTo>
                  <a:pt x="1532" y="387"/>
                  <a:pt x="1536" y="388"/>
                  <a:pt x="1538" y="389"/>
                </a:cubicBezTo>
                <a:cubicBezTo>
                  <a:pt x="1537" y="384"/>
                  <a:pt x="1529" y="383"/>
                  <a:pt x="1525" y="382"/>
                </a:cubicBezTo>
                <a:cubicBezTo>
                  <a:pt x="1526" y="381"/>
                  <a:pt x="1526" y="379"/>
                  <a:pt x="1527" y="378"/>
                </a:cubicBezTo>
                <a:cubicBezTo>
                  <a:pt x="1514" y="381"/>
                  <a:pt x="1501" y="384"/>
                  <a:pt x="1489" y="386"/>
                </a:cubicBezTo>
                <a:cubicBezTo>
                  <a:pt x="1487" y="386"/>
                  <a:pt x="1482" y="388"/>
                  <a:pt x="1481" y="387"/>
                </a:cubicBezTo>
                <a:cubicBezTo>
                  <a:pt x="1479" y="383"/>
                  <a:pt x="1478" y="382"/>
                  <a:pt x="1474" y="380"/>
                </a:cubicBezTo>
                <a:cubicBezTo>
                  <a:pt x="1469" y="378"/>
                  <a:pt x="1470" y="379"/>
                  <a:pt x="1470" y="373"/>
                </a:cubicBezTo>
                <a:cubicBezTo>
                  <a:pt x="1471" y="369"/>
                  <a:pt x="1471" y="367"/>
                  <a:pt x="1470" y="364"/>
                </a:cubicBezTo>
                <a:cubicBezTo>
                  <a:pt x="1470" y="361"/>
                  <a:pt x="1467" y="355"/>
                  <a:pt x="1467" y="352"/>
                </a:cubicBezTo>
                <a:cubicBezTo>
                  <a:pt x="1468" y="350"/>
                  <a:pt x="1473" y="346"/>
                  <a:pt x="1475" y="344"/>
                </a:cubicBezTo>
                <a:cubicBezTo>
                  <a:pt x="1479" y="339"/>
                  <a:pt x="1484" y="336"/>
                  <a:pt x="1488" y="332"/>
                </a:cubicBezTo>
                <a:cubicBezTo>
                  <a:pt x="1490" y="329"/>
                  <a:pt x="1493" y="323"/>
                  <a:pt x="1496" y="322"/>
                </a:cubicBezTo>
                <a:cubicBezTo>
                  <a:pt x="1498" y="321"/>
                  <a:pt x="1502" y="323"/>
                  <a:pt x="1501" y="318"/>
                </a:cubicBezTo>
                <a:cubicBezTo>
                  <a:pt x="1499" y="312"/>
                  <a:pt x="1494" y="309"/>
                  <a:pt x="1488" y="309"/>
                </a:cubicBezTo>
                <a:cubicBezTo>
                  <a:pt x="1479" y="309"/>
                  <a:pt x="1479" y="308"/>
                  <a:pt x="1472" y="315"/>
                </a:cubicBezTo>
                <a:cubicBezTo>
                  <a:pt x="1469" y="319"/>
                  <a:pt x="1467" y="323"/>
                  <a:pt x="1470" y="328"/>
                </a:cubicBezTo>
                <a:cubicBezTo>
                  <a:pt x="1473" y="333"/>
                  <a:pt x="1449" y="345"/>
                  <a:pt x="1447" y="348"/>
                </a:cubicBezTo>
                <a:cubicBezTo>
                  <a:pt x="1441" y="355"/>
                  <a:pt x="1431" y="367"/>
                  <a:pt x="1438" y="378"/>
                </a:cubicBezTo>
                <a:cubicBezTo>
                  <a:pt x="1440" y="383"/>
                  <a:pt x="1448" y="382"/>
                  <a:pt x="1451" y="388"/>
                </a:cubicBezTo>
                <a:cubicBezTo>
                  <a:pt x="1452" y="392"/>
                  <a:pt x="1446" y="395"/>
                  <a:pt x="1443" y="397"/>
                </a:cubicBezTo>
                <a:cubicBezTo>
                  <a:pt x="1438" y="401"/>
                  <a:pt x="1435" y="403"/>
                  <a:pt x="1434" y="410"/>
                </a:cubicBezTo>
                <a:cubicBezTo>
                  <a:pt x="1433" y="415"/>
                  <a:pt x="1433" y="423"/>
                  <a:pt x="1431" y="428"/>
                </a:cubicBezTo>
                <a:cubicBezTo>
                  <a:pt x="1428" y="435"/>
                  <a:pt x="1423" y="435"/>
                  <a:pt x="1417" y="436"/>
                </a:cubicBezTo>
                <a:cubicBezTo>
                  <a:pt x="1415" y="436"/>
                  <a:pt x="1415" y="439"/>
                  <a:pt x="1414" y="441"/>
                </a:cubicBezTo>
                <a:cubicBezTo>
                  <a:pt x="1414" y="444"/>
                  <a:pt x="1412" y="443"/>
                  <a:pt x="1409" y="444"/>
                </a:cubicBezTo>
                <a:cubicBezTo>
                  <a:pt x="1405" y="444"/>
                  <a:pt x="1405" y="445"/>
                  <a:pt x="1404" y="440"/>
                </a:cubicBezTo>
                <a:cubicBezTo>
                  <a:pt x="1404" y="438"/>
                  <a:pt x="1402" y="434"/>
                  <a:pt x="1403" y="432"/>
                </a:cubicBezTo>
                <a:cubicBezTo>
                  <a:pt x="1405" y="427"/>
                  <a:pt x="1398" y="422"/>
                  <a:pt x="1396" y="418"/>
                </a:cubicBezTo>
                <a:cubicBezTo>
                  <a:pt x="1394" y="416"/>
                  <a:pt x="1395" y="413"/>
                  <a:pt x="1394" y="412"/>
                </a:cubicBezTo>
                <a:cubicBezTo>
                  <a:pt x="1393" y="409"/>
                  <a:pt x="1391" y="407"/>
                  <a:pt x="1391" y="404"/>
                </a:cubicBezTo>
                <a:cubicBezTo>
                  <a:pt x="1390" y="402"/>
                  <a:pt x="1392" y="398"/>
                  <a:pt x="1390" y="397"/>
                </a:cubicBezTo>
                <a:cubicBezTo>
                  <a:pt x="1387" y="396"/>
                  <a:pt x="1387" y="392"/>
                  <a:pt x="1386" y="390"/>
                </a:cubicBezTo>
                <a:cubicBezTo>
                  <a:pt x="1384" y="396"/>
                  <a:pt x="1383" y="397"/>
                  <a:pt x="1378" y="401"/>
                </a:cubicBezTo>
                <a:cubicBezTo>
                  <a:pt x="1375" y="403"/>
                  <a:pt x="1372" y="407"/>
                  <a:pt x="1368" y="409"/>
                </a:cubicBezTo>
                <a:cubicBezTo>
                  <a:pt x="1363" y="413"/>
                  <a:pt x="1348" y="411"/>
                  <a:pt x="1348" y="402"/>
                </a:cubicBezTo>
                <a:cubicBezTo>
                  <a:pt x="1348" y="392"/>
                  <a:pt x="1343" y="381"/>
                  <a:pt x="1344" y="371"/>
                </a:cubicBezTo>
                <a:cubicBezTo>
                  <a:pt x="1344" y="361"/>
                  <a:pt x="1345" y="361"/>
                  <a:pt x="1352" y="356"/>
                </a:cubicBezTo>
                <a:cubicBezTo>
                  <a:pt x="1355" y="353"/>
                  <a:pt x="1359" y="351"/>
                  <a:pt x="1364" y="349"/>
                </a:cubicBezTo>
                <a:cubicBezTo>
                  <a:pt x="1369" y="346"/>
                  <a:pt x="1373" y="344"/>
                  <a:pt x="1377" y="340"/>
                </a:cubicBezTo>
                <a:cubicBezTo>
                  <a:pt x="1381" y="336"/>
                  <a:pt x="1384" y="332"/>
                  <a:pt x="1388" y="329"/>
                </a:cubicBezTo>
                <a:cubicBezTo>
                  <a:pt x="1396" y="321"/>
                  <a:pt x="1400" y="311"/>
                  <a:pt x="1406" y="301"/>
                </a:cubicBezTo>
                <a:cubicBezTo>
                  <a:pt x="1412" y="292"/>
                  <a:pt x="1420" y="285"/>
                  <a:pt x="1427" y="276"/>
                </a:cubicBezTo>
                <a:cubicBezTo>
                  <a:pt x="1435" y="268"/>
                  <a:pt x="1441" y="259"/>
                  <a:pt x="1451" y="255"/>
                </a:cubicBezTo>
                <a:cubicBezTo>
                  <a:pt x="1461" y="250"/>
                  <a:pt x="1472" y="246"/>
                  <a:pt x="1483" y="243"/>
                </a:cubicBezTo>
                <a:cubicBezTo>
                  <a:pt x="1487" y="242"/>
                  <a:pt x="1490" y="235"/>
                  <a:pt x="1493" y="233"/>
                </a:cubicBezTo>
                <a:cubicBezTo>
                  <a:pt x="1497" y="230"/>
                  <a:pt x="1503" y="230"/>
                  <a:pt x="1507" y="230"/>
                </a:cubicBezTo>
                <a:cubicBezTo>
                  <a:pt x="1502" y="236"/>
                  <a:pt x="1499" y="239"/>
                  <a:pt x="1497" y="246"/>
                </a:cubicBezTo>
                <a:cubicBezTo>
                  <a:pt x="1502" y="245"/>
                  <a:pt x="1506" y="237"/>
                  <a:pt x="1509" y="233"/>
                </a:cubicBezTo>
                <a:cubicBezTo>
                  <a:pt x="1510" y="236"/>
                  <a:pt x="1510" y="238"/>
                  <a:pt x="1511" y="241"/>
                </a:cubicBezTo>
                <a:cubicBezTo>
                  <a:pt x="1513" y="238"/>
                  <a:pt x="1515" y="235"/>
                  <a:pt x="1517" y="232"/>
                </a:cubicBezTo>
                <a:cubicBezTo>
                  <a:pt x="1518" y="231"/>
                  <a:pt x="1524" y="232"/>
                  <a:pt x="1526" y="232"/>
                </a:cubicBezTo>
                <a:cubicBezTo>
                  <a:pt x="1524" y="234"/>
                  <a:pt x="1523" y="237"/>
                  <a:pt x="1521" y="239"/>
                </a:cubicBezTo>
                <a:cubicBezTo>
                  <a:pt x="1527" y="243"/>
                  <a:pt x="1524" y="233"/>
                  <a:pt x="1529" y="234"/>
                </a:cubicBezTo>
                <a:cubicBezTo>
                  <a:pt x="1534" y="236"/>
                  <a:pt x="1539" y="238"/>
                  <a:pt x="1544" y="240"/>
                </a:cubicBezTo>
                <a:cubicBezTo>
                  <a:pt x="1548" y="242"/>
                  <a:pt x="1540" y="246"/>
                  <a:pt x="1538" y="246"/>
                </a:cubicBezTo>
                <a:cubicBezTo>
                  <a:pt x="1535" y="247"/>
                  <a:pt x="1530" y="245"/>
                  <a:pt x="1526" y="245"/>
                </a:cubicBezTo>
                <a:cubicBezTo>
                  <a:pt x="1528" y="249"/>
                  <a:pt x="1532" y="247"/>
                  <a:pt x="1534" y="251"/>
                </a:cubicBezTo>
                <a:cubicBezTo>
                  <a:pt x="1534" y="252"/>
                  <a:pt x="1539" y="251"/>
                  <a:pt x="1541" y="251"/>
                </a:cubicBezTo>
                <a:cubicBezTo>
                  <a:pt x="1545" y="251"/>
                  <a:pt x="1549" y="253"/>
                  <a:pt x="1552" y="249"/>
                </a:cubicBezTo>
                <a:cubicBezTo>
                  <a:pt x="1553" y="247"/>
                  <a:pt x="1558" y="251"/>
                  <a:pt x="1560" y="252"/>
                </a:cubicBezTo>
                <a:cubicBezTo>
                  <a:pt x="1559" y="256"/>
                  <a:pt x="1556" y="254"/>
                  <a:pt x="1553" y="253"/>
                </a:cubicBezTo>
                <a:cubicBezTo>
                  <a:pt x="1551" y="261"/>
                  <a:pt x="1566" y="258"/>
                  <a:pt x="1569" y="258"/>
                </a:cubicBezTo>
                <a:cubicBezTo>
                  <a:pt x="1577" y="258"/>
                  <a:pt x="1581" y="260"/>
                  <a:pt x="1588" y="265"/>
                </a:cubicBezTo>
                <a:cubicBezTo>
                  <a:pt x="1595" y="268"/>
                  <a:pt x="1601" y="272"/>
                  <a:pt x="1608" y="274"/>
                </a:cubicBezTo>
                <a:cubicBezTo>
                  <a:pt x="1613" y="276"/>
                  <a:pt x="1620" y="279"/>
                  <a:pt x="1623" y="285"/>
                </a:cubicBezTo>
                <a:cubicBezTo>
                  <a:pt x="1625" y="292"/>
                  <a:pt x="1624" y="291"/>
                  <a:pt x="1621" y="297"/>
                </a:cubicBezTo>
                <a:cubicBezTo>
                  <a:pt x="1619" y="300"/>
                  <a:pt x="1618" y="302"/>
                  <a:pt x="1615" y="303"/>
                </a:cubicBezTo>
                <a:cubicBezTo>
                  <a:pt x="1607" y="306"/>
                  <a:pt x="1604" y="306"/>
                  <a:pt x="1596" y="304"/>
                </a:cubicBezTo>
                <a:cubicBezTo>
                  <a:pt x="1582" y="301"/>
                  <a:pt x="1570" y="298"/>
                  <a:pt x="1557" y="291"/>
                </a:cubicBezTo>
                <a:cubicBezTo>
                  <a:pt x="1561" y="295"/>
                  <a:pt x="1572" y="302"/>
                  <a:pt x="1572" y="308"/>
                </a:cubicBezTo>
                <a:cubicBezTo>
                  <a:pt x="1572" y="314"/>
                  <a:pt x="1571" y="326"/>
                  <a:pt x="1576" y="329"/>
                </a:cubicBezTo>
                <a:cubicBezTo>
                  <a:pt x="1582" y="331"/>
                  <a:pt x="1590" y="338"/>
                  <a:pt x="1596" y="336"/>
                </a:cubicBezTo>
                <a:cubicBezTo>
                  <a:pt x="1600" y="334"/>
                  <a:pt x="1598" y="329"/>
                  <a:pt x="1594" y="329"/>
                </a:cubicBezTo>
                <a:cubicBezTo>
                  <a:pt x="1591" y="329"/>
                  <a:pt x="1589" y="325"/>
                  <a:pt x="1587" y="322"/>
                </a:cubicBezTo>
                <a:cubicBezTo>
                  <a:pt x="1592" y="317"/>
                  <a:pt x="1593" y="318"/>
                  <a:pt x="1600" y="321"/>
                </a:cubicBezTo>
                <a:cubicBezTo>
                  <a:pt x="1605" y="323"/>
                  <a:pt x="1611" y="325"/>
                  <a:pt x="1616" y="327"/>
                </a:cubicBezTo>
                <a:cubicBezTo>
                  <a:pt x="1616" y="325"/>
                  <a:pt x="1612" y="314"/>
                  <a:pt x="1612" y="314"/>
                </a:cubicBezTo>
                <a:cubicBezTo>
                  <a:pt x="1616" y="311"/>
                  <a:pt x="1621" y="308"/>
                  <a:pt x="1625" y="305"/>
                </a:cubicBezTo>
                <a:cubicBezTo>
                  <a:pt x="1627" y="304"/>
                  <a:pt x="1631" y="300"/>
                  <a:pt x="1634" y="300"/>
                </a:cubicBezTo>
                <a:cubicBezTo>
                  <a:pt x="1638" y="302"/>
                  <a:pt x="1643" y="303"/>
                  <a:pt x="1647" y="304"/>
                </a:cubicBezTo>
                <a:cubicBezTo>
                  <a:pt x="1648" y="302"/>
                  <a:pt x="1650" y="297"/>
                  <a:pt x="1649" y="295"/>
                </a:cubicBezTo>
                <a:cubicBezTo>
                  <a:pt x="1649" y="294"/>
                  <a:pt x="1644" y="287"/>
                  <a:pt x="1644" y="288"/>
                </a:cubicBezTo>
                <a:cubicBezTo>
                  <a:pt x="1645" y="284"/>
                  <a:pt x="1646" y="280"/>
                  <a:pt x="1647" y="276"/>
                </a:cubicBezTo>
                <a:cubicBezTo>
                  <a:pt x="1647" y="274"/>
                  <a:pt x="1642" y="270"/>
                  <a:pt x="1642" y="269"/>
                </a:cubicBezTo>
                <a:cubicBezTo>
                  <a:pt x="1647" y="269"/>
                  <a:pt x="1652" y="270"/>
                  <a:pt x="1658" y="271"/>
                </a:cubicBezTo>
                <a:cubicBezTo>
                  <a:pt x="1662" y="271"/>
                  <a:pt x="1664" y="277"/>
                  <a:pt x="1667" y="281"/>
                </a:cubicBezTo>
                <a:cubicBezTo>
                  <a:pt x="1664" y="281"/>
                  <a:pt x="1656" y="280"/>
                  <a:pt x="1655" y="283"/>
                </a:cubicBezTo>
                <a:cubicBezTo>
                  <a:pt x="1653" y="287"/>
                  <a:pt x="1657" y="289"/>
                  <a:pt x="1659" y="293"/>
                </a:cubicBezTo>
                <a:cubicBezTo>
                  <a:pt x="1662" y="296"/>
                  <a:pt x="1666" y="294"/>
                  <a:pt x="1671" y="294"/>
                </a:cubicBezTo>
                <a:cubicBezTo>
                  <a:pt x="1676" y="293"/>
                  <a:pt x="1672" y="289"/>
                  <a:pt x="1675" y="285"/>
                </a:cubicBezTo>
                <a:cubicBezTo>
                  <a:pt x="1676" y="284"/>
                  <a:pt x="1681" y="283"/>
                  <a:pt x="1682" y="282"/>
                </a:cubicBezTo>
                <a:cubicBezTo>
                  <a:pt x="1687" y="280"/>
                  <a:pt x="1692" y="278"/>
                  <a:pt x="1697" y="275"/>
                </a:cubicBezTo>
                <a:cubicBezTo>
                  <a:pt x="1704" y="272"/>
                  <a:pt x="1712" y="269"/>
                  <a:pt x="1719" y="265"/>
                </a:cubicBezTo>
                <a:cubicBezTo>
                  <a:pt x="1721" y="272"/>
                  <a:pt x="1721" y="272"/>
                  <a:pt x="1728" y="274"/>
                </a:cubicBezTo>
                <a:cubicBezTo>
                  <a:pt x="1732" y="275"/>
                  <a:pt x="1734" y="267"/>
                  <a:pt x="1738" y="267"/>
                </a:cubicBezTo>
                <a:cubicBezTo>
                  <a:pt x="1743" y="268"/>
                  <a:pt x="1747" y="269"/>
                  <a:pt x="1752" y="266"/>
                </a:cubicBezTo>
                <a:cubicBezTo>
                  <a:pt x="1757" y="264"/>
                  <a:pt x="1759" y="264"/>
                  <a:pt x="1765" y="265"/>
                </a:cubicBezTo>
                <a:cubicBezTo>
                  <a:pt x="1764" y="267"/>
                  <a:pt x="1763" y="269"/>
                  <a:pt x="1762" y="270"/>
                </a:cubicBezTo>
                <a:cubicBezTo>
                  <a:pt x="1769" y="272"/>
                  <a:pt x="1769" y="273"/>
                  <a:pt x="1773" y="266"/>
                </a:cubicBezTo>
                <a:cubicBezTo>
                  <a:pt x="1777" y="261"/>
                  <a:pt x="1775" y="260"/>
                  <a:pt x="1771" y="255"/>
                </a:cubicBezTo>
                <a:cubicBezTo>
                  <a:pt x="1780" y="251"/>
                  <a:pt x="1794" y="252"/>
                  <a:pt x="1804" y="256"/>
                </a:cubicBezTo>
                <a:cubicBezTo>
                  <a:pt x="1810" y="259"/>
                  <a:pt x="1817" y="261"/>
                  <a:pt x="1824" y="264"/>
                </a:cubicBezTo>
                <a:cubicBezTo>
                  <a:pt x="1828" y="266"/>
                  <a:pt x="1833" y="271"/>
                  <a:pt x="1837" y="274"/>
                </a:cubicBezTo>
                <a:cubicBezTo>
                  <a:pt x="1838" y="272"/>
                  <a:pt x="1840" y="264"/>
                  <a:pt x="1838" y="262"/>
                </a:cubicBezTo>
                <a:cubicBezTo>
                  <a:pt x="1833" y="258"/>
                  <a:pt x="1828" y="255"/>
                  <a:pt x="1824" y="251"/>
                </a:cubicBezTo>
                <a:cubicBezTo>
                  <a:pt x="1820" y="249"/>
                  <a:pt x="1826" y="242"/>
                  <a:pt x="1827" y="239"/>
                </a:cubicBezTo>
                <a:cubicBezTo>
                  <a:pt x="1828" y="236"/>
                  <a:pt x="1821" y="233"/>
                  <a:pt x="1818" y="232"/>
                </a:cubicBezTo>
                <a:cubicBezTo>
                  <a:pt x="1823" y="228"/>
                  <a:pt x="1828" y="224"/>
                  <a:pt x="1833" y="220"/>
                </a:cubicBezTo>
                <a:cubicBezTo>
                  <a:pt x="1836" y="217"/>
                  <a:pt x="1837" y="208"/>
                  <a:pt x="1839" y="204"/>
                </a:cubicBezTo>
                <a:cubicBezTo>
                  <a:pt x="1841" y="199"/>
                  <a:pt x="1863" y="204"/>
                  <a:pt x="1869" y="205"/>
                </a:cubicBezTo>
                <a:cubicBezTo>
                  <a:pt x="1867" y="210"/>
                  <a:pt x="1865" y="216"/>
                  <a:pt x="1863" y="222"/>
                </a:cubicBezTo>
                <a:cubicBezTo>
                  <a:pt x="1862" y="225"/>
                  <a:pt x="1866" y="231"/>
                  <a:pt x="1868" y="234"/>
                </a:cubicBezTo>
                <a:cubicBezTo>
                  <a:pt x="1870" y="239"/>
                  <a:pt x="1862" y="261"/>
                  <a:pt x="1866" y="264"/>
                </a:cubicBezTo>
                <a:cubicBezTo>
                  <a:pt x="1871" y="267"/>
                  <a:pt x="1876" y="267"/>
                  <a:pt x="1874" y="273"/>
                </a:cubicBezTo>
                <a:cubicBezTo>
                  <a:pt x="1872" y="277"/>
                  <a:pt x="1871" y="285"/>
                  <a:pt x="1868" y="286"/>
                </a:cubicBezTo>
                <a:cubicBezTo>
                  <a:pt x="1863" y="290"/>
                  <a:pt x="1857" y="293"/>
                  <a:pt x="1852" y="296"/>
                </a:cubicBezTo>
                <a:cubicBezTo>
                  <a:pt x="1850" y="297"/>
                  <a:pt x="1843" y="295"/>
                  <a:pt x="1840" y="295"/>
                </a:cubicBezTo>
                <a:cubicBezTo>
                  <a:pt x="1847" y="300"/>
                  <a:pt x="1854" y="305"/>
                  <a:pt x="1863" y="302"/>
                </a:cubicBezTo>
                <a:cubicBezTo>
                  <a:pt x="1870" y="300"/>
                  <a:pt x="1878" y="290"/>
                  <a:pt x="1883" y="284"/>
                </a:cubicBezTo>
                <a:cubicBezTo>
                  <a:pt x="1889" y="278"/>
                  <a:pt x="1874" y="270"/>
                  <a:pt x="1887" y="266"/>
                </a:cubicBezTo>
                <a:cubicBezTo>
                  <a:pt x="1889" y="265"/>
                  <a:pt x="1896" y="261"/>
                  <a:pt x="1897" y="264"/>
                </a:cubicBezTo>
                <a:cubicBezTo>
                  <a:pt x="1901" y="267"/>
                  <a:pt x="1904" y="271"/>
                  <a:pt x="1907" y="274"/>
                </a:cubicBezTo>
                <a:cubicBezTo>
                  <a:pt x="1906" y="270"/>
                  <a:pt x="1907" y="265"/>
                  <a:pt x="1903" y="262"/>
                </a:cubicBezTo>
                <a:cubicBezTo>
                  <a:pt x="1898" y="259"/>
                  <a:pt x="1897" y="259"/>
                  <a:pt x="1891" y="260"/>
                </a:cubicBezTo>
                <a:cubicBezTo>
                  <a:pt x="1890" y="260"/>
                  <a:pt x="1878" y="263"/>
                  <a:pt x="1878" y="261"/>
                </a:cubicBezTo>
                <a:cubicBezTo>
                  <a:pt x="1877" y="258"/>
                  <a:pt x="1874" y="252"/>
                  <a:pt x="1875" y="249"/>
                </a:cubicBezTo>
                <a:cubicBezTo>
                  <a:pt x="1877" y="245"/>
                  <a:pt x="1881" y="240"/>
                  <a:pt x="1879" y="236"/>
                </a:cubicBezTo>
                <a:cubicBezTo>
                  <a:pt x="1877" y="233"/>
                  <a:pt x="1870" y="226"/>
                  <a:pt x="1872" y="223"/>
                </a:cubicBezTo>
                <a:cubicBezTo>
                  <a:pt x="1875" y="218"/>
                  <a:pt x="1880" y="218"/>
                  <a:pt x="1885" y="216"/>
                </a:cubicBezTo>
                <a:cubicBezTo>
                  <a:pt x="1888" y="214"/>
                  <a:pt x="1885" y="206"/>
                  <a:pt x="1884" y="204"/>
                </a:cubicBezTo>
                <a:cubicBezTo>
                  <a:pt x="1887" y="203"/>
                  <a:pt x="1892" y="210"/>
                  <a:pt x="1890" y="213"/>
                </a:cubicBezTo>
                <a:cubicBezTo>
                  <a:pt x="1887" y="220"/>
                  <a:pt x="1887" y="220"/>
                  <a:pt x="1891" y="227"/>
                </a:cubicBezTo>
                <a:cubicBezTo>
                  <a:pt x="1894" y="231"/>
                  <a:pt x="1913" y="231"/>
                  <a:pt x="1917" y="232"/>
                </a:cubicBezTo>
                <a:cubicBezTo>
                  <a:pt x="1910" y="229"/>
                  <a:pt x="1904" y="226"/>
                  <a:pt x="1897" y="223"/>
                </a:cubicBezTo>
                <a:cubicBezTo>
                  <a:pt x="1889" y="220"/>
                  <a:pt x="1903" y="214"/>
                  <a:pt x="1906" y="213"/>
                </a:cubicBezTo>
                <a:cubicBezTo>
                  <a:pt x="1915" y="210"/>
                  <a:pt x="1919" y="212"/>
                  <a:pt x="1928" y="216"/>
                </a:cubicBezTo>
                <a:cubicBezTo>
                  <a:pt x="1931" y="217"/>
                  <a:pt x="1934" y="219"/>
                  <a:pt x="1936" y="221"/>
                </a:cubicBezTo>
                <a:cubicBezTo>
                  <a:pt x="1939" y="222"/>
                  <a:pt x="1942" y="221"/>
                  <a:pt x="1945" y="220"/>
                </a:cubicBezTo>
                <a:cubicBezTo>
                  <a:pt x="1944" y="218"/>
                  <a:pt x="1943" y="212"/>
                  <a:pt x="1941" y="210"/>
                </a:cubicBezTo>
                <a:cubicBezTo>
                  <a:pt x="1940" y="209"/>
                  <a:pt x="1933" y="209"/>
                  <a:pt x="1931" y="208"/>
                </a:cubicBezTo>
                <a:cubicBezTo>
                  <a:pt x="1927" y="208"/>
                  <a:pt x="1927" y="194"/>
                  <a:pt x="1926" y="191"/>
                </a:cubicBezTo>
                <a:cubicBezTo>
                  <a:pt x="1937" y="190"/>
                  <a:pt x="1947" y="189"/>
                  <a:pt x="1957" y="188"/>
                </a:cubicBezTo>
                <a:cubicBezTo>
                  <a:pt x="1963" y="187"/>
                  <a:pt x="1969" y="186"/>
                  <a:pt x="1975" y="186"/>
                </a:cubicBezTo>
                <a:cubicBezTo>
                  <a:pt x="1979" y="185"/>
                  <a:pt x="1977" y="181"/>
                  <a:pt x="1977" y="177"/>
                </a:cubicBezTo>
                <a:cubicBezTo>
                  <a:pt x="1978" y="170"/>
                  <a:pt x="1977" y="170"/>
                  <a:pt x="1983" y="166"/>
                </a:cubicBezTo>
                <a:cubicBezTo>
                  <a:pt x="1987" y="163"/>
                  <a:pt x="1992" y="160"/>
                  <a:pt x="1996" y="158"/>
                </a:cubicBezTo>
                <a:cubicBezTo>
                  <a:pt x="2006" y="155"/>
                  <a:pt x="2018" y="154"/>
                  <a:pt x="2028" y="152"/>
                </a:cubicBezTo>
                <a:cubicBezTo>
                  <a:pt x="2047" y="149"/>
                  <a:pt x="2065" y="147"/>
                  <a:pt x="2083" y="140"/>
                </a:cubicBezTo>
                <a:cubicBezTo>
                  <a:pt x="2087" y="138"/>
                  <a:pt x="2085" y="131"/>
                  <a:pt x="2089" y="129"/>
                </a:cubicBezTo>
                <a:cubicBezTo>
                  <a:pt x="2094" y="127"/>
                  <a:pt x="2100" y="124"/>
                  <a:pt x="2105" y="121"/>
                </a:cubicBezTo>
                <a:cubicBezTo>
                  <a:pt x="2111" y="118"/>
                  <a:pt x="2123" y="118"/>
                  <a:pt x="2128" y="125"/>
                </a:cubicBezTo>
                <a:cubicBezTo>
                  <a:pt x="2123" y="126"/>
                  <a:pt x="2117" y="128"/>
                  <a:pt x="2112" y="129"/>
                </a:cubicBezTo>
                <a:cubicBezTo>
                  <a:pt x="2120" y="131"/>
                  <a:pt x="2128" y="132"/>
                  <a:pt x="2136" y="133"/>
                </a:cubicBezTo>
                <a:cubicBezTo>
                  <a:pt x="2133" y="136"/>
                  <a:pt x="2130" y="139"/>
                  <a:pt x="2127" y="141"/>
                </a:cubicBezTo>
                <a:cubicBezTo>
                  <a:pt x="2131" y="142"/>
                  <a:pt x="2135" y="142"/>
                  <a:pt x="2140" y="142"/>
                </a:cubicBezTo>
                <a:cubicBezTo>
                  <a:pt x="2140" y="141"/>
                  <a:pt x="2139" y="134"/>
                  <a:pt x="2141" y="134"/>
                </a:cubicBezTo>
                <a:cubicBezTo>
                  <a:pt x="2144" y="134"/>
                  <a:pt x="2148" y="134"/>
                  <a:pt x="2151" y="134"/>
                </a:cubicBezTo>
                <a:cubicBezTo>
                  <a:pt x="2156" y="135"/>
                  <a:pt x="2162" y="133"/>
                  <a:pt x="2167" y="137"/>
                </a:cubicBezTo>
                <a:cubicBezTo>
                  <a:pt x="2171" y="140"/>
                  <a:pt x="2179" y="143"/>
                  <a:pt x="2182" y="147"/>
                </a:cubicBezTo>
                <a:cubicBezTo>
                  <a:pt x="2183" y="148"/>
                  <a:pt x="2188" y="153"/>
                  <a:pt x="2187" y="154"/>
                </a:cubicBezTo>
                <a:cubicBezTo>
                  <a:pt x="2186" y="156"/>
                  <a:pt x="2185" y="161"/>
                  <a:pt x="2183" y="162"/>
                </a:cubicBezTo>
                <a:cubicBezTo>
                  <a:pt x="2162" y="175"/>
                  <a:pt x="2140" y="188"/>
                  <a:pt x="2119" y="202"/>
                </a:cubicBezTo>
                <a:cubicBezTo>
                  <a:pt x="2134" y="197"/>
                  <a:pt x="2149" y="193"/>
                  <a:pt x="2164" y="189"/>
                </a:cubicBezTo>
                <a:cubicBezTo>
                  <a:pt x="2160" y="188"/>
                  <a:pt x="2156" y="188"/>
                  <a:pt x="2152" y="187"/>
                </a:cubicBezTo>
                <a:cubicBezTo>
                  <a:pt x="2157" y="183"/>
                  <a:pt x="2164" y="180"/>
                  <a:pt x="2169" y="184"/>
                </a:cubicBezTo>
                <a:cubicBezTo>
                  <a:pt x="2177" y="190"/>
                  <a:pt x="2179" y="189"/>
                  <a:pt x="2189" y="188"/>
                </a:cubicBezTo>
                <a:cubicBezTo>
                  <a:pt x="2202" y="187"/>
                  <a:pt x="2215" y="190"/>
                  <a:pt x="2228" y="191"/>
                </a:cubicBezTo>
                <a:cubicBezTo>
                  <a:pt x="2225" y="193"/>
                  <a:pt x="2223" y="194"/>
                  <a:pt x="2220" y="196"/>
                </a:cubicBezTo>
                <a:cubicBezTo>
                  <a:pt x="2223" y="197"/>
                  <a:pt x="2229" y="202"/>
                  <a:pt x="2232" y="201"/>
                </a:cubicBezTo>
                <a:cubicBezTo>
                  <a:pt x="2238" y="201"/>
                  <a:pt x="2243" y="201"/>
                  <a:pt x="2248" y="201"/>
                </a:cubicBezTo>
                <a:cubicBezTo>
                  <a:pt x="2251" y="200"/>
                  <a:pt x="2259" y="202"/>
                  <a:pt x="2260" y="198"/>
                </a:cubicBezTo>
                <a:cubicBezTo>
                  <a:pt x="2261" y="190"/>
                  <a:pt x="2260" y="190"/>
                  <a:pt x="2267" y="190"/>
                </a:cubicBezTo>
                <a:cubicBezTo>
                  <a:pt x="2272" y="190"/>
                  <a:pt x="2277" y="191"/>
                  <a:pt x="2282" y="190"/>
                </a:cubicBezTo>
                <a:cubicBezTo>
                  <a:pt x="2285" y="189"/>
                  <a:pt x="2293" y="186"/>
                  <a:pt x="2296" y="187"/>
                </a:cubicBezTo>
                <a:cubicBezTo>
                  <a:pt x="2299" y="188"/>
                  <a:pt x="2304" y="196"/>
                  <a:pt x="2307" y="199"/>
                </a:cubicBezTo>
                <a:cubicBezTo>
                  <a:pt x="2308" y="201"/>
                  <a:pt x="2305" y="210"/>
                  <a:pt x="2305" y="213"/>
                </a:cubicBezTo>
                <a:cubicBezTo>
                  <a:pt x="2305" y="215"/>
                  <a:pt x="2305" y="227"/>
                  <a:pt x="2307" y="227"/>
                </a:cubicBezTo>
                <a:cubicBezTo>
                  <a:pt x="2311" y="230"/>
                  <a:pt x="2316" y="233"/>
                  <a:pt x="2321" y="235"/>
                </a:cubicBezTo>
                <a:cubicBezTo>
                  <a:pt x="2323" y="237"/>
                  <a:pt x="2329" y="226"/>
                  <a:pt x="2330" y="224"/>
                </a:cubicBezTo>
                <a:cubicBezTo>
                  <a:pt x="2334" y="219"/>
                  <a:pt x="2334" y="218"/>
                  <a:pt x="2339" y="222"/>
                </a:cubicBezTo>
                <a:cubicBezTo>
                  <a:pt x="2345" y="225"/>
                  <a:pt x="2346" y="227"/>
                  <a:pt x="2352" y="225"/>
                </a:cubicBezTo>
                <a:cubicBezTo>
                  <a:pt x="2356" y="224"/>
                  <a:pt x="2361" y="221"/>
                  <a:pt x="2364" y="223"/>
                </a:cubicBezTo>
                <a:cubicBezTo>
                  <a:pt x="2367" y="224"/>
                  <a:pt x="2373" y="229"/>
                  <a:pt x="2377" y="228"/>
                </a:cubicBezTo>
                <a:cubicBezTo>
                  <a:pt x="2381" y="226"/>
                  <a:pt x="2386" y="224"/>
                  <a:pt x="2391" y="222"/>
                </a:cubicBezTo>
                <a:cubicBezTo>
                  <a:pt x="2390" y="220"/>
                  <a:pt x="2385" y="214"/>
                  <a:pt x="2387" y="212"/>
                </a:cubicBezTo>
                <a:cubicBezTo>
                  <a:pt x="2388" y="210"/>
                  <a:pt x="2393" y="202"/>
                  <a:pt x="2395" y="202"/>
                </a:cubicBezTo>
                <a:cubicBezTo>
                  <a:pt x="2404" y="203"/>
                  <a:pt x="2413" y="205"/>
                  <a:pt x="2422" y="206"/>
                </a:cubicBezTo>
                <a:cubicBezTo>
                  <a:pt x="2429" y="207"/>
                  <a:pt x="2437" y="209"/>
                  <a:pt x="2443" y="211"/>
                </a:cubicBezTo>
                <a:cubicBezTo>
                  <a:pt x="2451" y="213"/>
                  <a:pt x="2461" y="214"/>
                  <a:pt x="2467" y="217"/>
                </a:cubicBezTo>
                <a:cubicBezTo>
                  <a:pt x="2471" y="220"/>
                  <a:pt x="2481" y="235"/>
                  <a:pt x="2485" y="234"/>
                </a:cubicBezTo>
                <a:cubicBezTo>
                  <a:pt x="2494" y="233"/>
                  <a:pt x="2503" y="231"/>
                  <a:pt x="2512" y="229"/>
                </a:cubicBezTo>
                <a:cubicBezTo>
                  <a:pt x="2520" y="228"/>
                  <a:pt x="2527" y="232"/>
                  <a:pt x="2535" y="234"/>
                </a:cubicBezTo>
                <a:cubicBezTo>
                  <a:pt x="2539" y="235"/>
                  <a:pt x="2541" y="235"/>
                  <a:pt x="2543" y="239"/>
                </a:cubicBezTo>
                <a:cubicBezTo>
                  <a:pt x="2544" y="244"/>
                  <a:pt x="2544" y="245"/>
                  <a:pt x="2542" y="251"/>
                </a:cubicBezTo>
                <a:cubicBezTo>
                  <a:pt x="2550" y="253"/>
                  <a:pt x="2556" y="256"/>
                  <a:pt x="2564" y="255"/>
                </a:cubicBezTo>
                <a:cubicBezTo>
                  <a:pt x="2573" y="253"/>
                  <a:pt x="2579" y="253"/>
                  <a:pt x="2589" y="254"/>
                </a:cubicBezTo>
                <a:cubicBezTo>
                  <a:pt x="2592" y="255"/>
                  <a:pt x="2597" y="257"/>
                  <a:pt x="2600" y="255"/>
                </a:cubicBezTo>
                <a:cubicBezTo>
                  <a:pt x="2604" y="251"/>
                  <a:pt x="2604" y="251"/>
                  <a:pt x="2607" y="255"/>
                </a:cubicBezTo>
                <a:cubicBezTo>
                  <a:pt x="2610" y="258"/>
                  <a:pt x="2615" y="264"/>
                  <a:pt x="2618" y="266"/>
                </a:cubicBezTo>
                <a:cubicBezTo>
                  <a:pt x="2621" y="267"/>
                  <a:pt x="2626" y="265"/>
                  <a:pt x="2629" y="264"/>
                </a:cubicBezTo>
                <a:cubicBezTo>
                  <a:pt x="2628" y="258"/>
                  <a:pt x="2627" y="252"/>
                  <a:pt x="2627" y="246"/>
                </a:cubicBezTo>
                <a:cubicBezTo>
                  <a:pt x="2640" y="247"/>
                  <a:pt x="2653" y="248"/>
                  <a:pt x="2666" y="249"/>
                </a:cubicBezTo>
                <a:cubicBezTo>
                  <a:pt x="2676" y="250"/>
                  <a:pt x="2686" y="257"/>
                  <a:pt x="2696" y="262"/>
                </a:cubicBezTo>
                <a:cubicBezTo>
                  <a:pt x="2707" y="267"/>
                  <a:pt x="2717" y="272"/>
                  <a:pt x="2727" y="278"/>
                </a:cubicBezTo>
                <a:cubicBezTo>
                  <a:pt x="2734" y="282"/>
                  <a:pt x="2735" y="283"/>
                  <a:pt x="2738" y="290"/>
                </a:cubicBezTo>
                <a:cubicBezTo>
                  <a:pt x="2741" y="298"/>
                  <a:pt x="2740" y="301"/>
                  <a:pt x="2748" y="301"/>
                </a:cubicBezTo>
                <a:cubicBezTo>
                  <a:pt x="2747" y="298"/>
                  <a:pt x="2746" y="294"/>
                  <a:pt x="2745" y="291"/>
                </a:cubicBezTo>
                <a:cubicBezTo>
                  <a:pt x="2753" y="291"/>
                  <a:pt x="2758" y="291"/>
                  <a:pt x="2765" y="294"/>
                </a:cubicBezTo>
                <a:cubicBezTo>
                  <a:pt x="2771" y="296"/>
                  <a:pt x="2776" y="302"/>
                  <a:pt x="2780" y="306"/>
                </a:cubicBezTo>
                <a:cubicBezTo>
                  <a:pt x="2777" y="308"/>
                  <a:pt x="2773" y="313"/>
                  <a:pt x="2770" y="314"/>
                </a:cubicBezTo>
                <a:cubicBezTo>
                  <a:pt x="2767" y="314"/>
                  <a:pt x="2762" y="312"/>
                  <a:pt x="2759" y="312"/>
                </a:cubicBezTo>
                <a:close/>
                <a:moveTo>
                  <a:pt x="1724" y="597"/>
                </a:moveTo>
                <a:cubicBezTo>
                  <a:pt x="1722" y="595"/>
                  <a:pt x="1722" y="591"/>
                  <a:pt x="1721" y="590"/>
                </a:cubicBezTo>
                <a:cubicBezTo>
                  <a:pt x="1714" y="587"/>
                  <a:pt x="1713" y="597"/>
                  <a:pt x="1713" y="600"/>
                </a:cubicBezTo>
                <a:cubicBezTo>
                  <a:pt x="1710" y="594"/>
                  <a:pt x="1709" y="591"/>
                  <a:pt x="1712" y="585"/>
                </a:cubicBezTo>
                <a:cubicBezTo>
                  <a:pt x="1709" y="583"/>
                  <a:pt x="1703" y="582"/>
                  <a:pt x="1701" y="580"/>
                </a:cubicBezTo>
                <a:cubicBezTo>
                  <a:pt x="1700" y="578"/>
                  <a:pt x="1700" y="571"/>
                  <a:pt x="1700" y="569"/>
                </a:cubicBezTo>
                <a:cubicBezTo>
                  <a:pt x="1700" y="569"/>
                  <a:pt x="1691" y="565"/>
                  <a:pt x="1695" y="564"/>
                </a:cubicBezTo>
                <a:cubicBezTo>
                  <a:pt x="1698" y="563"/>
                  <a:pt x="1700" y="568"/>
                  <a:pt x="1703" y="565"/>
                </a:cubicBezTo>
                <a:cubicBezTo>
                  <a:pt x="1701" y="562"/>
                  <a:pt x="1698" y="562"/>
                  <a:pt x="1700" y="559"/>
                </a:cubicBezTo>
                <a:cubicBezTo>
                  <a:pt x="1702" y="557"/>
                  <a:pt x="1705" y="556"/>
                  <a:pt x="1707" y="556"/>
                </a:cubicBezTo>
                <a:cubicBezTo>
                  <a:pt x="1711" y="557"/>
                  <a:pt x="1718" y="557"/>
                  <a:pt x="1722" y="559"/>
                </a:cubicBezTo>
                <a:cubicBezTo>
                  <a:pt x="1719" y="560"/>
                  <a:pt x="1716" y="563"/>
                  <a:pt x="1717" y="567"/>
                </a:cubicBezTo>
                <a:cubicBezTo>
                  <a:pt x="1719" y="563"/>
                  <a:pt x="1721" y="560"/>
                  <a:pt x="1725" y="560"/>
                </a:cubicBezTo>
                <a:cubicBezTo>
                  <a:pt x="1723" y="552"/>
                  <a:pt x="1721" y="557"/>
                  <a:pt x="1715" y="555"/>
                </a:cubicBezTo>
                <a:cubicBezTo>
                  <a:pt x="1716" y="552"/>
                  <a:pt x="1718" y="548"/>
                  <a:pt x="1716" y="545"/>
                </a:cubicBezTo>
                <a:cubicBezTo>
                  <a:pt x="1716" y="544"/>
                  <a:pt x="1713" y="537"/>
                  <a:pt x="1711" y="540"/>
                </a:cubicBezTo>
                <a:cubicBezTo>
                  <a:pt x="1708" y="543"/>
                  <a:pt x="1704" y="540"/>
                  <a:pt x="1701" y="538"/>
                </a:cubicBezTo>
                <a:cubicBezTo>
                  <a:pt x="1699" y="537"/>
                  <a:pt x="1695" y="541"/>
                  <a:pt x="1692" y="542"/>
                </a:cubicBezTo>
                <a:cubicBezTo>
                  <a:pt x="1686" y="543"/>
                  <a:pt x="1687" y="540"/>
                  <a:pt x="1685" y="547"/>
                </a:cubicBezTo>
                <a:cubicBezTo>
                  <a:pt x="1684" y="550"/>
                  <a:pt x="1677" y="551"/>
                  <a:pt x="1675" y="552"/>
                </a:cubicBezTo>
                <a:cubicBezTo>
                  <a:pt x="1671" y="554"/>
                  <a:pt x="1671" y="554"/>
                  <a:pt x="1670" y="559"/>
                </a:cubicBezTo>
                <a:cubicBezTo>
                  <a:pt x="1670" y="561"/>
                  <a:pt x="1666" y="564"/>
                  <a:pt x="1665" y="566"/>
                </a:cubicBezTo>
                <a:cubicBezTo>
                  <a:pt x="1668" y="566"/>
                  <a:pt x="1673" y="569"/>
                  <a:pt x="1673" y="574"/>
                </a:cubicBezTo>
                <a:cubicBezTo>
                  <a:pt x="1673" y="580"/>
                  <a:pt x="1674" y="583"/>
                  <a:pt x="1676" y="589"/>
                </a:cubicBezTo>
                <a:cubicBezTo>
                  <a:pt x="1678" y="593"/>
                  <a:pt x="1682" y="594"/>
                  <a:pt x="1684" y="598"/>
                </a:cubicBezTo>
                <a:cubicBezTo>
                  <a:pt x="1688" y="603"/>
                  <a:pt x="1689" y="605"/>
                  <a:pt x="1694" y="608"/>
                </a:cubicBezTo>
                <a:cubicBezTo>
                  <a:pt x="1690" y="609"/>
                  <a:pt x="1689" y="609"/>
                  <a:pt x="1687" y="614"/>
                </a:cubicBezTo>
                <a:cubicBezTo>
                  <a:pt x="1687" y="617"/>
                  <a:pt x="1685" y="620"/>
                  <a:pt x="1684" y="623"/>
                </a:cubicBezTo>
                <a:cubicBezTo>
                  <a:pt x="1683" y="627"/>
                  <a:pt x="1683" y="629"/>
                  <a:pt x="1684" y="633"/>
                </a:cubicBezTo>
                <a:cubicBezTo>
                  <a:pt x="1684" y="637"/>
                  <a:pt x="1685" y="637"/>
                  <a:pt x="1689" y="638"/>
                </a:cubicBezTo>
                <a:cubicBezTo>
                  <a:pt x="1693" y="638"/>
                  <a:pt x="1693" y="641"/>
                  <a:pt x="1696" y="642"/>
                </a:cubicBezTo>
                <a:cubicBezTo>
                  <a:pt x="1699" y="643"/>
                  <a:pt x="1702" y="644"/>
                  <a:pt x="1706" y="645"/>
                </a:cubicBezTo>
                <a:cubicBezTo>
                  <a:pt x="1710" y="646"/>
                  <a:pt x="1717" y="644"/>
                  <a:pt x="1722" y="643"/>
                </a:cubicBezTo>
                <a:cubicBezTo>
                  <a:pt x="1721" y="638"/>
                  <a:pt x="1720" y="632"/>
                  <a:pt x="1721" y="627"/>
                </a:cubicBezTo>
                <a:cubicBezTo>
                  <a:pt x="1723" y="619"/>
                  <a:pt x="1719" y="622"/>
                  <a:pt x="1716" y="617"/>
                </a:cubicBezTo>
                <a:cubicBezTo>
                  <a:pt x="1717" y="617"/>
                  <a:pt x="1718" y="617"/>
                  <a:pt x="1719" y="617"/>
                </a:cubicBezTo>
                <a:cubicBezTo>
                  <a:pt x="1719" y="615"/>
                  <a:pt x="1718" y="613"/>
                  <a:pt x="1717" y="612"/>
                </a:cubicBezTo>
                <a:cubicBezTo>
                  <a:pt x="1717" y="611"/>
                  <a:pt x="1714" y="612"/>
                  <a:pt x="1713" y="611"/>
                </a:cubicBezTo>
                <a:cubicBezTo>
                  <a:pt x="1711" y="608"/>
                  <a:pt x="1712" y="605"/>
                  <a:pt x="1713" y="603"/>
                </a:cubicBezTo>
                <a:cubicBezTo>
                  <a:pt x="1713" y="603"/>
                  <a:pt x="1726" y="605"/>
                  <a:pt x="1728" y="604"/>
                </a:cubicBezTo>
                <a:cubicBezTo>
                  <a:pt x="1729" y="600"/>
                  <a:pt x="1726" y="599"/>
                  <a:pt x="1724" y="597"/>
                </a:cubicBezTo>
                <a:close/>
                <a:moveTo>
                  <a:pt x="413" y="136"/>
                </a:moveTo>
                <a:cubicBezTo>
                  <a:pt x="416" y="136"/>
                  <a:pt x="420" y="138"/>
                  <a:pt x="423" y="136"/>
                </a:cubicBezTo>
                <a:cubicBezTo>
                  <a:pt x="423" y="135"/>
                  <a:pt x="422" y="134"/>
                  <a:pt x="421" y="134"/>
                </a:cubicBezTo>
                <a:cubicBezTo>
                  <a:pt x="418" y="134"/>
                  <a:pt x="415" y="133"/>
                  <a:pt x="413" y="136"/>
                </a:cubicBezTo>
                <a:close/>
                <a:moveTo>
                  <a:pt x="696" y="815"/>
                </a:moveTo>
                <a:cubicBezTo>
                  <a:pt x="699" y="817"/>
                  <a:pt x="702" y="819"/>
                  <a:pt x="705" y="820"/>
                </a:cubicBezTo>
                <a:cubicBezTo>
                  <a:pt x="707" y="820"/>
                  <a:pt x="709" y="817"/>
                  <a:pt x="712" y="819"/>
                </a:cubicBezTo>
                <a:cubicBezTo>
                  <a:pt x="712" y="818"/>
                  <a:pt x="711" y="817"/>
                  <a:pt x="711" y="816"/>
                </a:cubicBezTo>
                <a:cubicBezTo>
                  <a:pt x="707" y="814"/>
                  <a:pt x="700" y="810"/>
                  <a:pt x="696" y="815"/>
                </a:cubicBezTo>
                <a:close/>
                <a:moveTo>
                  <a:pt x="669" y="553"/>
                </a:moveTo>
                <a:cubicBezTo>
                  <a:pt x="669" y="554"/>
                  <a:pt x="668" y="554"/>
                  <a:pt x="668" y="554"/>
                </a:cubicBezTo>
                <a:cubicBezTo>
                  <a:pt x="669" y="555"/>
                  <a:pt x="669" y="555"/>
                  <a:pt x="669" y="555"/>
                </a:cubicBezTo>
                <a:cubicBezTo>
                  <a:pt x="670" y="553"/>
                  <a:pt x="671" y="553"/>
                  <a:pt x="670" y="551"/>
                </a:cubicBezTo>
                <a:cubicBezTo>
                  <a:pt x="670" y="551"/>
                  <a:pt x="669" y="552"/>
                  <a:pt x="669" y="552"/>
                </a:cubicBezTo>
                <a:cubicBezTo>
                  <a:pt x="668" y="550"/>
                  <a:pt x="666" y="549"/>
                  <a:pt x="664" y="550"/>
                </a:cubicBezTo>
                <a:cubicBezTo>
                  <a:pt x="662" y="551"/>
                  <a:pt x="661" y="549"/>
                  <a:pt x="658" y="551"/>
                </a:cubicBezTo>
                <a:cubicBezTo>
                  <a:pt x="659" y="551"/>
                  <a:pt x="659" y="551"/>
                  <a:pt x="660" y="551"/>
                </a:cubicBezTo>
                <a:cubicBezTo>
                  <a:pt x="663" y="552"/>
                  <a:pt x="667" y="555"/>
                  <a:pt x="669" y="553"/>
                </a:cubicBezTo>
                <a:close/>
                <a:moveTo>
                  <a:pt x="654" y="547"/>
                </a:moveTo>
                <a:cubicBezTo>
                  <a:pt x="652" y="546"/>
                  <a:pt x="652" y="547"/>
                  <a:pt x="651" y="547"/>
                </a:cubicBezTo>
                <a:cubicBezTo>
                  <a:pt x="652" y="548"/>
                  <a:pt x="652" y="548"/>
                  <a:pt x="653" y="549"/>
                </a:cubicBezTo>
                <a:cubicBezTo>
                  <a:pt x="653" y="548"/>
                  <a:pt x="653" y="548"/>
                  <a:pt x="654" y="547"/>
                </a:cubicBezTo>
                <a:close/>
                <a:moveTo>
                  <a:pt x="657" y="551"/>
                </a:moveTo>
                <a:cubicBezTo>
                  <a:pt x="657" y="551"/>
                  <a:pt x="657" y="550"/>
                  <a:pt x="657" y="550"/>
                </a:cubicBezTo>
                <a:cubicBezTo>
                  <a:pt x="656" y="549"/>
                  <a:pt x="656" y="549"/>
                  <a:pt x="655" y="549"/>
                </a:cubicBezTo>
                <a:cubicBezTo>
                  <a:pt x="654" y="549"/>
                  <a:pt x="654" y="550"/>
                  <a:pt x="653" y="550"/>
                </a:cubicBezTo>
                <a:cubicBezTo>
                  <a:pt x="655" y="551"/>
                  <a:pt x="656" y="551"/>
                  <a:pt x="657" y="551"/>
                </a:cubicBezTo>
                <a:close/>
                <a:moveTo>
                  <a:pt x="871" y="495"/>
                </a:moveTo>
                <a:cubicBezTo>
                  <a:pt x="872" y="493"/>
                  <a:pt x="873" y="490"/>
                  <a:pt x="874" y="488"/>
                </a:cubicBezTo>
                <a:cubicBezTo>
                  <a:pt x="867" y="485"/>
                  <a:pt x="861" y="494"/>
                  <a:pt x="858" y="500"/>
                </a:cubicBezTo>
                <a:cubicBezTo>
                  <a:pt x="854" y="510"/>
                  <a:pt x="851" y="514"/>
                  <a:pt x="844" y="521"/>
                </a:cubicBezTo>
                <a:cubicBezTo>
                  <a:pt x="842" y="523"/>
                  <a:pt x="842" y="530"/>
                  <a:pt x="843" y="531"/>
                </a:cubicBezTo>
                <a:cubicBezTo>
                  <a:pt x="844" y="534"/>
                  <a:pt x="850" y="533"/>
                  <a:pt x="852" y="533"/>
                </a:cubicBezTo>
                <a:cubicBezTo>
                  <a:pt x="860" y="532"/>
                  <a:pt x="867" y="532"/>
                  <a:pt x="874" y="536"/>
                </a:cubicBezTo>
                <a:cubicBezTo>
                  <a:pt x="871" y="536"/>
                  <a:pt x="870" y="538"/>
                  <a:pt x="870" y="541"/>
                </a:cubicBezTo>
                <a:cubicBezTo>
                  <a:pt x="877" y="540"/>
                  <a:pt x="878" y="535"/>
                  <a:pt x="885" y="535"/>
                </a:cubicBezTo>
                <a:cubicBezTo>
                  <a:pt x="884" y="540"/>
                  <a:pt x="883" y="540"/>
                  <a:pt x="887" y="541"/>
                </a:cubicBezTo>
                <a:cubicBezTo>
                  <a:pt x="891" y="543"/>
                  <a:pt x="892" y="543"/>
                  <a:pt x="894" y="540"/>
                </a:cubicBezTo>
                <a:cubicBezTo>
                  <a:pt x="896" y="536"/>
                  <a:pt x="893" y="527"/>
                  <a:pt x="893" y="523"/>
                </a:cubicBezTo>
                <a:cubicBezTo>
                  <a:pt x="892" y="521"/>
                  <a:pt x="887" y="520"/>
                  <a:pt x="888" y="518"/>
                </a:cubicBezTo>
                <a:cubicBezTo>
                  <a:pt x="888" y="514"/>
                  <a:pt x="888" y="514"/>
                  <a:pt x="885" y="511"/>
                </a:cubicBezTo>
                <a:cubicBezTo>
                  <a:pt x="883" y="508"/>
                  <a:pt x="874" y="511"/>
                  <a:pt x="871" y="512"/>
                </a:cubicBezTo>
                <a:cubicBezTo>
                  <a:pt x="871" y="510"/>
                  <a:pt x="871" y="507"/>
                  <a:pt x="870" y="506"/>
                </a:cubicBezTo>
                <a:cubicBezTo>
                  <a:pt x="869" y="506"/>
                  <a:pt x="866" y="505"/>
                  <a:pt x="866" y="504"/>
                </a:cubicBezTo>
                <a:cubicBezTo>
                  <a:pt x="866" y="499"/>
                  <a:pt x="867" y="498"/>
                  <a:pt x="871" y="495"/>
                </a:cubicBezTo>
                <a:close/>
                <a:moveTo>
                  <a:pt x="783" y="817"/>
                </a:moveTo>
                <a:cubicBezTo>
                  <a:pt x="785" y="821"/>
                  <a:pt x="793" y="818"/>
                  <a:pt x="794" y="815"/>
                </a:cubicBezTo>
                <a:cubicBezTo>
                  <a:pt x="794" y="815"/>
                  <a:pt x="794" y="814"/>
                  <a:pt x="793" y="814"/>
                </a:cubicBezTo>
                <a:cubicBezTo>
                  <a:pt x="790" y="813"/>
                  <a:pt x="780" y="810"/>
                  <a:pt x="783" y="817"/>
                </a:cubicBezTo>
                <a:close/>
                <a:moveTo>
                  <a:pt x="719" y="801"/>
                </a:moveTo>
                <a:cubicBezTo>
                  <a:pt x="722" y="800"/>
                  <a:pt x="725" y="799"/>
                  <a:pt x="728" y="798"/>
                </a:cubicBezTo>
                <a:cubicBezTo>
                  <a:pt x="726" y="796"/>
                  <a:pt x="724" y="794"/>
                  <a:pt x="721" y="794"/>
                </a:cubicBezTo>
                <a:cubicBezTo>
                  <a:pt x="718" y="793"/>
                  <a:pt x="717" y="790"/>
                  <a:pt x="716" y="790"/>
                </a:cubicBezTo>
                <a:cubicBezTo>
                  <a:pt x="712" y="790"/>
                  <a:pt x="706" y="788"/>
                  <a:pt x="703" y="784"/>
                </a:cubicBezTo>
                <a:cubicBezTo>
                  <a:pt x="703" y="784"/>
                  <a:pt x="703" y="785"/>
                  <a:pt x="703" y="785"/>
                </a:cubicBezTo>
                <a:cubicBezTo>
                  <a:pt x="694" y="779"/>
                  <a:pt x="684" y="773"/>
                  <a:pt x="673" y="772"/>
                </a:cubicBezTo>
                <a:cubicBezTo>
                  <a:pt x="667" y="772"/>
                  <a:pt x="662" y="773"/>
                  <a:pt x="655" y="775"/>
                </a:cubicBezTo>
                <a:cubicBezTo>
                  <a:pt x="650" y="776"/>
                  <a:pt x="649" y="781"/>
                  <a:pt x="645" y="783"/>
                </a:cubicBezTo>
                <a:cubicBezTo>
                  <a:pt x="653" y="787"/>
                  <a:pt x="662" y="769"/>
                  <a:pt x="670" y="777"/>
                </a:cubicBezTo>
                <a:cubicBezTo>
                  <a:pt x="669" y="778"/>
                  <a:pt x="668" y="779"/>
                  <a:pt x="666" y="778"/>
                </a:cubicBezTo>
                <a:cubicBezTo>
                  <a:pt x="667" y="780"/>
                  <a:pt x="670" y="781"/>
                  <a:pt x="672" y="780"/>
                </a:cubicBezTo>
                <a:cubicBezTo>
                  <a:pt x="674" y="779"/>
                  <a:pt x="675" y="781"/>
                  <a:pt x="677" y="782"/>
                </a:cubicBezTo>
                <a:cubicBezTo>
                  <a:pt x="682" y="782"/>
                  <a:pt x="686" y="785"/>
                  <a:pt x="690" y="785"/>
                </a:cubicBezTo>
                <a:cubicBezTo>
                  <a:pt x="695" y="786"/>
                  <a:pt x="695" y="791"/>
                  <a:pt x="700" y="793"/>
                </a:cubicBezTo>
                <a:cubicBezTo>
                  <a:pt x="701" y="794"/>
                  <a:pt x="706" y="793"/>
                  <a:pt x="706" y="796"/>
                </a:cubicBezTo>
                <a:cubicBezTo>
                  <a:pt x="706" y="797"/>
                  <a:pt x="702" y="800"/>
                  <a:pt x="701" y="801"/>
                </a:cubicBezTo>
                <a:cubicBezTo>
                  <a:pt x="707" y="802"/>
                  <a:pt x="713" y="800"/>
                  <a:pt x="719" y="801"/>
                </a:cubicBezTo>
                <a:close/>
                <a:moveTo>
                  <a:pt x="807" y="538"/>
                </a:moveTo>
                <a:cubicBezTo>
                  <a:pt x="803" y="545"/>
                  <a:pt x="809" y="547"/>
                  <a:pt x="814" y="549"/>
                </a:cubicBezTo>
                <a:cubicBezTo>
                  <a:pt x="819" y="551"/>
                  <a:pt x="820" y="548"/>
                  <a:pt x="823" y="545"/>
                </a:cubicBezTo>
                <a:cubicBezTo>
                  <a:pt x="818" y="544"/>
                  <a:pt x="814" y="544"/>
                  <a:pt x="809" y="543"/>
                </a:cubicBezTo>
                <a:cubicBezTo>
                  <a:pt x="808" y="542"/>
                  <a:pt x="807" y="540"/>
                  <a:pt x="807" y="538"/>
                </a:cubicBezTo>
                <a:close/>
                <a:moveTo>
                  <a:pt x="804" y="508"/>
                </a:moveTo>
                <a:cubicBezTo>
                  <a:pt x="808" y="511"/>
                  <a:pt x="819" y="521"/>
                  <a:pt x="826" y="516"/>
                </a:cubicBezTo>
                <a:cubicBezTo>
                  <a:pt x="820" y="509"/>
                  <a:pt x="811" y="507"/>
                  <a:pt x="804" y="508"/>
                </a:cubicBezTo>
                <a:close/>
                <a:moveTo>
                  <a:pt x="1031" y="1031"/>
                </a:moveTo>
                <a:cubicBezTo>
                  <a:pt x="1033" y="1042"/>
                  <a:pt x="1033" y="1041"/>
                  <a:pt x="1028" y="1050"/>
                </a:cubicBezTo>
                <a:cubicBezTo>
                  <a:pt x="1021" y="1060"/>
                  <a:pt x="1014" y="1069"/>
                  <a:pt x="1007" y="1079"/>
                </a:cubicBezTo>
                <a:cubicBezTo>
                  <a:pt x="1004" y="1084"/>
                  <a:pt x="1000" y="1088"/>
                  <a:pt x="999" y="1094"/>
                </a:cubicBezTo>
                <a:cubicBezTo>
                  <a:pt x="998" y="1108"/>
                  <a:pt x="997" y="1123"/>
                  <a:pt x="996" y="1138"/>
                </a:cubicBezTo>
                <a:cubicBezTo>
                  <a:pt x="996" y="1147"/>
                  <a:pt x="986" y="1157"/>
                  <a:pt x="981" y="1165"/>
                </a:cubicBezTo>
                <a:cubicBezTo>
                  <a:pt x="978" y="1168"/>
                  <a:pt x="977" y="1174"/>
                  <a:pt x="973" y="1174"/>
                </a:cubicBezTo>
                <a:cubicBezTo>
                  <a:pt x="969" y="1174"/>
                  <a:pt x="960" y="1173"/>
                  <a:pt x="957" y="1175"/>
                </a:cubicBezTo>
                <a:cubicBezTo>
                  <a:pt x="947" y="1182"/>
                  <a:pt x="937" y="1189"/>
                  <a:pt x="928" y="1195"/>
                </a:cubicBezTo>
                <a:cubicBezTo>
                  <a:pt x="926" y="1197"/>
                  <a:pt x="926" y="1211"/>
                  <a:pt x="926" y="1214"/>
                </a:cubicBezTo>
                <a:cubicBezTo>
                  <a:pt x="925" y="1217"/>
                  <a:pt x="926" y="1222"/>
                  <a:pt x="924" y="1224"/>
                </a:cubicBezTo>
                <a:cubicBezTo>
                  <a:pt x="916" y="1235"/>
                  <a:pt x="908" y="1245"/>
                  <a:pt x="900" y="1255"/>
                </a:cubicBezTo>
                <a:cubicBezTo>
                  <a:pt x="892" y="1265"/>
                  <a:pt x="885" y="1274"/>
                  <a:pt x="878" y="1284"/>
                </a:cubicBezTo>
                <a:cubicBezTo>
                  <a:pt x="876" y="1286"/>
                  <a:pt x="853" y="1276"/>
                  <a:pt x="849" y="1275"/>
                </a:cubicBezTo>
                <a:cubicBezTo>
                  <a:pt x="847" y="1283"/>
                  <a:pt x="860" y="1284"/>
                  <a:pt x="862" y="1291"/>
                </a:cubicBezTo>
                <a:cubicBezTo>
                  <a:pt x="862" y="1294"/>
                  <a:pt x="865" y="1300"/>
                  <a:pt x="864" y="1304"/>
                </a:cubicBezTo>
                <a:cubicBezTo>
                  <a:pt x="864" y="1307"/>
                  <a:pt x="859" y="1311"/>
                  <a:pt x="858" y="1313"/>
                </a:cubicBezTo>
                <a:cubicBezTo>
                  <a:pt x="853" y="1321"/>
                  <a:pt x="846" y="1320"/>
                  <a:pt x="839" y="1323"/>
                </a:cubicBezTo>
                <a:cubicBezTo>
                  <a:pt x="831" y="1325"/>
                  <a:pt x="827" y="1324"/>
                  <a:pt x="820" y="1323"/>
                </a:cubicBezTo>
                <a:cubicBezTo>
                  <a:pt x="821" y="1328"/>
                  <a:pt x="822" y="1330"/>
                  <a:pt x="821" y="1334"/>
                </a:cubicBezTo>
                <a:cubicBezTo>
                  <a:pt x="820" y="1337"/>
                  <a:pt x="821" y="1342"/>
                  <a:pt x="819" y="1343"/>
                </a:cubicBezTo>
                <a:cubicBezTo>
                  <a:pt x="812" y="1349"/>
                  <a:pt x="807" y="1346"/>
                  <a:pt x="799" y="1342"/>
                </a:cubicBezTo>
                <a:cubicBezTo>
                  <a:pt x="799" y="1346"/>
                  <a:pt x="798" y="1352"/>
                  <a:pt x="799" y="1355"/>
                </a:cubicBezTo>
                <a:cubicBezTo>
                  <a:pt x="799" y="1358"/>
                  <a:pt x="804" y="1363"/>
                  <a:pt x="803" y="1366"/>
                </a:cubicBezTo>
                <a:cubicBezTo>
                  <a:pt x="800" y="1371"/>
                  <a:pt x="798" y="1376"/>
                  <a:pt x="796" y="1382"/>
                </a:cubicBezTo>
                <a:cubicBezTo>
                  <a:pt x="793" y="1387"/>
                  <a:pt x="792" y="1386"/>
                  <a:pt x="787" y="1388"/>
                </a:cubicBezTo>
                <a:cubicBezTo>
                  <a:pt x="782" y="1389"/>
                  <a:pt x="782" y="1393"/>
                  <a:pt x="779" y="1397"/>
                </a:cubicBezTo>
                <a:cubicBezTo>
                  <a:pt x="778" y="1400"/>
                  <a:pt x="783" y="1405"/>
                  <a:pt x="785" y="1408"/>
                </a:cubicBezTo>
                <a:cubicBezTo>
                  <a:pt x="787" y="1411"/>
                  <a:pt x="794" y="1408"/>
                  <a:pt x="793" y="1413"/>
                </a:cubicBezTo>
                <a:cubicBezTo>
                  <a:pt x="791" y="1418"/>
                  <a:pt x="790" y="1419"/>
                  <a:pt x="787" y="1423"/>
                </a:cubicBezTo>
                <a:cubicBezTo>
                  <a:pt x="785" y="1426"/>
                  <a:pt x="781" y="1430"/>
                  <a:pt x="779" y="1434"/>
                </a:cubicBezTo>
                <a:cubicBezTo>
                  <a:pt x="777" y="1440"/>
                  <a:pt x="776" y="1441"/>
                  <a:pt x="770" y="1444"/>
                </a:cubicBezTo>
                <a:cubicBezTo>
                  <a:pt x="765" y="1447"/>
                  <a:pt x="771" y="1464"/>
                  <a:pt x="772" y="1470"/>
                </a:cubicBezTo>
                <a:cubicBezTo>
                  <a:pt x="772" y="1472"/>
                  <a:pt x="772" y="1477"/>
                  <a:pt x="774" y="1479"/>
                </a:cubicBezTo>
                <a:cubicBezTo>
                  <a:pt x="778" y="1482"/>
                  <a:pt x="782" y="1486"/>
                  <a:pt x="786" y="1489"/>
                </a:cubicBezTo>
                <a:cubicBezTo>
                  <a:pt x="793" y="1495"/>
                  <a:pt x="798" y="1494"/>
                  <a:pt x="807" y="1494"/>
                </a:cubicBezTo>
                <a:cubicBezTo>
                  <a:pt x="799" y="1498"/>
                  <a:pt x="791" y="1502"/>
                  <a:pt x="783" y="1506"/>
                </a:cubicBezTo>
                <a:cubicBezTo>
                  <a:pt x="776" y="1509"/>
                  <a:pt x="775" y="1507"/>
                  <a:pt x="768" y="1504"/>
                </a:cubicBezTo>
                <a:cubicBezTo>
                  <a:pt x="758" y="1499"/>
                  <a:pt x="748" y="1494"/>
                  <a:pt x="738" y="1489"/>
                </a:cubicBezTo>
                <a:cubicBezTo>
                  <a:pt x="733" y="1487"/>
                  <a:pt x="733" y="1481"/>
                  <a:pt x="730" y="1476"/>
                </a:cubicBezTo>
                <a:cubicBezTo>
                  <a:pt x="725" y="1463"/>
                  <a:pt x="716" y="1450"/>
                  <a:pt x="717" y="1436"/>
                </a:cubicBezTo>
                <a:cubicBezTo>
                  <a:pt x="720" y="1414"/>
                  <a:pt x="722" y="1393"/>
                  <a:pt x="725" y="1371"/>
                </a:cubicBezTo>
                <a:cubicBezTo>
                  <a:pt x="727" y="1350"/>
                  <a:pt x="728" y="1329"/>
                  <a:pt x="732" y="1308"/>
                </a:cubicBezTo>
                <a:cubicBezTo>
                  <a:pt x="737" y="1283"/>
                  <a:pt x="742" y="1257"/>
                  <a:pt x="747" y="1231"/>
                </a:cubicBezTo>
                <a:cubicBezTo>
                  <a:pt x="750" y="1215"/>
                  <a:pt x="753" y="1200"/>
                  <a:pt x="755" y="1184"/>
                </a:cubicBezTo>
                <a:cubicBezTo>
                  <a:pt x="757" y="1177"/>
                  <a:pt x="759" y="1170"/>
                  <a:pt x="759" y="1163"/>
                </a:cubicBezTo>
                <a:cubicBezTo>
                  <a:pt x="760" y="1157"/>
                  <a:pt x="758" y="1151"/>
                  <a:pt x="757" y="1145"/>
                </a:cubicBezTo>
                <a:cubicBezTo>
                  <a:pt x="757" y="1141"/>
                  <a:pt x="757" y="1132"/>
                  <a:pt x="755" y="1129"/>
                </a:cubicBezTo>
                <a:cubicBezTo>
                  <a:pt x="753" y="1126"/>
                  <a:pt x="746" y="1123"/>
                  <a:pt x="743" y="1121"/>
                </a:cubicBezTo>
                <a:cubicBezTo>
                  <a:pt x="737" y="1116"/>
                  <a:pt x="731" y="1112"/>
                  <a:pt x="725" y="1108"/>
                </a:cubicBezTo>
                <a:cubicBezTo>
                  <a:pt x="719" y="1104"/>
                  <a:pt x="717" y="1100"/>
                  <a:pt x="713" y="1093"/>
                </a:cubicBezTo>
                <a:cubicBezTo>
                  <a:pt x="706" y="1079"/>
                  <a:pt x="698" y="1065"/>
                  <a:pt x="691" y="1051"/>
                </a:cubicBezTo>
                <a:cubicBezTo>
                  <a:pt x="685" y="1039"/>
                  <a:pt x="679" y="1028"/>
                  <a:pt x="673" y="1016"/>
                </a:cubicBezTo>
                <a:cubicBezTo>
                  <a:pt x="669" y="1009"/>
                  <a:pt x="675" y="996"/>
                  <a:pt x="677" y="989"/>
                </a:cubicBezTo>
                <a:cubicBezTo>
                  <a:pt x="678" y="985"/>
                  <a:pt x="678" y="977"/>
                  <a:pt x="681" y="974"/>
                </a:cubicBezTo>
                <a:cubicBezTo>
                  <a:pt x="684" y="970"/>
                  <a:pt x="688" y="965"/>
                  <a:pt x="691" y="961"/>
                </a:cubicBezTo>
                <a:cubicBezTo>
                  <a:pt x="699" y="951"/>
                  <a:pt x="706" y="945"/>
                  <a:pt x="704" y="931"/>
                </a:cubicBezTo>
                <a:cubicBezTo>
                  <a:pt x="703" y="928"/>
                  <a:pt x="701" y="926"/>
                  <a:pt x="704" y="924"/>
                </a:cubicBezTo>
                <a:cubicBezTo>
                  <a:pt x="704" y="923"/>
                  <a:pt x="703" y="919"/>
                  <a:pt x="703" y="917"/>
                </a:cubicBezTo>
                <a:cubicBezTo>
                  <a:pt x="704" y="913"/>
                  <a:pt x="695" y="909"/>
                  <a:pt x="696" y="905"/>
                </a:cubicBezTo>
                <a:cubicBezTo>
                  <a:pt x="697" y="900"/>
                  <a:pt x="697" y="900"/>
                  <a:pt x="692" y="898"/>
                </a:cubicBezTo>
                <a:cubicBezTo>
                  <a:pt x="689" y="896"/>
                  <a:pt x="689" y="896"/>
                  <a:pt x="686" y="898"/>
                </a:cubicBezTo>
                <a:cubicBezTo>
                  <a:pt x="684" y="899"/>
                  <a:pt x="682" y="901"/>
                  <a:pt x="680" y="903"/>
                </a:cubicBezTo>
                <a:cubicBezTo>
                  <a:pt x="679" y="904"/>
                  <a:pt x="682" y="908"/>
                  <a:pt x="683" y="909"/>
                </a:cubicBezTo>
                <a:cubicBezTo>
                  <a:pt x="677" y="911"/>
                  <a:pt x="677" y="912"/>
                  <a:pt x="674" y="905"/>
                </a:cubicBezTo>
                <a:cubicBezTo>
                  <a:pt x="673" y="909"/>
                  <a:pt x="667" y="903"/>
                  <a:pt x="664" y="902"/>
                </a:cubicBezTo>
                <a:cubicBezTo>
                  <a:pt x="662" y="902"/>
                  <a:pt x="661" y="904"/>
                  <a:pt x="660" y="903"/>
                </a:cubicBezTo>
                <a:cubicBezTo>
                  <a:pt x="658" y="902"/>
                  <a:pt x="656" y="900"/>
                  <a:pt x="654" y="899"/>
                </a:cubicBezTo>
                <a:cubicBezTo>
                  <a:pt x="650" y="896"/>
                  <a:pt x="643" y="893"/>
                  <a:pt x="640" y="889"/>
                </a:cubicBezTo>
                <a:cubicBezTo>
                  <a:pt x="638" y="885"/>
                  <a:pt x="639" y="880"/>
                  <a:pt x="636" y="876"/>
                </a:cubicBezTo>
                <a:cubicBezTo>
                  <a:pt x="629" y="868"/>
                  <a:pt x="625" y="861"/>
                  <a:pt x="615" y="858"/>
                </a:cubicBezTo>
                <a:cubicBezTo>
                  <a:pt x="607" y="856"/>
                  <a:pt x="594" y="855"/>
                  <a:pt x="588" y="849"/>
                </a:cubicBezTo>
                <a:cubicBezTo>
                  <a:pt x="583" y="844"/>
                  <a:pt x="578" y="839"/>
                  <a:pt x="572" y="834"/>
                </a:cubicBezTo>
                <a:cubicBezTo>
                  <a:pt x="569" y="830"/>
                  <a:pt x="564" y="834"/>
                  <a:pt x="560" y="835"/>
                </a:cubicBezTo>
                <a:cubicBezTo>
                  <a:pt x="550" y="838"/>
                  <a:pt x="540" y="831"/>
                  <a:pt x="531" y="827"/>
                </a:cubicBezTo>
                <a:cubicBezTo>
                  <a:pt x="524" y="824"/>
                  <a:pt x="517" y="822"/>
                  <a:pt x="509" y="819"/>
                </a:cubicBezTo>
                <a:cubicBezTo>
                  <a:pt x="507" y="818"/>
                  <a:pt x="503" y="817"/>
                  <a:pt x="501" y="815"/>
                </a:cubicBezTo>
                <a:cubicBezTo>
                  <a:pt x="496" y="810"/>
                  <a:pt x="491" y="805"/>
                  <a:pt x="487" y="801"/>
                </a:cubicBezTo>
                <a:cubicBezTo>
                  <a:pt x="482" y="796"/>
                  <a:pt x="485" y="793"/>
                  <a:pt x="487" y="787"/>
                </a:cubicBezTo>
                <a:cubicBezTo>
                  <a:pt x="488" y="783"/>
                  <a:pt x="480" y="775"/>
                  <a:pt x="478" y="772"/>
                </a:cubicBezTo>
                <a:cubicBezTo>
                  <a:pt x="476" y="768"/>
                  <a:pt x="474" y="766"/>
                  <a:pt x="471" y="763"/>
                </a:cubicBezTo>
                <a:cubicBezTo>
                  <a:pt x="465" y="758"/>
                  <a:pt x="460" y="753"/>
                  <a:pt x="455" y="748"/>
                </a:cubicBezTo>
                <a:cubicBezTo>
                  <a:pt x="454" y="747"/>
                  <a:pt x="455" y="744"/>
                  <a:pt x="456" y="743"/>
                </a:cubicBezTo>
                <a:cubicBezTo>
                  <a:pt x="456" y="741"/>
                  <a:pt x="453" y="739"/>
                  <a:pt x="452" y="737"/>
                </a:cubicBezTo>
                <a:cubicBezTo>
                  <a:pt x="449" y="733"/>
                  <a:pt x="446" y="729"/>
                  <a:pt x="441" y="725"/>
                </a:cubicBezTo>
                <a:cubicBezTo>
                  <a:pt x="437" y="722"/>
                  <a:pt x="433" y="720"/>
                  <a:pt x="432" y="715"/>
                </a:cubicBezTo>
                <a:cubicBezTo>
                  <a:pt x="431" y="712"/>
                  <a:pt x="429" y="699"/>
                  <a:pt x="426" y="698"/>
                </a:cubicBezTo>
                <a:cubicBezTo>
                  <a:pt x="422" y="696"/>
                  <a:pt x="417" y="694"/>
                  <a:pt x="412" y="691"/>
                </a:cubicBezTo>
                <a:cubicBezTo>
                  <a:pt x="414" y="697"/>
                  <a:pt x="415" y="707"/>
                  <a:pt x="418" y="711"/>
                </a:cubicBezTo>
                <a:cubicBezTo>
                  <a:pt x="423" y="718"/>
                  <a:pt x="428" y="722"/>
                  <a:pt x="431" y="730"/>
                </a:cubicBezTo>
                <a:cubicBezTo>
                  <a:pt x="433" y="734"/>
                  <a:pt x="434" y="736"/>
                  <a:pt x="437" y="739"/>
                </a:cubicBezTo>
                <a:cubicBezTo>
                  <a:pt x="440" y="741"/>
                  <a:pt x="441" y="744"/>
                  <a:pt x="442" y="748"/>
                </a:cubicBezTo>
                <a:cubicBezTo>
                  <a:pt x="443" y="751"/>
                  <a:pt x="445" y="754"/>
                  <a:pt x="445" y="758"/>
                </a:cubicBezTo>
                <a:cubicBezTo>
                  <a:pt x="445" y="764"/>
                  <a:pt x="448" y="760"/>
                  <a:pt x="449" y="761"/>
                </a:cubicBezTo>
                <a:cubicBezTo>
                  <a:pt x="451" y="763"/>
                  <a:pt x="455" y="766"/>
                  <a:pt x="455" y="769"/>
                </a:cubicBezTo>
                <a:cubicBezTo>
                  <a:pt x="454" y="773"/>
                  <a:pt x="451" y="774"/>
                  <a:pt x="449" y="771"/>
                </a:cubicBezTo>
                <a:cubicBezTo>
                  <a:pt x="446" y="765"/>
                  <a:pt x="440" y="761"/>
                  <a:pt x="434" y="757"/>
                </a:cubicBezTo>
                <a:cubicBezTo>
                  <a:pt x="432" y="756"/>
                  <a:pt x="433" y="749"/>
                  <a:pt x="433" y="747"/>
                </a:cubicBezTo>
                <a:cubicBezTo>
                  <a:pt x="433" y="743"/>
                  <a:pt x="428" y="741"/>
                  <a:pt x="426" y="740"/>
                </a:cubicBezTo>
                <a:cubicBezTo>
                  <a:pt x="424" y="738"/>
                  <a:pt x="422" y="739"/>
                  <a:pt x="420" y="737"/>
                </a:cubicBezTo>
                <a:cubicBezTo>
                  <a:pt x="417" y="734"/>
                  <a:pt x="414" y="732"/>
                  <a:pt x="412" y="730"/>
                </a:cubicBezTo>
                <a:cubicBezTo>
                  <a:pt x="415" y="729"/>
                  <a:pt x="422" y="729"/>
                  <a:pt x="418" y="722"/>
                </a:cubicBezTo>
                <a:cubicBezTo>
                  <a:pt x="414" y="717"/>
                  <a:pt x="413" y="714"/>
                  <a:pt x="407" y="712"/>
                </a:cubicBezTo>
                <a:cubicBezTo>
                  <a:pt x="404" y="710"/>
                  <a:pt x="403" y="704"/>
                  <a:pt x="401" y="700"/>
                </a:cubicBezTo>
                <a:cubicBezTo>
                  <a:pt x="399" y="694"/>
                  <a:pt x="396" y="687"/>
                  <a:pt x="394" y="681"/>
                </a:cubicBezTo>
                <a:cubicBezTo>
                  <a:pt x="391" y="674"/>
                  <a:pt x="382" y="667"/>
                  <a:pt x="375" y="666"/>
                </a:cubicBezTo>
                <a:cubicBezTo>
                  <a:pt x="369" y="664"/>
                  <a:pt x="368" y="665"/>
                  <a:pt x="365" y="659"/>
                </a:cubicBezTo>
                <a:cubicBezTo>
                  <a:pt x="362" y="653"/>
                  <a:pt x="360" y="647"/>
                  <a:pt x="357" y="641"/>
                </a:cubicBezTo>
                <a:cubicBezTo>
                  <a:pt x="353" y="633"/>
                  <a:pt x="345" y="627"/>
                  <a:pt x="342" y="618"/>
                </a:cubicBezTo>
                <a:cubicBezTo>
                  <a:pt x="339" y="606"/>
                  <a:pt x="339" y="598"/>
                  <a:pt x="340" y="584"/>
                </a:cubicBezTo>
                <a:cubicBezTo>
                  <a:pt x="340" y="574"/>
                  <a:pt x="341" y="563"/>
                  <a:pt x="341" y="552"/>
                </a:cubicBezTo>
                <a:cubicBezTo>
                  <a:pt x="342" y="541"/>
                  <a:pt x="339" y="535"/>
                  <a:pt x="336" y="525"/>
                </a:cubicBezTo>
                <a:cubicBezTo>
                  <a:pt x="342" y="526"/>
                  <a:pt x="348" y="528"/>
                  <a:pt x="354" y="530"/>
                </a:cubicBezTo>
                <a:cubicBezTo>
                  <a:pt x="354" y="521"/>
                  <a:pt x="354" y="520"/>
                  <a:pt x="349" y="514"/>
                </a:cubicBezTo>
                <a:cubicBezTo>
                  <a:pt x="344" y="509"/>
                  <a:pt x="340" y="506"/>
                  <a:pt x="335" y="503"/>
                </a:cubicBezTo>
                <a:cubicBezTo>
                  <a:pt x="331" y="499"/>
                  <a:pt x="326" y="499"/>
                  <a:pt x="321" y="497"/>
                </a:cubicBezTo>
                <a:cubicBezTo>
                  <a:pt x="313" y="494"/>
                  <a:pt x="312" y="494"/>
                  <a:pt x="309" y="485"/>
                </a:cubicBezTo>
                <a:cubicBezTo>
                  <a:pt x="305" y="476"/>
                  <a:pt x="290" y="471"/>
                  <a:pt x="291" y="460"/>
                </a:cubicBezTo>
                <a:cubicBezTo>
                  <a:pt x="292" y="450"/>
                  <a:pt x="291" y="451"/>
                  <a:pt x="283" y="446"/>
                </a:cubicBezTo>
                <a:cubicBezTo>
                  <a:pt x="282" y="445"/>
                  <a:pt x="278" y="455"/>
                  <a:pt x="274" y="450"/>
                </a:cubicBezTo>
                <a:cubicBezTo>
                  <a:pt x="272" y="447"/>
                  <a:pt x="268" y="437"/>
                  <a:pt x="264" y="435"/>
                </a:cubicBezTo>
                <a:cubicBezTo>
                  <a:pt x="258" y="432"/>
                  <a:pt x="257" y="431"/>
                  <a:pt x="254" y="426"/>
                </a:cubicBezTo>
                <a:cubicBezTo>
                  <a:pt x="250" y="420"/>
                  <a:pt x="247" y="413"/>
                  <a:pt x="243" y="409"/>
                </a:cubicBezTo>
                <a:cubicBezTo>
                  <a:pt x="239" y="406"/>
                  <a:pt x="234" y="403"/>
                  <a:pt x="230" y="400"/>
                </a:cubicBezTo>
                <a:cubicBezTo>
                  <a:pt x="220" y="393"/>
                  <a:pt x="211" y="390"/>
                  <a:pt x="200" y="386"/>
                </a:cubicBezTo>
                <a:cubicBezTo>
                  <a:pt x="196" y="384"/>
                  <a:pt x="191" y="388"/>
                  <a:pt x="186" y="387"/>
                </a:cubicBezTo>
                <a:cubicBezTo>
                  <a:pt x="182" y="386"/>
                  <a:pt x="176" y="381"/>
                  <a:pt x="172" y="378"/>
                </a:cubicBezTo>
                <a:cubicBezTo>
                  <a:pt x="166" y="375"/>
                  <a:pt x="165" y="373"/>
                  <a:pt x="159" y="374"/>
                </a:cubicBezTo>
                <a:cubicBezTo>
                  <a:pt x="153" y="375"/>
                  <a:pt x="150" y="376"/>
                  <a:pt x="152" y="383"/>
                </a:cubicBezTo>
                <a:cubicBezTo>
                  <a:pt x="154" y="389"/>
                  <a:pt x="131" y="396"/>
                  <a:pt x="126" y="397"/>
                </a:cubicBezTo>
                <a:cubicBezTo>
                  <a:pt x="125" y="395"/>
                  <a:pt x="126" y="393"/>
                  <a:pt x="129" y="392"/>
                </a:cubicBezTo>
                <a:cubicBezTo>
                  <a:pt x="125" y="391"/>
                  <a:pt x="128" y="380"/>
                  <a:pt x="130" y="378"/>
                </a:cubicBezTo>
                <a:cubicBezTo>
                  <a:pt x="136" y="375"/>
                  <a:pt x="139" y="375"/>
                  <a:pt x="145" y="375"/>
                </a:cubicBezTo>
                <a:cubicBezTo>
                  <a:pt x="144" y="374"/>
                  <a:pt x="142" y="372"/>
                  <a:pt x="141" y="371"/>
                </a:cubicBezTo>
                <a:cubicBezTo>
                  <a:pt x="142" y="370"/>
                  <a:pt x="144" y="369"/>
                  <a:pt x="146" y="367"/>
                </a:cubicBezTo>
                <a:cubicBezTo>
                  <a:pt x="136" y="369"/>
                  <a:pt x="131" y="371"/>
                  <a:pt x="123" y="378"/>
                </a:cubicBezTo>
                <a:cubicBezTo>
                  <a:pt x="115" y="384"/>
                  <a:pt x="112" y="390"/>
                  <a:pt x="107" y="398"/>
                </a:cubicBezTo>
                <a:cubicBezTo>
                  <a:pt x="110" y="399"/>
                  <a:pt x="112" y="400"/>
                  <a:pt x="115" y="400"/>
                </a:cubicBezTo>
                <a:cubicBezTo>
                  <a:pt x="107" y="410"/>
                  <a:pt x="100" y="415"/>
                  <a:pt x="91" y="422"/>
                </a:cubicBezTo>
                <a:cubicBezTo>
                  <a:pt x="86" y="425"/>
                  <a:pt x="72" y="429"/>
                  <a:pt x="71" y="436"/>
                </a:cubicBezTo>
                <a:cubicBezTo>
                  <a:pt x="71" y="442"/>
                  <a:pt x="52" y="446"/>
                  <a:pt x="46" y="447"/>
                </a:cubicBezTo>
                <a:cubicBezTo>
                  <a:pt x="44" y="448"/>
                  <a:pt x="42" y="448"/>
                  <a:pt x="39" y="448"/>
                </a:cubicBezTo>
                <a:cubicBezTo>
                  <a:pt x="37" y="448"/>
                  <a:pt x="38" y="450"/>
                  <a:pt x="36" y="451"/>
                </a:cubicBezTo>
                <a:cubicBezTo>
                  <a:pt x="31" y="454"/>
                  <a:pt x="28" y="455"/>
                  <a:pt x="23" y="454"/>
                </a:cubicBezTo>
                <a:cubicBezTo>
                  <a:pt x="28" y="450"/>
                  <a:pt x="32" y="449"/>
                  <a:pt x="38" y="445"/>
                </a:cubicBezTo>
                <a:cubicBezTo>
                  <a:pt x="41" y="443"/>
                  <a:pt x="53" y="432"/>
                  <a:pt x="56" y="438"/>
                </a:cubicBezTo>
                <a:cubicBezTo>
                  <a:pt x="59" y="434"/>
                  <a:pt x="68" y="423"/>
                  <a:pt x="73" y="427"/>
                </a:cubicBezTo>
                <a:cubicBezTo>
                  <a:pt x="71" y="422"/>
                  <a:pt x="80" y="419"/>
                  <a:pt x="81" y="414"/>
                </a:cubicBezTo>
                <a:cubicBezTo>
                  <a:pt x="82" y="410"/>
                  <a:pt x="82" y="409"/>
                  <a:pt x="85" y="406"/>
                </a:cubicBezTo>
                <a:cubicBezTo>
                  <a:pt x="86" y="404"/>
                  <a:pt x="88" y="403"/>
                  <a:pt x="86" y="400"/>
                </a:cubicBezTo>
                <a:cubicBezTo>
                  <a:pt x="80" y="403"/>
                  <a:pt x="74" y="409"/>
                  <a:pt x="67" y="404"/>
                </a:cubicBezTo>
                <a:cubicBezTo>
                  <a:pt x="65" y="403"/>
                  <a:pt x="61" y="398"/>
                  <a:pt x="58" y="399"/>
                </a:cubicBezTo>
                <a:cubicBezTo>
                  <a:pt x="55" y="400"/>
                  <a:pt x="52" y="402"/>
                  <a:pt x="48" y="403"/>
                </a:cubicBezTo>
                <a:cubicBezTo>
                  <a:pt x="47" y="397"/>
                  <a:pt x="46" y="390"/>
                  <a:pt x="45" y="383"/>
                </a:cubicBezTo>
                <a:cubicBezTo>
                  <a:pt x="43" y="384"/>
                  <a:pt x="35" y="390"/>
                  <a:pt x="34" y="390"/>
                </a:cubicBezTo>
                <a:cubicBezTo>
                  <a:pt x="31" y="387"/>
                  <a:pt x="25" y="384"/>
                  <a:pt x="22" y="380"/>
                </a:cubicBezTo>
                <a:cubicBezTo>
                  <a:pt x="20" y="376"/>
                  <a:pt x="20" y="369"/>
                  <a:pt x="19" y="364"/>
                </a:cubicBezTo>
                <a:cubicBezTo>
                  <a:pt x="18" y="360"/>
                  <a:pt x="21" y="357"/>
                  <a:pt x="23" y="354"/>
                </a:cubicBezTo>
                <a:cubicBezTo>
                  <a:pt x="27" y="348"/>
                  <a:pt x="26" y="346"/>
                  <a:pt x="33" y="347"/>
                </a:cubicBezTo>
                <a:cubicBezTo>
                  <a:pt x="39" y="348"/>
                  <a:pt x="39" y="343"/>
                  <a:pt x="44" y="341"/>
                </a:cubicBezTo>
                <a:cubicBezTo>
                  <a:pt x="49" y="339"/>
                  <a:pt x="53" y="343"/>
                  <a:pt x="55" y="337"/>
                </a:cubicBezTo>
                <a:cubicBezTo>
                  <a:pt x="57" y="332"/>
                  <a:pt x="55" y="331"/>
                  <a:pt x="51" y="327"/>
                </a:cubicBezTo>
                <a:cubicBezTo>
                  <a:pt x="53" y="327"/>
                  <a:pt x="54" y="326"/>
                  <a:pt x="56" y="325"/>
                </a:cubicBezTo>
                <a:cubicBezTo>
                  <a:pt x="54" y="319"/>
                  <a:pt x="49" y="324"/>
                  <a:pt x="45" y="326"/>
                </a:cubicBezTo>
                <a:cubicBezTo>
                  <a:pt x="40" y="329"/>
                  <a:pt x="40" y="326"/>
                  <a:pt x="35" y="326"/>
                </a:cubicBezTo>
                <a:cubicBezTo>
                  <a:pt x="26" y="328"/>
                  <a:pt x="16" y="329"/>
                  <a:pt x="11" y="319"/>
                </a:cubicBezTo>
                <a:cubicBezTo>
                  <a:pt x="12" y="319"/>
                  <a:pt x="13" y="318"/>
                  <a:pt x="14" y="318"/>
                </a:cubicBezTo>
                <a:cubicBezTo>
                  <a:pt x="9" y="316"/>
                  <a:pt x="3" y="315"/>
                  <a:pt x="0" y="311"/>
                </a:cubicBezTo>
                <a:cubicBezTo>
                  <a:pt x="7" y="308"/>
                  <a:pt x="12" y="304"/>
                  <a:pt x="19" y="304"/>
                </a:cubicBezTo>
                <a:cubicBezTo>
                  <a:pt x="18" y="304"/>
                  <a:pt x="18" y="303"/>
                  <a:pt x="17" y="302"/>
                </a:cubicBezTo>
                <a:cubicBezTo>
                  <a:pt x="23" y="299"/>
                  <a:pt x="26" y="298"/>
                  <a:pt x="32" y="298"/>
                </a:cubicBezTo>
                <a:cubicBezTo>
                  <a:pt x="32" y="305"/>
                  <a:pt x="38" y="304"/>
                  <a:pt x="43" y="306"/>
                </a:cubicBezTo>
                <a:cubicBezTo>
                  <a:pt x="48" y="307"/>
                  <a:pt x="50" y="305"/>
                  <a:pt x="54" y="302"/>
                </a:cubicBezTo>
                <a:cubicBezTo>
                  <a:pt x="52" y="301"/>
                  <a:pt x="50" y="300"/>
                  <a:pt x="48" y="299"/>
                </a:cubicBezTo>
                <a:cubicBezTo>
                  <a:pt x="49" y="299"/>
                  <a:pt x="50" y="299"/>
                  <a:pt x="51" y="298"/>
                </a:cubicBezTo>
                <a:cubicBezTo>
                  <a:pt x="48" y="297"/>
                  <a:pt x="48" y="295"/>
                  <a:pt x="50" y="293"/>
                </a:cubicBezTo>
                <a:cubicBezTo>
                  <a:pt x="45" y="292"/>
                  <a:pt x="40" y="292"/>
                  <a:pt x="35" y="290"/>
                </a:cubicBezTo>
                <a:cubicBezTo>
                  <a:pt x="31" y="289"/>
                  <a:pt x="31" y="282"/>
                  <a:pt x="27" y="280"/>
                </a:cubicBezTo>
                <a:cubicBezTo>
                  <a:pt x="25" y="279"/>
                  <a:pt x="13" y="276"/>
                  <a:pt x="12" y="273"/>
                </a:cubicBezTo>
                <a:cubicBezTo>
                  <a:pt x="11" y="272"/>
                  <a:pt x="14" y="266"/>
                  <a:pt x="14" y="265"/>
                </a:cubicBezTo>
                <a:cubicBezTo>
                  <a:pt x="15" y="264"/>
                  <a:pt x="17" y="264"/>
                  <a:pt x="18" y="264"/>
                </a:cubicBezTo>
                <a:cubicBezTo>
                  <a:pt x="22" y="264"/>
                  <a:pt x="29" y="265"/>
                  <a:pt x="32" y="261"/>
                </a:cubicBezTo>
                <a:cubicBezTo>
                  <a:pt x="35" y="257"/>
                  <a:pt x="38" y="252"/>
                  <a:pt x="42" y="248"/>
                </a:cubicBezTo>
                <a:cubicBezTo>
                  <a:pt x="49" y="242"/>
                  <a:pt x="58" y="238"/>
                  <a:pt x="67" y="236"/>
                </a:cubicBezTo>
                <a:cubicBezTo>
                  <a:pt x="73" y="235"/>
                  <a:pt x="78" y="235"/>
                  <a:pt x="82" y="232"/>
                </a:cubicBezTo>
                <a:cubicBezTo>
                  <a:pt x="89" y="226"/>
                  <a:pt x="89" y="226"/>
                  <a:pt x="96" y="230"/>
                </a:cubicBezTo>
                <a:cubicBezTo>
                  <a:pt x="102" y="234"/>
                  <a:pt x="120" y="229"/>
                  <a:pt x="123" y="237"/>
                </a:cubicBezTo>
                <a:cubicBezTo>
                  <a:pt x="125" y="242"/>
                  <a:pt x="144" y="242"/>
                  <a:pt x="150" y="243"/>
                </a:cubicBezTo>
                <a:cubicBezTo>
                  <a:pt x="159" y="244"/>
                  <a:pt x="169" y="245"/>
                  <a:pt x="178" y="247"/>
                </a:cubicBezTo>
                <a:cubicBezTo>
                  <a:pt x="192" y="249"/>
                  <a:pt x="206" y="252"/>
                  <a:pt x="220" y="254"/>
                </a:cubicBezTo>
                <a:cubicBezTo>
                  <a:pt x="229" y="256"/>
                  <a:pt x="237" y="261"/>
                  <a:pt x="246" y="265"/>
                </a:cubicBezTo>
                <a:cubicBezTo>
                  <a:pt x="247" y="265"/>
                  <a:pt x="257" y="254"/>
                  <a:pt x="258" y="252"/>
                </a:cubicBezTo>
                <a:cubicBezTo>
                  <a:pt x="261" y="249"/>
                  <a:pt x="266" y="257"/>
                  <a:pt x="269" y="256"/>
                </a:cubicBezTo>
                <a:cubicBezTo>
                  <a:pt x="274" y="254"/>
                  <a:pt x="296" y="240"/>
                  <a:pt x="299" y="246"/>
                </a:cubicBezTo>
                <a:cubicBezTo>
                  <a:pt x="291" y="250"/>
                  <a:pt x="283" y="254"/>
                  <a:pt x="275" y="258"/>
                </a:cubicBezTo>
                <a:cubicBezTo>
                  <a:pt x="281" y="263"/>
                  <a:pt x="302" y="245"/>
                  <a:pt x="303" y="252"/>
                </a:cubicBezTo>
                <a:cubicBezTo>
                  <a:pt x="306" y="249"/>
                  <a:pt x="308" y="247"/>
                  <a:pt x="311" y="244"/>
                </a:cubicBezTo>
                <a:cubicBezTo>
                  <a:pt x="312" y="242"/>
                  <a:pt x="308" y="241"/>
                  <a:pt x="311" y="238"/>
                </a:cubicBezTo>
                <a:cubicBezTo>
                  <a:pt x="317" y="245"/>
                  <a:pt x="323" y="252"/>
                  <a:pt x="330" y="258"/>
                </a:cubicBezTo>
                <a:cubicBezTo>
                  <a:pt x="332" y="251"/>
                  <a:pt x="333" y="249"/>
                  <a:pt x="338" y="245"/>
                </a:cubicBezTo>
                <a:cubicBezTo>
                  <a:pt x="341" y="248"/>
                  <a:pt x="336" y="249"/>
                  <a:pt x="340" y="252"/>
                </a:cubicBezTo>
                <a:cubicBezTo>
                  <a:pt x="342" y="253"/>
                  <a:pt x="339" y="256"/>
                  <a:pt x="338" y="257"/>
                </a:cubicBezTo>
                <a:cubicBezTo>
                  <a:pt x="341" y="257"/>
                  <a:pt x="346" y="257"/>
                  <a:pt x="348" y="255"/>
                </a:cubicBezTo>
                <a:cubicBezTo>
                  <a:pt x="349" y="254"/>
                  <a:pt x="347" y="251"/>
                  <a:pt x="349" y="251"/>
                </a:cubicBezTo>
                <a:cubicBezTo>
                  <a:pt x="350" y="250"/>
                  <a:pt x="352" y="250"/>
                  <a:pt x="353" y="250"/>
                </a:cubicBezTo>
                <a:cubicBezTo>
                  <a:pt x="358" y="249"/>
                  <a:pt x="366" y="254"/>
                  <a:pt x="371" y="257"/>
                </a:cubicBezTo>
                <a:cubicBezTo>
                  <a:pt x="381" y="261"/>
                  <a:pt x="392" y="263"/>
                  <a:pt x="403" y="265"/>
                </a:cubicBezTo>
                <a:cubicBezTo>
                  <a:pt x="403" y="265"/>
                  <a:pt x="402" y="264"/>
                  <a:pt x="402" y="263"/>
                </a:cubicBezTo>
                <a:cubicBezTo>
                  <a:pt x="409" y="263"/>
                  <a:pt x="413" y="267"/>
                  <a:pt x="419" y="270"/>
                </a:cubicBezTo>
                <a:cubicBezTo>
                  <a:pt x="423" y="274"/>
                  <a:pt x="410" y="278"/>
                  <a:pt x="409" y="279"/>
                </a:cubicBezTo>
                <a:cubicBezTo>
                  <a:pt x="413" y="280"/>
                  <a:pt x="418" y="282"/>
                  <a:pt x="423" y="282"/>
                </a:cubicBezTo>
                <a:cubicBezTo>
                  <a:pt x="430" y="281"/>
                  <a:pt x="438" y="281"/>
                  <a:pt x="446" y="280"/>
                </a:cubicBezTo>
                <a:cubicBezTo>
                  <a:pt x="449" y="280"/>
                  <a:pt x="456" y="279"/>
                  <a:pt x="458" y="283"/>
                </a:cubicBezTo>
                <a:cubicBezTo>
                  <a:pt x="462" y="288"/>
                  <a:pt x="465" y="293"/>
                  <a:pt x="469" y="299"/>
                </a:cubicBezTo>
                <a:cubicBezTo>
                  <a:pt x="468" y="296"/>
                  <a:pt x="468" y="294"/>
                  <a:pt x="467" y="292"/>
                </a:cubicBezTo>
                <a:cubicBezTo>
                  <a:pt x="467" y="290"/>
                  <a:pt x="468" y="289"/>
                  <a:pt x="468" y="288"/>
                </a:cubicBezTo>
                <a:cubicBezTo>
                  <a:pt x="467" y="282"/>
                  <a:pt x="465" y="283"/>
                  <a:pt x="468" y="278"/>
                </a:cubicBezTo>
                <a:cubicBezTo>
                  <a:pt x="470" y="275"/>
                  <a:pt x="486" y="274"/>
                  <a:pt x="482" y="269"/>
                </a:cubicBezTo>
                <a:cubicBezTo>
                  <a:pt x="475" y="272"/>
                  <a:pt x="469" y="274"/>
                  <a:pt x="461" y="274"/>
                </a:cubicBezTo>
                <a:cubicBezTo>
                  <a:pt x="463" y="267"/>
                  <a:pt x="465" y="268"/>
                  <a:pt x="472" y="266"/>
                </a:cubicBezTo>
                <a:cubicBezTo>
                  <a:pt x="478" y="263"/>
                  <a:pt x="479" y="263"/>
                  <a:pt x="485" y="266"/>
                </a:cubicBezTo>
                <a:cubicBezTo>
                  <a:pt x="487" y="267"/>
                  <a:pt x="488" y="271"/>
                  <a:pt x="489" y="273"/>
                </a:cubicBezTo>
                <a:cubicBezTo>
                  <a:pt x="490" y="275"/>
                  <a:pt x="492" y="275"/>
                  <a:pt x="494" y="276"/>
                </a:cubicBezTo>
                <a:cubicBezTo>
                  <a:pt x="499" y="277"/>
                  <a:pt x="504" y="278"/>
                  <a:pt x="509" y="280"/>
                </a:cubicBezTo>
                <a:cubicBezTo>
                  <a:pt x="513" y="282"/>
                  <a:pt x="535" y="284"/>
                  <a:pt x="536" y="281"/>
                </a:cubicBezTo>
                <a:cubicBezTo>
                  <a:pt x="537" y="275"/>
                  <a:pt x="538" y="272"/>
                  <a:pt x="545" y="272"/>
                </a:cubicBezTo>
                <a:cubicBezTo>
                  <a:pt x="549" y="272"/>
                  <a:pt x="554" y="274"/>
                  <a:pt x="558" y="275"/>
                </a:cubicBezTo>
                <a:cubicBezTo>
                  <a:pt x="558" y="277"/>
                  <a:pt x="555" y="284"/>
                  <a:pt x="556" y="285"/>
                </a:cubicBezTo>
                <a:cubicBezTo>
                  <a:pt x="556" y="287"/>
                  <a:pt x="562" y="290"/>
                  <a:pt x="564" y="291"/>
                </a:cubicBezTo>
                <a:cubicBezTo>
                  <a:pt x="562" y="284"/>
                  <a:pt x="559" y="278"/>
                  <a:pt x="568" y="276"/>
                </a:cubicBezTo>
                <a:cubicBezTo>
                  <a:pt x="572" y="276"/>
                  <a:pt x="574" y="273"/>
                  <a:pt x="576" y="270"/>
                </a:cubicBezTo>
                <a:cubicBezTo>
                  <a:pt x="578" y="268"/>
                  <a:pt x="577" y="266"/>
                  <a:pt x="577" y="263"/>
                </a:cubicBezTo>
                <a:cubicBezTo>
                  <a:pt x="574" y="264"/>
                  <a:pt x="572" y="265"/>
                  <a:pt x="570" y="266"/>
                </a:cubicBezTo>
                <a:cubicBezTo>
                  <a:pt x="569" y="259"/>
                  <a:pt x="574" y="258"/>
                  <a:pt x="579" y="258"/>
                </a:cubicBezTo>
                <a:cubicBezTo>
                  <a:pt x="579" y="252"/>
                  <a:pt x="574" y="256"/>
                  <a:pt x="570" y="255"/>
                </a:cubicBezTo>
                <a:cubicBezTo>
                  <a:pt x="568" y="254"/>
                  <a:pt x="558" y="252"/>
                  <a:pt x="557" y="249"/>
                </a:cubicBezTo>
                <a:cubicBezTo>
                  <a:pt x="555" y="243"/>
                  <a:pt x="555" y="239"/>
                  <a:pt x="555" y="233"/>
                </a:cubicBezTo>
                <a:cubicBezTo>
                  <a:pt x="555" y="226"/>
                  <a:pt x="558" y="225"/>
                  <a:pt x="563" y="227"/>
                </a:cubicBezTo>
                <a:cubicBezTo>
                  <a:pt x="564" y="224"/>
                  <a:pt x="562" y="223"/>
                  <a:pt x="559" y="223"/>
                </a:cubicBezTo>
                <a:cubicBezTo>
                  <a:pt x="564" y="220"/>
                  <a:pt x="564" y="221"/>
                  <a:pt x="564" y="215"/>
                </a:cubicBezTo>
                <a:cubicBezTo>
                  <a:pt x="564" y="209"/>
                  <a:pt x="564" y="207"/>
                  <a:pt x="562" y="203"/>
                </a:cubicBezTo>
                <a:cubicBezTo>
                  <a:pt x="560" y="199"/>
                  <a:pt x="561" y="194"/>
                  <a:pt x="561" y="191"/>
                </a:cubicBezTo>
                <a:cubicBezTo>
                  <a:pt x="562" y="187"/>
                  <a:pt x="567" y="189"/>
                  <a:pt x="569" y="189"/>
                </a:cubicBezTo>
                <a:cubicBezTo>
                  <a:pt x="560" y="180"/>
                  <a:pt x="575" y="182"/>
                  <a:pt x="581" y="182"/>
                </a:cubicBezTo>
                <a:cubicBezTo>
                  <a:pt x="590" y="182"/>
                  <a:pt x="595" y="183"/>
                  <a:pt x="603" y="185"/>
                </a:cubicBezTo>
                <a:cubicBezTo>
                  <a:pt x="600" y="190"/>
                  <a:pt x="595" y="201"/>
                  <a:pt x="591" y="204"/>
                </a:cubicBezTo>
                <a:cubicBezTo>
                  <a:pt x="586" y="206"/>
                  <a:pt x="576" y="204"/>
                  <a:pt x="572" y="204"/>
                </a:cubicBezTo>
                <a:cubicBezTo>
                  <a:pt x="586" y="206"/>
                  <a:pt x="570" y="215"/>
                  <a:pt x="570" y="220"/>
                </a:cubicBezTo>
                <a:cubicBezTo>
                  <a:pt x="578" y="219"/>
                  <a:pt x="582" y="225"/>
                  <a:pt x="583" y="232"/>
                </a:cubicBezTo>
                <a:cubicBezTo>
                  <a:pt x="584" y="236"/>
                  <a:pt x="591" y="242"/>
                  <a:pt x="594" y="245"/>
                </a:cubicBezTo>
                <a:cubicBezTo>
                  <a:pt x="590" y="247"/>
                  <a:pt x="587" y="250"/>
                  <a:pt x="583" y="252"/>
                </a:cubicBezTo>
                <a:cubicBezTo>
                  <a:pt x="587" y="253"/>
                  <a:pt x="590" y="256"/>
                  <a:pt x="593" y="254"/>
                </a:cubicBezTo>
                <a:cubicBezTo>
                  <a:pt x="596" y="251"/>
                  <a:pt x="599" y="254"/>
                  <a:pt x="603" y="256"/>
                </a:cubicBezTo>
                <a:cubicBezTo>
                  <a:pt x="601" y="257"/>
                  <a:pt x="599" y="258"/>
                  <a:pt x="597" y="259"/>
                </a:cubicBezTo>
                <a:cubicBezTo>
                  <a:pt x="601" y="262"/>
                  <a:pt x="603" y="262"/>
                  <a:pt x="602" y="267"/>
                </a:cubicBezTo>
                <a:cubicBezTo>
                  <a:pt x="600" y="271"/>
                  <a:pt x="600" y="272"/>
                  <a:pt x="604" y="275"/>
                </a:cubicBezTo>
                <a:cubicBezTo>
                  <a:pt x="606" y="271"/>
                  <a:pt x="608" y="270"/>
                  <a:pt x="608" y="265"/>
                </a:cubicBezTo>
                <a:cubicBezTo>
                  <a:pt x="608" y="264"/>
                  <a:pt x="609" y="257"/>
                  <a:pt x="612" y="259"/>
                </a:cubicBezTo>
                <a:cubicBezTo>
                  <a:pt x="614" y="260"/>
                  <a:pt x="621" y="262"/>
                  <a:pt x="621" y="265"/>
                </a:cubicBezTo>
                <a:cubicBezTo>
                  <a:pt x="622" y="269"/>
                  <a:pt x="625" y="273"/>
                  <a:pt x="620" y="275"/>
                </a:cubicBezTo>
                <a:cubicBezTo>
                  <a:pt x="620" y="274"/>
                  <a:pt x="619" y="273"/>
                  <a:pt x="619" y="272"/>
                </a:cubicBezTo>
                <a:cubicBezTo>
                  <a:pt x="609" y="277"/>
                  <a:pt x="631" y="297"/>
                  <a:pt x="632" y="286"/>
                </a:cubicBezTo>
                <a:cubicBezTo>
                  <a:pt x="633" y="283"/>
                  <a:pt x="632" y="282"/>
                  <a:pt x="634" y="280"/>
                </a:cubicBezTo>
                <a:cubicBezTo>
                  <a:pt x="635" y="279"/>
                  <a:pt x="639" y="277"/>
                  <a:pt x="639" y="275"/>
                </a:cubicBezTo>
                <a:cubicBezTo>
                  <a:pt x="639" y="267"/>
                  <a:pt x="639" y="268"/>
                  <a:pt x="646" y="265"/>
                </a:cubicBezTo>
                <a:cubicBezTo>
                  <a:pt x="643" y="260"/>
                  <a:pt x="640" y="258"/>
                  <a:pt x="641" y="253"/>
                </a:cubicBezTo>
                <a:cubicBezTo>
                  <a:pt x="642" y="248"/>
                  <a:pt x="645" y="250"/>
                  <a:pt x="650" y="250"/>
                </a:cubicBezTo>
                <a:cubicBezTo>
                  <a:pt x="652" y="251"/>
                  <a:pt x="660" y="251"/>
                  <a:pt x="662" y="253"/>
                </a:cubicBezTo>
                <a:cubicBezTo>
                  <a:pt x="666" y="257"/>
                  <a:pt x="667" y="258"/>
                  <a:pt x="673" y="259"/>
                </a:cubicBezTo>
                <a:cubicBezTo>
                  <a:pt x="671" y="263"/>
                  <a:pt x="674" y="266"/>
                  <a:pt x="672" y="269"/>
                </a:cubicBezTo>
                <a:cubicBezTo>
                  <a:pt x="670" y="271"/>
                  <a:pt x="665" y="270"/>
                  <a:pt x="663" y="270"/>
                </a:cubicBezTo>
                <a:cubicBezTo>
                  <a:pt x="665" y="275"/>
                  <a:pt x="666" y="279"/>
                  <a:pt x="669" y="282"/>
                </a:cubicBezTo>
                <a:cubicBezTo>
                  <a:pt x="673" y="285"/>
                  <a:pt x="675" y="288"/>
                  <a:pt x="671" y="293"/>
                </a:cubicBezTo>
                <a:cubicBezTo>
                  <a:pt x="668" y="296"/>
                  <a:pt x="662" y="298"/>
                  <a:pt x="659" y="300"/>
                </a:cubicBezTo>
                <a:cubicBezTo>
                  <a:pt x="655" y="302"/>
                  <a:pt x="653" y="298"/>
                  <a:pt x="650" y="295"/>
                </a:cubicBezTo>
                <a:cubicBezTo>
                  <a:pt x="652" y="298"/>
                  <a:pt x="653" y="301"/>
                  <a:pt x="654" y="304"/>
                </a:cubicBezTo>
                <a:cubicBezTo>
                  <a:pt x="652" y="303"/>
                  <a:pt x="650" y="302"/>
                  <a:pt x="648" y="301"/>
                </a:cubicBezTo>
                <a:cubicBezTo>
                  <a:pt x="648" y="302"/>
                  <a:pt x="648" y="303"/>
                  <a:pt x="649" y="304"/>
                </a:cubicBezTo>
                <a:cubicBezTo>
                  <a:pt x="646" y="303"/>
                  <a:pt x="644" y="303"/>
                  <a:pt x="642" y="302"/>
                </a:cubicBezTo>
                <a:cubicBezTo>
                  <a:pt x="641" y="302"/>
                  <a:pt x="642" y="298"/>
                  <a:pt x="640" y="298"/>
                </a:cubicBezTo>
                <a:cubicBezTo>
                  <a:pt x="637" y="298"/>
                  <a:pt x="633" y="297"/>
                  <a:pt x="631" y="301"/>
                </a:cubicBezTo>
                <a:cubicBezTo>
                  <a:pt x="633" y="302"/>
                  <a:pt x="635" y="303"/>
                  <a:pt x="637" y="304"/>
                </a:cubicBezTo>
                <a:cubicBezTo>
                  <a:pt x="635" y="308"/>
                  <a:pt x="633" y="312"/>
                  <a:pt x="630" y="313"/>
                </a:cubicBezTo>
                <a:cubicBezTo>
                  <a:pt x="625" y="316"/>
                  <a:pt x="623" y="314"/>
                  <a:pt x="618" y="311"/>
                </a:cubicBezTo>
                <a:cubicBezTo>
                  <a:pt x="610" y="307"/>
                  <a:pt x="604" y="308"/>
                  <a:pt x="595" y="307"/>
                </a:cubicBezTo>
                <a:cubicBezTo>
                  <a:pt x="601" y="310"/>
                  <a:pt x="607" y="313"/>
                  <a:pt x="613" y="316"/>
                </a:cubicBezTo>
                <a:cubicBezTo>
                  <a:pt x="617" y="318"/>
                  <a:pt x="624" y="318"/>
                  <a:pt x="629" y="318"/>
                </a:cubicBezTo>
                <a:cubicBezTo>
                  <a:pt x="627" y="321"/>
                  <a:pt x="624" y="330"/>
                  <a:pt x="621" y="332"/>
                </a:cubicBezTo>
                <a:cubicBezTo>
                  <a:pt x="619" y="333"/>
                  <a:pt x="617" y="335"/>
                  <a:pt x="615" y="334"/>
                </a:cubicBezTo>
                <a:cubicBezTo>
                  <a:pt x="612" y="334"/>
                  <a:pt x="610" y="333"/>
                  <a:pt x="608" y="335"/>
                </a:cubicBezTo>
                <a:cubicBezTo>
                  <a:pt x="601" y="339"/>
                  <a:pt x="600" y="340"/>
                  <a:pt x="593" y="337"/>
                </a:cubicBezTo>
                <a:cubicBezTo>
                  <a:pt x="588" y="336"/>
                  <a:pt x="584" y="335"/>
                  <a:pt x="579" y="334"/>
                </a:cubicBezTo>
                <a:cubicBezTo>
                  <a:pt x="582" y="335"/>
                  <a:pt x="585" y="336"/>
                  <a:pt x="588" y="338"/>
                </a:cubicBezTo>
                <a:cubicBezTo>
                  <a:pt x="588" y="339"/>
                  <a:pt x="587" y="339"/>
                  <a:pt x="586" y="340"/>
                </a:cubicBezTo>
                <a:cubicBezTo>
                  <a:pt x="591" y="339"/>
                  <a:pt x="592" y="339"/>
                  <a:pt x="597" y="341"/>
                </a:cubicBezTo>
                <a:cubicBezTo>
                  <a:pt x="599" y="343"/>
                  <a:pt x="603" y="346"/>
                  <a:pt x="599" y="348"/>
                </a:cubicBezTo>
                <a:cubicBezTo>
                  <a:pt x="595" y="350"/>
                  <a:pt x="593" y="350"/>
                  <a:pt x="588" y="350"/>
                </a:cubicBezTo>
                <a:cubicBezTo>
                  <a:pt x="586" y="350"/>
                  <a:pt x="584" y="355"/>
                  <a:pt x="583" y="356"/>
                </a:cubicBezTo>
                <a:cubicBezTo>
                  <a:pt x="579" y="362"/>
                  <a:pt x="573" y="369"/>
                  <a:pt x="572" y="376"/>
                </a:cubicBezTo>
                <a:cubicBezTo>
                  <a:pt x="570" y="384"/>
                  <a:pt x="569" y="392"/>
                  <a:pt x="567" y="400"/>
                </a:cubicBezTo>
                <a:cubicBezTo>
                  <a:pt x="570" y="401"/>
                  <a:pt x="577" y="401"/>
                  <a:pt x="580" y="403"/>
                </a:cubicBezTo>
                <a:cubicBezTo>
                  <a:pt x="582" y="406"/>
                  <a:pt x="584" y="415"/>
                  <a:pt x="585" y="419"/>
                </a:cubicBezTo>
                <a:cubicBezTo>
                  <a:pt x="588" y="426"/>
                  <a:pt x="589" y="423"/>
                  <a:pt x="596" y="422"/>
                </a:cubicBezTo>
                <a:cubicBezTo>
                  <a:pt x="599" y="421"/>
                  <a:pt x="603" y="423"/>
                  <a:pt x="606" y="424"/>
                </a:cubicBezTo>
                <a:cubicBezTo>
                  <a:pt x="615" y="428"/>
                  <a:pt x="622" y="431"/>
                  <a:pt x="631" y="437"/>
                </a:cubicBezTo>
                <a:cubicBezTo>
                  <a:pt x="633" y="439"/>
                  <a:pt x="638" y="444"/>
                  <a:pt x="642" y="445"/>
                </a:cubicBezTo>
                <a:cubicBezTo>
                  <a:pt x="646" y="445"/>
                  <a:pt x="651" y="446"/>
                  <a:pt x="656" y="446"/>
                </a:cubicBezTo>
                <a:cubicBezTo>
                  <a:pt x="657" y="447"/>
                  <a:pt x="666" y="446"/>
                  <a:pt x="666" y="448"/>
                </a:cubicBezTo>
                <a:cubicBezTo>
                  <a:pt x="666" y="455"/>
                  <a:pt x="666" y="461"/>
                  <a:pt x="666" y="468"/>
                </a:cubicBezTo>
                <a:cubicBezTo>
                  <a:pt x="665" y="477"/>
                  <a:pt x="674" y="484"/>
                  <a:pt x="680" y="491"/>
                </a:cubicBezTo>
                <a:cubicBezTo>
                  <a:pt x="685" y="497"/>
                  <a:pt x="696" y="485"/>
                  <a:pt x="695" y="480"/>
                </a:cubicBezTo>
                <a:cubicBezTo>
                  <a:pt x="694" y="474"/>
                  <a:pt x="693" y="468"/>
                  <a:pt x="692" y="462"/>
                </a:cubicBezTo>
                <a:cubicBezTo>
                  <a:pt x="692" y="459"/>
                  <a:pt x="687" y="455"/>
                  <a:pt x="686" y="452"/>
                </a:cubicBezTo>
                <a:cubicBezTo>
                  <a:pt x="692" y="448"/>
                  <a:pt x="703" y="444"/>
                  <a:pt x="707" y="439"/>
                </a:cubicBezTo>
                <a:cubicBezTo>
                  <a:pt x="710" y="433"/>
                  <a:pt x="711" y="419"/>
                  <a:pt x="707" y="415"/>
                </a:cubicBezTo>
                <a:cubicBezTo>
                  <a:pt x="703" y="412"/>
                  <a:pt x="700" y="409"/>
                  <a:pt x="698" y="405"/>
                </a:cubicBezTo>
                <a:cubicBezTo>
                  <a:pt x="694" y="400"/>
                  <a:pt x="693" y="401"/>
                  <a:pt x="697" y="397"/>
                </a:cubicBezTo>
                <a:cubicBezTo>
                  <a:pt x="702" y="392"/>
                  <a:pt x="703" y="393"/>
                  <a:pt x="701" y="386"/>
                </a:cubicBezTo>
                <a:cubicBezTo>
                  <a:pt x="700" y="382"/>
                  <a:pt x="698" y="378"/>
                  <a:pt x="699" y="374"/>
                </a:cubicBezTo>
                <a:cubicBezTo>
                  <a:pt x="701" y="368"/>
                  <a:pt x="701" y="366"/>
                  <a:pt x="699" y="360"/>
                </a:cubicBezTo>
                <a:cubicBezTo>
                  <a:pt x="698" y="356"/>
                  <a:pt x="700" y="354"/>
                  <a:pt x="705" y="354"/>
                </a:cubicBezTo>
                <a:cubicBezTo>
                  <a:pt x="713" y="353"/>
                  <a:pt x="720" y="359"/>
                  <a:pt x="727" y="356"/>
                </a:cubicBezTo>
                <a:cubicBezTo>
                  <a:pt x="732" y="354"/>
                  <a:pt x="734" y="356"/>
                  <a:pt x="738" y="359"/>
                </a:cubicBezTo>
                <a:cubicBezTo>
                  <a:pt x="740" y="361"/>
                  <a:pt x="746" y="364"/>
                  <a:pt x="747" y="366"/>
                </a:cubicBezTo>
                <a:cubicBezTo>
                  <a:pt x="748" y="371"/>
                  <a:pt x="750" y="374"/>
                  <a:pt x="755" y="373"/>
                </a:cubicBezTo>
                <a:cubicBezTo>
                  <a:pt x="759" y="373"/>
                  <a:pt x="762" y="375"/>
                  <a:pt x="765" y="376"/>
                </a:cubicBezTo>
                <a:cubicBezTo>
                  <a:pt x="763" y="380"/>
                  <a:pt x="762" y="381"/>
                  <a:pt x="763" y="385"/>
                </a:cubicBezTo>
                <a:cubicBezTo>
                  <a:pt x="763" y="388"/>
                  <a:pt x="764" y="392"/>
                  <a:pt x="763" y="395"/>
                </a:cubicBezTo>
                <a:cubicBezTo>
                  <a:pt x="764" y="395"/>
                  <a:pt x="765" y="396"/>
                  <a:pt x="766" y="395"/>
                </a:cubicBezTo>
                <a:cubicBezTo>
                  <a:pt x="764" y="398"/>
                  <a:pt x="759" y="402"/>
                  <a:pt x="762" y="404"/>
                </a:cubicBezTo>
                <a:cubicBezTo>
                  <a:pt x="767" y="389"/>
                  <a:pt x="785" y="422"/>
                  <a:pt x="788" y="402"/>
                </a:cubicBezTo>
                <a:cubicBezTo>
                  <a:pt x="789" y="403"/>
                  <a:pt x="791" y="403"/>
                  <a:pt x="791" y="404"/>
                </a:cubicBezTo>
                <a:cubicBezTo>
                  <a:pt x="793" y="399"/>
                  <a:pt x="797" y="395"/>
                  <a:pt x="796" y="391"/>
                </a:cubicBezTo>
                <a:cubicBezTo>
                  <a:pt x="795" y="387"/>
                  <a:pt x="800" y="381"/>
                  <a:pt x="803" y="381"/>
                </a:cubicBezTo>
                <a:cubicBezTo>
                  <a:pt x="803" y="383"/>
                  <a:pt x="803" y="385"/>
                  <a:pt x="802" y="387"/>
                </a:cubicBezTo>
                <a:cubicBezTo>
                  <a:pt x="810" y="387"/>
                  <a:pt x="815" y="403"/>
                  <a:pt x="819" y="409"/>
                </a:cubicBezTo>
                <a:cubicBezTo>
                  <a:pt x="821" y="413"/>
                  <a:pt x="827" y="420"/>
                  <a:pt x="828" y="424"/>
                </a:cubicBezTo>
                <a:cubicBezTo>
                  <a:pt x="828" y="426"/>
                  <a:pt x="824" y="429"/>
                  <a:pt x="824" y="432"/>
                </a:cubicBezTo>
                <a:cubicBezTo>
                  <a:pt x="824" y="433"/>
                  <a:pt x="828" y="435"/>
                  <a:pt x="829" y="435"/>
                </a:cubicBezTo>
                <a:cubicBezTo>
                  <a:pt x="831" y="437"/>
                  <a:pt x="834" y="439"/>
                  <a:pt x="835" y="441"/>
                </a:cubicBezTo>
                <a:cubicBezTo>
                  <a:pt x="837" y="443"/>
                  <a:pt x="834" y="445"/>
                  <a:pt x="838" y="446"/>
                </a:cubicBezTo>
                <a:cubicBezTo>
                  <a:pt x="844" y="446"/>
                  <a:pt x="846" y="446"/>
                  <a:pt x="851" y="449"/>
                </a:cubicBezTo>
                <a:cubicBezTo>
                  <a:pt x="854" y="452"/>
                  <a:pt x="861" y="455"/>
                  <a:pt x="854" y="456"/>
                </a:cubicBezTo>
                <a:cubicBezTo>
                  <a:pt x="850" y="457"/>
                  <a:pt x="846" y="458"/>
                  <a:pt x="842" y="460"/>
                </a:cubicBezTo>
                <a:cubicBezTo>
                  <a:pt x="844" y="461"/>
                  <a:pt x="847" y="459"/>
                  <a:pt x="850" y="458"/>
                </a:cubicBezTo>
                <a:cubicBezTo>
                  <a:pt x="848" y="461"/>
                  <a:pt x="842" y="462"/>
                  <a:pt x="839" y="463"/>
                </a:cubicBezTo>
                <a:cubicBezTo>
                  <a:pt x="836" y="464"/>
                  <a:pt x="837" y="470"/>
                  <a:pt x="839" y="468"/>
                </a:cubicBezTo>
                <a:cubicBezTo>
                  <a:pt x="840" y="466"/>
                  <a:pt x="841" y="466"/>
                  <a:pt x="843" y="465"/>
                </a:cubicBezTo>
                <a:cubicBezTo>
                  <a:pt x="845" y="464"/>
                  <a:pt x="845" y="463"/>
                  <a:pt x="846" y="462"/>
                </a:cubicBezTo>
                <a:cubicBezTo>
                  <a:pt x="849" y="461"/>
                  <a:pt x="852" y="460"/>
                  <a:pt x="855" y="460"/>
                </a:cubicBezTo>
                <a:cubicBezTo>
                  <a:pt x="853" y="459"/>
                  <a:pt x="853" y="459"/>
                  <a:pt x="852" y="458"/>
                </a:cubicBezTo>
                <a:cubicBezTo>
                  <a:pt x="854" y="458"/>
                  <a:pt x="859" y="458"/>
                  <a:pt x="860" y="461"/>
                </a:cubicBezTo>
                <a:cubicBezTo>
                  <a:pt x="861" y="464"/>
                  <a:pt x="857" y="464"/>
                  <a:pt x="859" y="467"/>
                </a:cubicBezTo>
                <a:cubicBezTo>
                  <a:pt x="862" y="462"/>
                  <a:pt x="865" y="464"/>
                  <a:pt x="869" y="466"/>
                </a:cubicBezTo>
                <a:cubicBezTo>
                  <a:pt x="873" y="467"/>
                  <a:pt x="870" y="473"/>
                  <a:pt x="869" y="475"/>
                </a:cubicBezTo>
                <a:cubicBezTo>
                  <a:pt x="868" y="479"/>
                  <a:pt x="872" y="480"/>
                  <a:pt x="869" y="485"/>
                </a:cubicBezTo>
                <a:cubicBezTo>
                  <a:pt x="868" y="486"/>
                  <a:pt x="862" y="490"/>
                  <a:pt x="860" y="490"/>
                </a:cubicBezTo>
                <a:cubicBezTo>
                  <a:pt x="857" y="491"/>
                  <a:pt x="854" y="490"/>
                  <a:pt x="850" y="492"/>
                </a:cubicBezTo>
                <a:cubicBezTo>
                  <a:pt x="846" y="493"/>
                  <a:pt x="845" y="495"/>
                  <a:pt x="842" y="498"/>
                </a:cubicBezTo>
                <a:cubicBezTo>
                  <a:pt x="837" y="504"/>
                  <a:pt x="832" y="505"/>
                  <a:pt x="824" y="504"/>
                </a:cubicBezTo>
                <a:cubicBezTo>
                  <a:pt x="815" y="503"/>
                  <a:pt x="808" y="503"/>
                  <a:pt x="799" y="504"/>
                </a:cubicBezTo>
                <a:cubicBezTo>
                  <a:pt x="792" y="504"/>
                  <a:pt x="784" y="502"/>
                  <a:pt x="782" y="511"/>
                </a:cubicBezTo>
                <a:cubicBezTo>
                  <a:pt x="782" y="514"/>
                  <a:pt x="775" y="515"/>
                  <a:pt x="773" y="516"/>
                </a:cubicBezTo>
                <a:cubicBezTo>
                  <a:pt x="769" y="518"/>
                  <a:pt x="767" y="523"/>
                  <a:pt x="764" y="525"/>
                </a:cubicBezTo>
                <a:cubicBezTo>
                  <a:pt x="759" y="531"/>
                  <a:pt x="756" y="537"/>
                  <a:pt x="751" y="541"/>
                </a:cubicBezTo>
                <a:cubicBezTo>
                  <a:pt x="761" y="537"/>
                  <a:pt x="766" y="526"/>
                  <a:pt x="776" y="521"/>
                </a:cubicBezTo>
                <a:cubicBezTo>
                  <a:pt x="783" y="518"/>
                  <a:pt x="801" y="508"/>
                  <a:pt x="806" y="520"/>
                </a:cubicBezTo>
                <a:cubicBezTo>
                  <a:pt x="805" y="519"/>
                  <a:pt x="804" y="519"/>
                  <a:pt x="803" y="519"/>
                </a:cubicBezTo>
                <a:cubicBezTo>
                  <a:pt x="808" y="522"/>
                  <a:pt x="802" y="525"/>
                  <a:pt x="799" y="527"/>
                </a:cubicBezTo>
                <a:cubicBezTo>
                  <a:pt x="796" y="530"/>
                  <a:pt x="793" y="525"/>
                  <a:pt x="789" y="527"/>
                </a:cubicBezTo>
                <a:cubicBezTo>
                  <a:pt x="791" y="528"/>
                  <a:pt x="795" y="532"/>
                  <a:pt x="795" y="532"/>
                </a:cubicBezTo>
                <a:cubicBezTo>
                  <a:pt x="797" y="531"/>
                  <a:pt x="799" y="530"/>
                  <a:pt x="802" y="531"/>
                </a:cubicBezTo>
                <a:cubicBezTo>
                  <a:pt x="801" y="534"/>
                  <a:pt x="799" y="537"/>
                  <a:pt x="797" y="538"/>
                </a:cubicBezTo>
                <a:cubicBezTo>
                  <a:pt x="798" y="538"/>
                  <a:pt x="800" y="538"/>
                  <a:pt x="801" y="538"/>
                </a:cubicBezTo>
                <a:cubicBezTo>
                  <a:pt x="799" y="543"/>
                  <a:pt x="804" y="547"/>
                  <a:pt x="808" y="548"/>
                </a:cubicBezTo>
                <a:cubicBezTo>
                  <a:pt x="808" y="549"/>
                  <a:pt x="808" y="549"/>
                  <a:pt x="807" y="549"/>
                </a:cubicBezTo>
                <a:cubicBezTo>
                  <a:pt x="813" y="552"/>
                  <a:pt x="818" y="555"/>
                  <a:pt x="823" y="551"/>
                </a:cubicBezTo>
                <a:cubicBezTo>
                  <a:pt x="824" y="552"/>
                  <a:pt x="824" y="553"/>
                  <a:pt x="824" y="554"/>
                </a:cubicBezTo>
                <a:cubicBezTo>
                  <a:pt x="825" y="554"/>
                  <a:pt x="827" y="553"/>
                  <a:pt x="827" y="553"/>
                </a:cubicBezTo>
                <a:cubicBezTo>
                  <a:pt x="824" y="548"/>
                  <a:pt x="831" y="542"/>
                  <a:pt x="833" y="538"/>
                </a:cubicBezTo>
                <a:cubicBezTo>
                  <a:pt x="838" y="540"/>
                  <a:pt x="835" y="544"/>
                  <a:pt x="834" y="547"/>
                </a:cubicBezTo>
                <a:cubicBezTo>
                  <a:pt x="837" y="545"/>
                  <a:pt x="842" y="550"/>
                  <a:pt x="839" y="551"/>
                </a:cubicBezTo>
                <a:cubicBezTo>
                  <a:pt x="836" y="553"/>
                  <a:pt x="832" y="555"/>
                  <a:pt x="828" y="554"/>
                </a:cubicBezTo>
                <a:cubicBezTo>
                  <a:pt x="829" y="555"/>
                  <a:pt x="829" y="556"/>
                  <a:pt x="830" y="557"/>
                </a:cubicBezTo>
                <a:cubicBezTo>
                  <a:pt x="826" y="559"/>
                  <a:pt x="821" y="561"/>
                  <a:pt x="816" y="563"/>
                </a:cubicBezTo>
                <a:cubicBezTo>
                  <a:pt x="814" y="564"/>
                  <a:pt x="812" y="564"/>
                  <a:pt x="811" y="565"/>
                </a:cubicBezTo>
                <a:cubicBezTo>
                  <a:pt x="809" y="567"/>
                  <a:pt x="808" y="563"/>
                  <a:pt x="807" y="564"/>
                </a:cubicBezTo>
                <a:cubicBezTo>
                  <a:pt x="804" y="567"/>
                  <a:pt x="801" y="572"/>
                  <a:pt x="797" y="575"/>
                </a:cubicBezTo>
                <a:cubicBezTo>
                  <a:pt x="795" y="577"/>
                  <a:pt x="793" y="574"/>
                  <a:pt x="791" y="574"/>
                </a:cubicBezTo>
                <a:cubicBezTo>
                  <a:pt x="786" y="567"/>
                  <a:pt x="798" y="561"/>
                  <a:pt x="802" y="558"/>
                </a:cubicBezTo>
                <a:cubicBezTo>
                  <a:pt x="805" y="556"/>
                  <a:pt x="804" y="558"/>
                  <a:pt x="805" y="559"/>
                </a:cubicBezTo>
                <a:cubicBezTo>
                  <a:pt x="808" y="562"/>
                  <a:pt x="809" y="558"/>
                  <a:pt x="812" y="556"/>
                </a:cubicBezTo>
                <a:cubicBezTo>
                  <a:pt x="809" y="556"/>
                  <a:pt x="805" y="555"/>
                  <a:pt x="802" y="557"/>
                </a:cubicBezTo>
                <a:cubicBezTo>
                  <a:pt x="802" y="555"/>
                  <a:pt x="803" y="553"/>
                  <a:pt x="804" y="552"/>
                </a:cubicBezTo>
                <a:cubicBezTo>
                  <a:pt x="801" y="551"/>
                  <a:pt x="796" y="556"/>
                  <a:pt x="793" y="558"/>
                </a:cubicBezTo>
                <a:cubicBezTo>
                  <a:pt x="791" y="559"/>
                  <a:pt x="791" y="556"/>
                  <a:pt x="789" y="559"/>
                </a:cubicBezTo>
                <a:cubicBezTo>
                  <a:pt x="788" y="560"/>
                  <a:pt x="785" y="559"/>
                  <a:pt x="783" y="559"/>
                </a:cubicBezTo>
                <a:cubicBezTo>
                  <a:pt x="786" y="567"/>
                  <a:pt x="773" y="564"/>
                  <a:pt x="771" y="568"/>
                </a:cubicBezTo>
                <a:cubicBezTo>
                  <a:pt x="771" y="567"/>
                  <a:pt x="770" y="566"/>
                  <a:pt x="770" y="566"/>
                </a:cubicBezTo>
                <a:cubicBezTo>
                  <a:pt x="768" y="570"/>
                  <a:pt x="766" y="570"/>
                  <a:pt x="762" y="572"/>
                </a:cubicBezTo>
                <a:cubicBezTo>
                  <a:pt x="759" y="573"/>
                  <a:pt x="759" y="575"/>
                  <a:pt x="758" y="577"/>
                </a:cubicBezTo>
                <a:cubicBezTo>
                  <a:pt x="757" y="582"/>
                  <a:pt x="749" y="595"/>
                  <a:pt x="759" y="594"/>
                </a:cubicBezTo>
                <a:cubicBezTo>
                  <a:pt x="759" y="593"/>
                  <a:pt x="759" y="593"/>
                  <a:pt x="759" y="592"/>
                </a:cubicBezTo>
                <a:cubicBezTo>
                  <a:pt x="759" y="593"/>
                  <a:pt x="760" y="594"/>
                  <a:pt x="761" y="594"/>
                </a:cubicBezTo>
                <a:cubicBezTo>
                  <a:pt x="758" y="597"/>
                  <a:pt x="754" y="595"/>
                  <a:pt x="751" y="594"/>
                </a:cubicBezTo>
                <a:cubicBezTo>
                  <a:pt x="750" y="594"/>
                  <a:pt x="750" y="598"/>
                  <a:pt x="748" y="598"/>
                </a:cubicBezTo>
                <a:cubicBezTo>
                  <a:pt x="740" y="599"/>
                  <a:pt x="737" y="599"/>
                  <a:pt x="731" y="604"/>
                </a:cubicBezTo>
                <a:cubicBezTo>
                  <a:pt x="735" y="603"/>
                  <a:pt x="739" y="601"/>
                  <a:pt x="743" y="600"/>
                </a:cubicBezTo>
                <a:cubicBezTo>
                  <a:pt x="743" y="601"/>
                  <a:pt x="742" y="601"/>
                  <a:pt x="742" y="601"/>
                </a:cubicBezTo>
                <a:cubicBezTo>
                  <a:pt x="743" y="601"/>
                  <a:pt x="744" y="602"/>
                  <a:pt x="746" y="601"/>
                </a:cubicBezTo>
                <a:cubicBezTo>
                  <a:pt x="743" y="603"/>
                  <a:pt x="740" y="605"/>
                  <a:pt x="737" y="605"/>
                </a:cubicBezTo>
                <a:cubicBezTo>
                  <a:pt x="734" y="605"/>
                  <a:pt x="729" y="604"/>
                  <a:pt x="728" y="607"/>
                </a:cubicBezTo>
                <a:cubicBezTo>
                  <a:pt x="734" y="608"/>
                  <a:pt x="725" y="621"/>
                  <a:pt x="722" y="623"/>
                </a:cubicBezTo>
                <a:cubicBezTo>
                  <a:pt x="724" y="620"/>
                  <a:pt x="719" y="618"/>
                  <a:pt x="718" y="615"/>
                </a:cubicBezTo>
                <a:cubicBezTo>
                  <a:pt x="718" y="619"/>
                  <a:pt x="723" y="624"/>
                  <a:pt x="721" y="628"/>
                </a:cubicBezTo>
                <a:cubicBezTo>
                  <a:pt x="719" y="632"/>
                  <a:pt x="716" y="636"/>
                  <a:pt x="715" y="640"/>
                </a:cubicBezTo>
                <a:cubicBezTo>
                  <a:pt x="714" y="640"/>
                  <a:pt x="714" y="640"/>
                  <a:pt x="714" y="640"/>
                </a:cubicBezTo>
                <a:cubicBezTo>
                  <a:pt x="714" y="637"/>
                  <a:pt x="716" y="635"/>
                  <a:pt x="717" y="632"/>
                </a:cubicBezTo>
                <a:cubicBezTo>
                  <a:pt x="715" y="631"/>
                  <a:pt x="716" y="627"/>
                  <a:pt x="712" y="628"/>
                </a:cubicBezTo>
                <a:cubicBezTo>
                  <a:pt x="713" y="626"/>
                  <a:pt x="713" y="623"/>
                  <a:pt x="714" y="620"/>
                </a:cubicBezTo>
                <a:cubicBezTo>
                  <a:pt x="714" y="620"/>
                  <a:pt x="716" y="615"/>
                  <a:pt x="714" y="617"/>
                </a:cubicBezTo>
                <a:cubicBezTo>
                  <a:pt x="708" y="621"/>
                  <a:pt x="710" y="624"/>
                  <a:pt x="711" y="631"/>
                </a:cubicBezTo>
                <a:cubicBezTo>
                  <a:pt x="710" y="629"/>
                  <a:pt x="708" y="628"/>
                  <a:pt x="706" y="628"/>
                </a:cubicBezTo>
                <a:cubicBezTo>
                  <a:pt x="707" y="630"/>
                  <a:pt x="711" y="631"/>
                  <a:pt x="712" y="633"/>
                </a:cubicBezTo>
                <a:cubicBezTo>
                  <a:pt x="713" y="634"/>
                  <a:pt x="711" y="639"/>
                  <a:pt x="711" y="641"/>
                </a:cubicBezTo>
                <a:cubicBezTo>
                  <a:pt x="712" y="644"/>
                  <a:pt x="716" y="642"/>
                  <a:pt x="715" y="647"/>
                </a:cubicBezTo>
                <a:cubicBezTo>
                  <a:pt x="714" y="651"/>
                  <a:pt x="712" y="650"/>
                  <a:pt x="708" y="652"/>
                </a:cubicBezTo>
                <a:cubicBezTo>
                  <a:pt x="711" y="652"/>
                  <a:pt x="716" y="651"/>
                  <a:pt x="716" y="655"/>
                </a:cubicBezTo>
                <a:cubicBezTo>
                  <a:pt x="715" y="657"/>
                  <a:pt x="709" y="657"/>
                  <a:pt x="708" y="657"/>
                </a:cubicBezTo>
                <a:cubicBezTo>
                  <a:pt x="709" y="658"/>
                  <a:pt x="709" y="658"/>
                  <a:pt x="710" y="659"/>
                </a:cubicBezTo>
                <a:cubicBezTo>
                  <a:pt x="709" y="659"/>
                  <a:pt x="708" y="660"/>
                  <a:pt x="707" y="660"/>
                </a:cubicBezTo>
                <a:cubicBezTo>
                  <a:pt x="708" y="664"/>
                  <a:pt x="710" y="661"/>
                  <a:pt x="712" y="662"/>
                </a:cubicBezTo>
                <a:cubicBezTo>
                  <a:pt x="711" y="663"/>
                  <a:pt x="709" y="664"/>
                  <a:pt x="707" y="665"/>
                </a:cubicBezTo>
                <a:cubicBezTo>
                  <a:pt x="706" y="665"/>
                  <a:pt x="704" y="663"/>
                  <a:pt x="703" y="664"/>
                </a:cubicBezTo>
                <a:cubicBezTo>
                  <a:pt x="701" y="665"/>
                  <a:pt x="699" y="670"/>
                  <a:pt x="698" y="672"/>
                </a:cubicBezTo>
                <a:cubicBezTo>
                  <a:pt x="697" y="673"/>
                  <a:pt x="693" y="673"/>
                  <a:pt x="692" y="675"/>
                </a:cubicBezTo>
                <a:cubicBezTo>
                  <a:pt x="690" y="677"/>
                  <a:pt x="688" y="680"/>
                  <a:pt x="686" y="681"/>
                </a:cubicBezTo>
                <a:cubicBezTo>
                  <a:pt x="678" y="686"/>
                  <a:pt x="677" y="688"/>
                  <a:pt x="673" y="696"/>
                </a:cubicBezTo>
                <a:cubicBezTo>
                  <a:pt x="671" y="701"/>
                  <a:pt x="672" y="708"/>
                  <a:pt x="674" y="712"/>
                </a:cubicBezTo>
                <a:cubicBezTo>
                  <a:pt x="677" y="719"/>
                  <a:pt x="679" y="725"/>
                  <a:pt x="682" y="733"/>
                </a:cubicBezTo>
                <a:cubicBezTo>
                  <a:pt x="683" y="737"/>
                  <a:pt x="684" y="747"/>
                  <a:pt x="681" y="750"/>
                </a:cubicBezTo>
                <a:cubicBezTo>
                  <a:pt x="679" y="752"/>
                  <a:pt x="677" y="755"/>
                  <a:pt x="675" y="752"/>
                </a:cubicBezTo>
                <a:cubicBezTo>
                  <a:pt x="674" y="750"/>
                  <a:pt x="669" y="746"/>
                  <a:pt x="669" y="746"/>
                </a:cubicBezTo>
                <a:cubicBezTo>
                  <a:pt x="668" y="742"/>
                  <a:pt x="667" y="740"/>
                  <a:pt x="666" y="737"/>
                </a:cubicBezTo>
                <a:cubicBezTo>
                  <a:pt x="664" y="734"/>
                  <a:pt x="663" y="733"/>
                  <a:pt x="664" y="729"/>
                </a:cubicBezTo>
                <a:cubicBezTo>
                  <a:pt x="663" y="729"/>
                  <a:pt x="662" y="730"/>
                  <a:pt x="662" y="730"/>
                </a:cubicBezTo>
                <a:cubicBezTo>
                  <a:pt x="661" y="726"/>
                  <a:pt x="665" y="719"/>
                  <a:pt x="660" y="716"/>
                </a:cubicBezTo>
                <a:cubicBezTo>
                  <a:pt x="656" y="713"/>
                  <a:pt x="654" y="707"/>
                  <a:pt x="649" y="709"/>
                </a:cubicBezTo>
                <a:cubicBezTo>
                  <a:pt x="646" y="710"/>
                  <a:pt x="644" y="712"/>
                  <a:pt x="641" y="710"/>
                </a:cubicBezTo>
                <a:cubicBezTo>
                  <a:pt x="639" y="709"/>
                  <a:pt x="636" y="706"/>
                  <a:pt x="634" y="705"/>
                </a:cubicBezTo>
                <a:cubicBezTo>
                  <a:pt x="629" y="704"/>
                  <a:pt x="622" y="710"/>
                  <a:pt x="621" y="702"/>
                </a:cubicBezTo>
                <a:cubicBezTo>
                  <a:pt x="620" y="709"/>
                  <a:pt x="606" y="704"/>
                  <a:pt x="602" y="707"/>
                </a:cubicBezTo>
                <a:cubicBezTo>
                  <a:pt x="605" y="708"/>
                  <a:pt x="616" y="709"/>
                  <a:pt x="608" y="713"/>
                </a:cubicBezTo>
                <a:cubicBezTo>
                  <a:pt x="608" y="713"/>
                  <a:pt x="613" y="715"/>
                  <a:pt x="613" y="716"/>
                </a:cubicBezTo>
                <a:cubicBezTo>
                  <a:pt x="614" y="718"/>
                  <a:pt x="612" y="719"/>
                  <a:pt x="610" y="718"/>
                </a:cubicBezTo>
                <a:cubicBezTo>
                  <a:pt x="611" y="716"/>
                  <a:pt x="607" y="714"/>
                  <a:pt x="605" y="713"/>
                </a:cubicBezTo>
                <a:cubicBezTo>
                  <a:pt x="605" y="715"/>
                  <a:pt x="604" y="716"/>
                  <a:pt x="604" y="718"/>
                </a:cubicBezTo>
                <a:cubicBezTo>
                  <a:pt x="602" y="713"/>
                  <a:pt x="601" y="718"/>
                  <a:pt x="598" y="716"/>
                </a:cubicBezTo>
                <a:cubicBezTo>
                  <a:pt x="595" y="713"/>
                  <a:pt x="593" y="711"/>
                  <a:pt x="589" y="712"/>
                </a:cubicBezTo>
                <a:cubicBezTo>
                  <a:pt x="587" y="713"/>
                  <a:pt x="584" y="711"/>
                  <a:pt x="582" y="710"/>
                </a:cubicBezTo>
                <a:cubicBezTo>
                  <a:pt x="578" y="709"/>
                  <a:pt x="572" y="713"/>
                  <a:pt x="568" y="715"/>
                </a:cubicBezTo>
                <a:cubicBezTo>
                  <a:pt x="562" y="717"/>
                  <a:pt x="547" y="728"/>
                  <a:pt x="547" y="737"/>
                </a:cubicBezTo>
                <a:cubicBezTo>
                  <a:pt x="547" y="740"/>
                  <a:pt x="550" y="743"/>
                  <a:pt x="551" y="746"/>
                </a:cubicBezTo>
                <a:cubicBezTo>
                  <a:pt x="551" y="747"/>
                  <a:pt x="549" y="750"/>
                  <a:pt x="549" y="752"/>
                </a:cubicBezTo>
                <a:cubicBezTo>
                  <a:pt x="547" y="757"/>
                  <a:pt x="545" y="762"/>
                  <a:pt x="545" y="767"/>
                </a:cubicBezTo>
                <a:cubicBezTo>
                  <a:pt x="545" y="780"/>
                  <a:pt x="547" y="789"/>
                  <a:pt x="554" y="800"/>
                </a:cubicBezTo>
                <a:cubicBezTo>
                  <a:pt x="558" y="807"/>
                  <a:pt x="560" y="811"/>
                  <a:pt x="567" y="813"/>
                </a:cubicBezTo>
                <a:cubicBezTo>
                  <a:pt x="568" y="813"/>
                  <a:pt x="570" y="817"/>
                  <a:pt x="572" y="817"/>
                </a:cubicBezTo>
                <a:cubicBezTo>
                  <a:pt x="574" y="815"/>
                  <a:pt x="577" y="814"/>
                  <a:pt x="580" y="813"/>
                </a:cubicBezTo>
                <a:cubicBezTo>
                  <a:pt x="583" y="812"/>
                  <a:pt x="585" y="812"/>
                  <a:pt x="588" y="812"/>
                </a:cubicBezTo>
                <a:cubicBezTo>
                  <a:pt x="590" y="811"/>
                  <a:pt x="591" y="814"/>
                  <a:pt x="592" y="814"/>
                </a:cubicBezTo>
                <a:cubicBezTo>
                  <a:pt x="593" y="813"/>
                  <a:pt x="595" y="813"/>
                  <a:pt x="596" y="812"/>
                </a:cubicBezTo>
                <a:cubicBezTo>
                  <a:pt x="597" y="811"/>
                  <a:pt x="595" y="810"/>
                  <a:pt x="596" y="809"/>
                </a:cubicBezTo>
                <a:cubicBezTo>
                  <a:pt x="598" y="807"/>
                  <a:pt x="600" y="806"/>
                  <a:pt x="600" y="802"/>
                </a:cubicBezTo>
                <a:cubicBezTo>
                  <a:pt x="602" y="797"/>
                  <a:pt x="602" y="791"/>
                  <a:pt x="607" y="788"/>
                </a:cubicBezTo>
                <a:cubicBezTo>
                  <a:pt x="610" y="787"/>
                  <a:pt x="618" y="785"/>
                  <a:pt x="620" y="786"/>
                </a:cubicBezTo>
                <a:cubicBezTo>
                  <a:pt x="623" y="786"/>
                  <a:pt x="633" y="784"/>
                  <a:pt x="630" y="791"/>
                </a:cubicBezTo>
                <a:cubicBezTo>
                  <a:pt x="629" y="794"/>
                  <a:pt x="625" y="802"/>
                  <a:pt x="623" y="803"/>
                </a:cubicBezTo>
                <a:cubicBezTo>
                  <a:pt x="624" y="803"/>
                  <a:pt x="623" y="804"/>
                  <a:pt x="626" y="804"/>
                </a:cubicBezTo>
                <a:cubicBezTo>
                  <a:pt x="625" y="805"/>
                  <a:pt x="624" y="806"/>
                  <a:pt x="623" y="806"/>
                </a:cubicBezTo>
                <a:cubicBezTo>
                  <a:pt x="624" y="807"/>
                  <a:pt x="624" y="807"/>
                  <a:pt x="624" y="807"/>
                </a:cubicBezTo>
                <a:cubicBezTo>
                  <a:pt x="624" y="807"/>
                  <a:pt x="624" y="806"/>
                  <a:pt x="625" y="806"/>
                </a:cubicBezTo>
                <a:cubicBezTo>
                  <a:pt x="624" y="809"/>
                  <a:pt x="623" y="813"/>
                  <a:pt x="622" y="816"/>
                </a:cubicBezTo>
                <a:cubicBezTo>
                  <a:pt x="621" y="815"/>
                  <a:pt x="620" y="813"/>
                  <a:pt x="621" y="810"/>
                </a:cubicBezTo>
                <a:cubicBezTo>
                  <a:pt x="620" y="811"/>
                  <a:pt x="619" y="813"/>
                  <a:pt x="618" y="814"/>
                </a:cubicBezTo>
                <a:cubicBezTo>
                  <a:pt x="623" y="814"/>
                  <a:pt x="618" y="823"/>
                  <a:pt x="619" y="826"/>
                </a:cubicBezTo>
                <a:cubicBezTo>
                  <a:pt x="620" y="829"/>
                  <a:pt x="616" y="834"/>
                  <a:pt x="614" y="836"/>
                </a:cubicBezTo>
                <a:cubicBezTo>
                  <a:pt x="620" y="838"/>
                  <a:pt x="626" y="836"/>
                  <a:pt x="633" y="837"/>
                </a:cubicBezTo>
                <a:cubicBezTo>
                  <a:pt x="635" y="838"/>
                  <a:pt x="637" y="835"/>
                  <a:pt x="640" y="836"/>
                </a:cubicBezTo>
                <a:cubicBezTo>
                  <a:pt x="643" y="836"/>
                  <a:pt x="647" y="836"/>
                  <a:pt x="650" y="837"/>
                </a:cubicBezTo>
                <a:cubicBezTo>
                  <a:pt x="655" y="840"/>
                  <a:pt x="659" y="844"/>
                  <a:pt x="658" y="850"/>
                </a:cubicBezTo>
                <a:cubicBezTo>
                  <a:pt x="657" y="855"/>
                  <a:pt x="657" y="859"/>
                  <a:pt x="656" y="863"/>
                </a:cubicBezTo>
                <a:cubicBezTo>
                  <a:pt x="656" y="866"/>
                  <a:pt x="654" y="868"/>
                  <a:pt x="653" y="870"/>
                </a:cubicBezTo>
                <a:cubicBezTo>
                  <a:pt x="652" y="882"/>
                  <a:pt x="666" y="901"/>
                  <a:pt x="676" y="897"/>
                </a:cubicBezTo>
                <a:cubicBezTo>
                  <a:pt x="683" y="894"/>
                  <a:pt x="686" y="891"/>
                  <a:pt x="693" y="893"/>
                </a:cubicBezTo>
                <a:cubicBezTo>
                  <a:pt x="700" y="895"/>
                  <a:pt x="702" y="899"/>
                  <a:pt x="707" y="904"/>
                </a:cubicBezTo>
                <a:cubicBezTo>
                  <a:pt x="707" y="896"/>
                  <a:pt x="717" y="885"/>
                  <a:pt x="721" y="878"/>
                </a:cubicBezTo>
                <a:cubicBezTo>
                  <a:pt x="722" y="876"/>
                  <a:pt x="730" y="875"/>
                  <a:pt x="732" y="874"/>
                </a:cubicBezTo>
                <a:cubicBezTo>
                  <a:pt x="738" y="872"/>
                  <a:pt x="743" y="870"/>
                  <a:pt x="749" y="868"/>
                </a:cubicBezTo>
                <a:cubicBezTo>
                  <a:pt x="754" y="866"/>
                  <a:pt x="763" y="871"/>
                  <a:pt x="768" y="872"/>
                </a:cubicBezTo>
                <a:cubicBezTo>
                  <a:pt x="781" y="875"/>
                  <a:pt x="794" y="878"/>
                  <a:pt x="808" y="881"/>
                </a:cubicBezTo>
                <a:cubicBezTo>
                  <a:pt x="815" y="883"/>
                  <a:pt x="822" y="883"/>
                  <a:pt x="828" y="888"/>
                </a:cubicBezTo>
                <a:cubicBezTo>
                  <a:pt x="838" y="898"/>
                  <a:pt x="848" y="908"/>
                  <a:pt x="858" y="918"/>
                </a:cubicBezTo>
                <a:cubicBezTo>
                  <a:pt x="865" y="924"/>
                  <a:pt x="879" y="924"/>
                  <a:pt x="887" y="926"/>
                </a:cubicBezTo>
                <a:cubicBezTo>
                  <a:pt x="895" y="928"/>
                  <a:pt x="901" y="941"/>
                  <a:pt x="906" y="947"/>
                </a:cubicBezTo>
                <a:cubicBezTo>
                  <a:pt x="911" y="954"/>
                  <a:pt x="916" y="960"/>
                  <a:pt x="921" y="967"/>
                </a:cubicBezTo>
                <a:cubicBezTo>
                  <a:pt x="922" y="968"/>
                  <a:pt x="925" y="974"/>
                  <a:pt x="927" y="974"/>
                </a:cubicBezTo>
                <a:cubicBezTo>
                  <a:pt x="937" y="978"/>
                  <a:pt x="948" y="982"/>
                  <a:pt x="958" y="986"/>
                </a:cubicBezTo>
                <a:cubicBezTo>
                  <a:pt x="969" y="990"/>
                  <a:pt x="980" y="993"/>
                  <a:pt x="990" y="997"/>
                </a:cubicBezTo>
                <a:cubicBezTo>
                  <a:pt x="999" y="1000"/>
                  <a:pt x="1008" y="1010"/>
                  <a:pt x="1016" y="1016"/>
                </a:cubicBezTo>
                <a:cubicBezTo>
                  <a:pt x="1017" y="1016"/>
                  <a:pt x="1027" y="1016"/>
                  <a:pt x="1027" y="1017"/>
                </a:cubicBezTo>
                <a:cubicBezTo>
                  <a:pt x="1029" y="1022"/>
                  <a:pt x="1030" y="1027"/>
                  <a:pt x="1031" y="1031"/>
                </a:cubicBezTo>
                <a:close/>
                <a:moveTo>
                  <a:pt x="690" y="580"/>
                </a:moveTo>
                <a:cubicBezTo>
                  <a:pt x="690" y="583"/>
                  <a:pt x="680" y="586"/>
                  <a:pt x="677" y="585"/>
                </a:cubicBezTo>
                <a:cubicBezTo>
                  <a:pt x="672" y="585"/>
                  <a:pt x="671" y="585"/>
                  <a:pt x="668" y="589"/>
                </a:cubicBezTo>
                <a:cubicBezTo>
                  <a:pt x="665" y="591"/>
                  <a:pt x="664" y="593"/>
                  <a:pt x="660" y="592"/>
                </a:cubicBezTo>
                <a:cubicBezTo>
                  <a:pt x="661" y="589"/>
                  <a:pt x="663" y="588"/>
                  <a:pt x="665" y="587"/>
                </a:cubicBezTo>
                <a:cubicBezTo>
                  <a:pt x="664" y="585"/>
                  <a:pt x="663" y="587"/>
                  <a:pt x="663" y="584"/>
                </a:cubicBezTo>
                <a:cubicBezTo>
                  <a:pt x="660" y="588"/>
                  <a:pt x="658" y="590"/>
                  <a:pt x="656" y="594"/>
                </a:cubicBezTo>
                <a:cubicBezTo>
                  <a:pt x="658" y="595"/>
                  <a:pt x="660" y="595"/>
                  <a:pt x="661" y="596"/>
                </a:cubicBezTo>
                <a:cubicBezTo>
                  <a:pt x="661" y="596"/>
                  <a:pt x="661" y="597"/>
                  <a:pt x="660" y="597"/>
                </a:cubicBezTo>
                <a:cubicBezTo>
                  <a:pt x="667" y="598"/>
                  <a:pt x="670" y="595"/>
                  <a:pt x="676" y="592"/>
                </a:cubicBezTo>
                <a:cubicBezTo>
                  <a:pt x="682" y="590"/>
                  <a:pt x="686" y="587"/>
                  <a:pt x="692" y="583"/>
                </a:cubicBezTo>
                <a:cubicBezTo>
                  <a:pt x="692" y="582"/>
                  <a:pt x="692" y="581"/>
                  <a:pt x="690" y="580"/>
                </a:cubicBezTo>
                <a:close/>
                <a:moveTo>
                  <a:pt x="700" y="577"/>
                </a:moveTo>
                <a:cubicBezTo>
                  <a:pt x="705" y="583"/>
                  <a:pt x="717" y="573"/>
                  <a:pt x="711" y="570"/>
                </a:cubicBezTo>
                <a:cubicBezTo>
                  <a:pt x="712" y="569"/>
                  <a:pt x="714" y="567"/>
                  <a:pt x="716" y="566"/>
                </a:cubicBezTo>
                <a:cubicBezTo>
                  <a:pt x="712" y="567"/>
                  <a:pt x="705" y="573"/>
                  <a:pt x="703" y="571"/>
                </a:cubicBezTo>
                <a:cubicBezTo>
                  <a:pt x="699" y="570"/>
                  <a:pt x="693" y="572"/>
                  <a:pt x="689" y="573"/>
                </a:cubicBezTo>
                <a:cubicBezTo>
                  <a:pt x="679" y="585"/>
                  <a:pt x="696" y="574"/>
                  <a:pt x="700" y="577"/>
                </a:cubicBezTo>
                <a:close/>
                <a:moveTo>
                  <a:pt x="590" y="541"/>
                </a:moveTo>
                <a:cubicBezTo>
                  <a:pt x="593" y="543"/>
                  <a:pt x="596" y="541"/>
                  <a:pt x="599" y="540"/>
                </a:cubicBezTo>
                <a:cubicBezTo>
                  <a:pt x="599" y="540"/>
                  <a:pt x="599" y="541"/>
                  <a:pt x="599" y="542"/>
                </a:cubicBezTo>
                <a:cubicBezTo>
                  <a:pt x="606" y="546"/>
                  <a:pt x="617" y="530"/>
                  <a:pt x="623" y="535"/>
                </a:cubicBezTo>
                <a:cubicBezTo>
                  <a:pt x="620" y="535"/>
                  <a:pt x="618" y="538"/>
                  <a:pt x="617" y="541"/>
                </a:cubicBezTo>
                <a:cubicBezTo>
                  <a:pt x="620" y="540"/>
                  <a:pt x="622" y="539"/>
                  <a:pt x="624" y="542"/>
                </a:cubicBezTo>
                <a:cubicBezTo>
                  <a:pt x="626" y="545"/>
                  <a:pt x="628" y="543"/>
                  <a:pt x="630" y="545"/>
                </a:cubicBezTo>
                <a:cubicBezTo>
                  <a:pt x="631" y="545"/>
                  <a:pt x="643" y="541"/>
                  <a:pt x="644" y="541"/>
                </a:cubicBezTo>
                <a:cubicBezTo>
                  <a:pt x="643" y="545"/>
                  <a:pt x="647" y="544"/>
                  <a:pt x="649" y="545"/>
                </a:cubicBezTo>
                <a:cubicBezTo>
                  <a:pt x="650" y="545"/>
                  <a:pt x="651" y="548"/>
                  <a:pt x="653" y="550"/>
                </a:cubicBezTo>
                <a:cubicBezTo>
                  <a:pt x="650" y="549"/>
                  <a:pt x="647" y="548"/>
                  <a:pt x="646" y="551"/>
                </a:cubicBezTo>
                <a:cubicBezTo>
                  <a:pt x="642" y="547"/>
                  <a:pt x="634" y="549"/>
                  <a:pt x="632" y="554"/>
                </a:cubicBezTo>
                <a:cubicBezTo>
                  <a:pt x="631" y="553"/>
                  <a:pt x="631" y="553"/>
                  <a:pt x="631" y="553"/>
                </a:cubicBezTo>
                <a:cubicBezTo>
                  <a:pt x="631" y="552"/>
                  <a:pt x="632" y="552"/>
                  <a:pt x="632" y="551"/>
                </a:cubicBezTo>
                <a:cubicBezTo>
                  <a:pt x="631" y="552"/>
                  <a:pt x="630" y="552"/>
                  <a:pt x="629" y="553"/>
                </a:cubicBezTo>
                <a:cubicBezTo>
                  <a:pt x="629" y="552"/>
                  <a:pt x="629" y="551"/>
                  <a:pt x="629" y="551"/>
                </a:cubicBezTo>
                <a:cubicBezTo>
                  <a:pt x="626" y="553"/>
                  <a:pt x="622" y="561"/>
                  <a:pt x="621" y="564"/>
                </a:cubicBezTo>
                <a:cubicBezTo>
                  <a:pt x="624" y="565"/>
                  <a:pt x="625" y="559"/>
                  <a:pt x="628" y="557"/>
                </a:cubicBezTo>
                <a:cubicBezTo>
                  <a:pt x="628" y="560"/>
                  <a:pt x="626" y="565"/>
                  <a:pt x="625" y="568"/>
                </a:cubicBezTo>
                <a:cubicBezTo>
                  <a:pt x="624" y="572"/>
                  <a:pt x="622" y="576"/>
                  <a:pt x="622" y="580"/>
                </a:cubicBezTo>
                <a:cubicBezTo>
                  <a:pt x="622" y="587"/>
                  <a:pt x="626" y="604"/>
                  <a:pt x="632" y="590"/>
                </a:cubicBezTo>
                <a:cubicBezTo>
                  <a:pt x="636" y="584"/>
                  <a:pt x="634" y="579"/>
                  <a:pt x="633" y="572"/>
                </a:cubicBezTo>
                <a:cubicBezTo>
                  <a:pt x="632" y="564"/>
                  <a:pt x="637" y="563"/>
                  <a:pt x="640" y="558"/>
                </a:cubicBezTo>
                <a:cubicBezTo>
                  <a:pt x="639" y="560"/>
                  <a:pt x="640" y="561"/>
                  <a:pt x="639" y="562"/>
                </a:cubicBezTo>
                <a:cubicBezTo>
                  <a:pt x="642" y="560"/>
                  <a:pt x="641" y="556"/>
                  <a:pt x="645" y="556"/>
                </a:cubicBezTo>
                <a:cubicBezTo>
                  <a:pt x="641" y="551"/>
                  <a:pt x="649" y="552"/>
                  <a:pt x="651" y="554"/>
                </a:cubicBezTo>
                <a:cubicBezTo>
                  <a:pt x="653" y="557"/>
                  <a:pt x="657" y="556"/>
                  <a:pt x="658" y="560"/>
                </a:cubicBezTo>
                <a:cubicBezTo>
                  <a:pt x="657" y="560"/>
                  <a:pt x="657" y="560"/>
                  <a:pt x="656" y="560"/>
                </a:cubicBezTo>
                <a:cubicBezTo>
                  <a:pt x="658" y="562"/>
                  <a:pt x="658" y="566"/>
                  <a:pt x="656" y="568"/>
                </a:cubicBezTo>
                <a:cubicBezTo>
                  <a:pt x="655" y="568"/>
                  <a:pt x="652" y="572"/>
                  <a:pt x="652" y="573"/>
                </a:cubicBezTo>
                <a:cubicBezTo>
                  <a:pt x="653" y="576"/>
                  <a:pt x="659" y="570"/>
                  <a:pt x="660" y="570"/>
                </a:cubicBezTo>
                <a:cubicBezTo>
                  <a:pt x="664" y="571"/>
                  <a:pt x="664" y="579"/>
                  <a:pt x="664" y="581"/>
                </a:cubicBezTo>
                <a:cubicBezTo>
                  <a:pt x="666" y="579"/>
                  <a:pt x="668" y="577"/>
                  <a:pt x="670" y="575"/>
                </a:cubicBezTo>
                <a:cubicBezTo>
                  <a:pt x="671" y="574"/>
                  <a:pt x="670" y="571"/>
                  <a:pt x="670" y="569"/>
                </a:cubicBezTo>
                <a:cubicBezTo>
                  <a:pt x="671" y="565"/>
                  <a:pt x="675" y="561"/>
                  <a:pt x="670" y="558"/>
                </a:cubicBezTo>
                <a:cubicBezTo>
                  <a:pt x="674" y="556"/>
                  <a:pt x="672" y="561"/>
                  <a:pt x="675" y="561"/>
                </a:cubicBezTo>
                <a:cubicBezTo>
                  <a:pt x="675" y="562"/>
                  <a:pt x="675" y="562"/>
                  <a:pt x="674" y="563"/>
                </a:cubicBezTo>
                <a:cubicBezTo>
                  <a:pt x="675" y="564"/>
                  <a:pt x="675" y="563"/>
                  <a:pt x="676" y="564"/>
                </a:cubicBezTo>
                <a:cubicBezTo>
                  <a:pt x="677" y="563"/>
                  <a:pt x="681" y="565"/>
                  <a:pt x="683" y="565"/>
                </a:cubicBezTo>
                <a:cubicBezTo>
                  <a:pt x="683" y="564"/>
                  <a:pt x="682" y="561"/>
                  <a:pt x="686" y="563"/>
                </a:cubicBezTo>
                <a:cubicBezTo>
                  <a:pt x="682" y="559"/>
                  <a:pt x="682" y="551"/>
                  <a:pt x="676" y="550"/>
                </a:cubicBezTo>
                <a:cubicBezTo>
                  <a:pt x="671" y="549"/>
                  <a:pt x="665" y="549"/>
                  <a:pt x="660" y="548"/>
                </a:cubicBezTo>
                <a:cubicBezTo>
                  <a:pt x="658" y="547"/>
                  <a:pt x="647" y="544"/>
                  <a:pt x="648" y="543"/>
                </a:cubicBezTo>
                <a:cubicBezTo>
                  <a:pt x="649" y="541"/>
                  <a:pt x="648" y="540"/>
                  <a:pt x="647" y="539"/>
                </a:cubicBezTo>
                <a:cubicBezTo>
                  <a:pt x="646" y="538"/>
                  <a:pt x="648" y="537"/>
                  <a:pt x="647" y="536"/>
                </a:cubicBezTo>
                <a:cubicBezTo>
                  <a:pt x="646" y="532"/>
                  <a:pt x="643" y="534"/>
                  <a:pt x="645" y="528"/>
                </a:cubicBezTo>
                <a:cubicBezTo>
                  <a:pt x="637" y="530"/>
                  <a:pt x="637" y="526"/>
                  <a:pt x="634" y="520"/>
                </a:cubicBezTo>
                <a:cubicBezTo>
                  <a:pt x="631" y="517"/>
                  <a:pt x="629" y="521"/>
                  <a:pt x="627" y="520"/>
                </a:cubicBezTo>
                <a:cubicBezTo>
                  <a:pt x="624" y="519"/>
                  <a:pt x="622" y="517"/>
                  <a:pt x="619" y="517"/>
                </a:cubicBezTo>
                <a:cubicBezTo>
                  <a:pt x="622" y="520"/>
                  <a:pt x="619" y="521"/>
                  <a:pt x="617" y="523"/>
                </a:cubicBezTo>
                <a:cubicBezTo>
                  <a:pt x="618" y="522"/>
                  <a:pt x="618" y="521"/>
                  <a:pt x="618" y="519"/>
                </a:cubicBezTo>
                <a:cubicBezTo>
                  <a:pt x="616" y="520"/>
                  <a:pt x="616" y="523"/>
                  <a:pt x="614" y="524"/>
                </a:cubicBezTo>
                <a:cubicBezTo>
                  <a:pt x="614" y="523"/>
                  <a:pt x="614" y="522"/>
                  <a:pt x="615" y="521"/>
                </a:cubicBezTo>
                <a:cubicBezTo>
                  <a:pt x="611" y="522"/>
                  <a:pt x="612" y="526"/>
                  <a:pt x="610" y="527"/>
                </a:cubicBezTo>
                <a:cubicBezTo>
                  <a:pt x="606" y="529"/>
                  <a:pt x="603" y="530"/>
                  <a:pt x="599" y="532"/>
                </a:cubicBezTo>
                <a:cubicBezTo>
                  <a:pt x="596" y="535"/>
                  <a:pt x="593" y="538"/>
                  <a:pt x="590" y="541"/>
                </a:cubicBezTo>
                <a:close/>
                <a:moveTo>
                  <a:pt x="392" y="300"/>
                </a:moveTo>
                <a:cubicBezTo>
                  <a:pt x="391" y="300"/>
                  <a:pt x="390" y="299"/>
                  <a:pt x="389" y="299"/>
                </a:cubicBezTo>
                <a:cubicBezTo>
                  <a:pt x="390" y="299"/>
                  <a:pt x="390" y="298"/>
                  <a:pt x="391" y="297"/>
                </a:cubicBezTo>
                <a:cubicBezTo>
                  <a:pt x="388" y="296"/>
                  <a:pt x="385" y="301"/>
                  <a:pt x="382" y="301"/>
                </a:cubicBezTo>
                <a:cubicBezTo>
                  <a:pt x="377" y="302"/>
                  <a:pt x="375" y="303"/>
                  <a:pt x="370" y="301"/>
                </a:cubicBezTo>
                <a:cubicBezTo>
                  <a:pt x="372" y="297"/>
                  <a:pt x="377" y="296"/>
                  <a:pt x="381" y="294"/>
                </a:cubicBezTo>
                <a:cubicBezTo>
                  <a:pt x="374" y="292"/>
                  <a:pt x="372" y="291"/>
                  <a:pt x="366" y="294"/>
                </a:cubicBezTo>
                <a:cubicBezTo>
                  <a:pt x="362" y="295"/>
                  <a:pt x="358" y="297"/>
                  <a:pt x="354" y="298"/>
                </a:cubicBezTo>
                <a:cubicBezTo>
                  <a:pt x="349" y="299"/>
                  <a:pt x="345" y="300"/>
                  <a:pt x="340" y="301"/>
                </a:cubicBezTo>
                <a:cubicBezTo>
                  <a:pt x="338" y="302"/>
                  <a:pt x="328" y="303"/>
                  <a:pt x="335" y="307"/>
                </a:cubicBezTo>
                <a:cubicBezTo>
                  <a:pt x="336" y="307"/>
                  <a:pt x="337" y="306"/>
                  <a:pt x="337" y="306"/>
                </a:cubicBezTo>
                <a:cubicBezTo>
                  <a:pt x="337" y="305"/>
                  <a:pt x="337" y="305"/>
                  <a:pt x="337" y="304"/>
                </a:cubicBezTo>
                <a:cubicBezTo>
                  <a:pt x="339" y="303"/>
                  <a:pt x="347" y="303"/>
                  <a:pt x="350" y="304"/>
                </a:cubicBezTo>
                <a:cubicBezTo>
                  <a:pt x="350" y="303"/>
                  <a:pt x="350" y="303"/>
                  <a:pt x="349" y="303"/>
                </a:cubicBezTo>
                <a:cubicBezTo>
                  <a:pt x="354" y="302"/>
                  <a:pt x="359" y="303"/>
                  <a:pt x="363" y="305"/>
                </a:cubicBezTo>
                <a:cubicBezTo>
                  <a:pt x="361" y="309"/>
                  <a:pt x="355" y="306"/>
                  <a:pt x="351" y="307"/>
                </a:cubicBezTo>
                <a:cubicBezTo>
                  <a:pt x="353" y="308"/>
                  <a:pt x="354" y="309"/>
                  <a:pt x="355" y="311"/>
                </a:cubicBezTo>
                <a:cubicBezTo>
                  <a:pt x="353" y="311"/>
                  <a:pt x="352" y="312"/>
                  <a:pt x="350" y="313"/>
                </a:cubicBezTo>
                <a:cubicBezTo>
                  <a:pt x="353" y="317"/>
                  <a:pt x="348" y="317"/>
                  <a:pt x="346" y="318"/>
                </a:cubicBezTo>
                <a:cubicBezTo>
                  <a:pt x="349" y="320"/>
                  <a:pt x="353" y="319"/>
                  <a:pt x="356" y="320"/>
                </a:cubicBezTo>
                <a:cubicBezTo>
                  <a:pt x="358" y="321"/>
                  <a:pt x="361" y="315"/>
                  <a:pt x="363" y="314"/>
                </a:cubicBezTo>
                <a:cubicBezTo>
                  <a:pt x="367" y="312"/>
                  <a:pt x="373" y="313"/>
                  <a:pt x="368" y="317"/>
                </a:cubicBezTo>
                <a:cubicBezTo>
                  <a:pt x="366" y="318"/>
                  <a:pt x="366" y="320"/>
                  <a:pt x="365" y="320"/>
                </a:cubicBezTo>
                <a:cubicBezTo>
                  <a:pt x="364" y="321"/>
                  <a:pt x="362" y="321"/>
                  <a:pt x="361" y="322"/>
                </a:cubicBezTo>
                <a:cubicBezTo>
                  <a:pt x="366" y="326"/>
                  <a:pt x="371" y="314"/>
                  <a:pt x="377" y="316"/>
                </a:cubicBezTo>
                <a:cubicBezTo>
                  <a:pt x="376" y="314"/>
                  <a:pt x="375" y="312"/>
                  <a:pt x="373" y="312"/>
                </a:cubicBezTo>
                <a:cubicBezTo>
                  <a:pt x="378" y="307"/>
                  <a:pt x="387" y="314"/>
                  <a:pt x="390" y="309"/>
                </a:cubicBezTo>
                <a:cubicBezTo>
                  <a:pt x="389" y="309"/>
                  <a:pt x="388" y="309"/>
                  <a:pt x="387" y="309"/>
                </a:cubicBezTo>
                <a:cubicBezTo>
                  <a:pt x="387" y="305"/>
                  <a:pt x="389" y="307"/>
                  <a:pt x="390" y="305"/>
                </a:cubicBezTo>
                <a:cubicBezTo>
                  <a:pt x="391" y="304"/>
                  <a:pt x="391" y="302"/>
                  <a:pt x="392" y="300"/>
                </a:cubicBezTo>
                <a:close/>
                <a:moveTo>
                  <a:pt x="459" y="350"/>
                </a:moveTo>
                <a:cubicBezTo>
                  <a:pt x="453" y="348"/>
                  <a:pt x="445" y="347"/>
                  <a:pt x="440" y="351"/>
                </a:cubicBezTo>
                <a:cubicBezTo>
                  <a:pt x="438" y="352"/>
                  <a:pt x="437" y="355"/>
                  <a:pt x="436" y="356"/>
                </a:cubicBezTo>
                <a:cubicBezTo>
                  <a:pt x="433" y="359"/>
                  <a:pt x="432" y="360"/>
                  <a:pt x="428" y="360"/>
                </a:cubicBezTo>
                <a:cubicBezTo>
                  <a:pt x="425" y="361"/>
                  <a:pt x="419" y="360"/>
                  <a:pt x="418" y="356"/>
                </a:cubicBezTo>
                <a:cubicBezTo>
                  <a:pt x="417" y="355"/>
                  <a:pt x="411" y="356"/>
                  <a:pt x="410" y="353"/>
                </a:cubicBezTo>
                <a:cubicBezTo>
                  <a:pt x="409" y="353"/>
                  <a:pt x="404" y="350"/>
                  <a:pt x="403" y="351"/>
                </a:cubicBezTo>
                <a:cubicBezTo>
                  <a:pt x="402" y="352"/>
                  <a:pt x="409" y="355"/>
                  <a:pt x="410" y="355"/>
                </a:cubicBezTo>
                <a:cubicBezTo>
                  <a:pt x="408" y="359"/>
                  <a:pt x="418" y="363"/>
                  <a:pt x="412" y="364"/>
                </a:cubicBezTo>
                <a:cubicBezTo>
                  <a:pt x="410" y="365"/>
                  <a:pt x="408" y="363"/>
                  <a:pt x="407" y="365"/>
                </a:cubicBezTo>
                <a:cubicBezTo>
                  <a:pt x="405" y="367"/>
                  <a:pt x="406" y="368"/>
                  <a:pt x="404" y="369"/>
                </a:cubicBezTo>
                <a:cubicBezTo>
                  <a:pt x="404" y="369"/>
                  <a:pt x="404" y="370"/>
                  <a:pt x="405" y="370"/>
                </a:cubicBezTo>
                <a:cubicBezTo>
                  <a:pt x="403" y="372"/>
                  <a:pt x="400" y="370"/>
                  <a:pt x="398" y="370"/>
                </a:cubicBezTo>
                <a:cubicBezTo>
                  <a:pt x="398" y="370"/>
                  <a:pt x="398" y="371"/>
                  <a:pt x="398" y="371"/>
                </a:cubicBezTo>
                <a:cubicBezTo>
                  <a:pt x="396" y="371"/>
                  <a:pt x="394" y="370"/>
                  <a:pt x="391" y="370"/>
                </a:cubicBezTo>
                <a:cubicBezTo>
                  <a:pt x="394" y="374"/>
                  <a:pt x="403" y="375"/>
                  <a:pt x="408" y="376"/>
                </a:cubicBezTo>
                <a:cubicBezTo>
                  <a:pt x="411" y="377"/>
                  <a:pt x="423" y="375"/>
                  <a:pt x="421" y="371"/>
                </a:cubicBezTo>
                <a:cubicBezTo>
                  <a:pt x="425" y="367"/>
                  <a:pt x="428" y="369"/>
                  <a:pt x="432" y="367"/>
                </a:cubicBezTo>
                <a:cubicBezTo>
                  <a:pt x="434" y="365"/>
                  <a:pt x="437" y="362"/>
                  <a:pt x="439" y="360"/>
                </a:cubicBezTo>
                <a:cubicBezTo>
                  <a:pt x="438" y="360"/>
                  <a:pt x="438" y="360"/>
                  <a:pt x="437" y="360"/>
                </a:cubicBezTo>
                <a:cubicBezTo>
                  <a:pt x="440" y="358"/>
                  <a:pt x="441" y="356"/>
                  <a:pt x="445" y="356"/>
                </a:cubicBezTo>
                <a:cubicBezTo>
                  <a:pt x="447" y="355"/>
                  <a:pt x="449" y="356"/>
                  <a:pt x="451" y="353"/>
                </a:cubicBezTo>
                <a:cubicBezTo>
                  <a:pt x="449" y="354"/>
                  <a:pt x="449" y="354"/>
                  <a:pt x="447" y="354"/>
                </a:cubicBezTo>
                <a:cubicBezTo>
                  <a:pt x="449" y="353"/>
                  <a:pt x="451" y="353"/>
                  <a:pt x="453" y="352"/>
                </a:cubicBezTo>
                <a:cubicBezTo>
                  <a:pt x="451" y="352"/>
                  <a:pt x="449" y="352"/>
                  <a:pt x="448" y="351"/>
                </a:cubicBezTo>
                <a:cubicBezTo>
                  <a:pt x="449" y="351"/>
                  <a:pt x="450" y="351"/>
                  <a:pt x="452" y="351"/>
                </a:cubicBezTo>
                <a:cubicBezTo>
                  <a:pt x="447" y="349"/>
                  <a:pt x="442" y="353"/>
                  <a:pt x="437" y="356"/>
                </a:cubicBezTo>
                <a:cubicBezTo>
                  <a:pt x="439" y="350"/>
                  <a:pt x="455" y="346"/>
                  <a:pt x="456" y="353"/>
                </a:cubicBezTo>
                <a:cubicBezTo>
                  <a:pt x="457" y="353"/>
                  <a:pt x="458" y="351"/>
                  <a:pt x="459" y="350"/>
                </a:cubicBezTo>
                <a:close/>
                <a:moveTo>
                  <a:pt x="545" y="485"/>
                </a:moveTo>
                <a:cubicBezTo>
                  <a:pt x="546" y="482"/>
                  <a:pt x="545" y="483"/>
                  <a:pt x="547" y="482"/>
                </a:cubicBezTo>
                <a:cubicBezTo>
                  <a:pt x="547" y="483"/>
                  <a:pt x="547" y="484"/>
                  <a:pt x="547" y="484"/>
                </a:cubicBezTo>
                <a:cubicBezTo>
                  <a:pt x="547" y="484"/>
                  <a:pt x="547" y="484"/>
                  <a:pt x="548" y="483"/>
                </a:cubicBezTo>
                <a:cubicBezTo>
                  <a:pt x="550" y="484"/>
                  <a:pt x="549" y="487"/>
                  <a:pt x="549" y="490"/>
                </a:cubicBezTo>
                <a:cubicBezTo>
                  <a:pt x="550" y="488"/>
                  <a:pt x="551" y="487"/>
                  <a:pt x="553" y="487"/>
                </a:cubicBezTo>
                <a:cubicBezTo>
                  <a:pt x="554" y="488"/>
                  <a:pt x="552" y="491"/>
                  <a:pt x="551" y="493"/>
                </a:cubicBezTo>
                <a:cubicBezTo>
                  <a:pt x="553" y="492"/>
                  <a:pt x="553" y="492"/>
                  <a:pt x="554" y="491"/>
                </a:cubicBezTo>
                <a:cubicBezTo>
                  <a:pt x="551" y="493"/>
                  <a:pt x="551" y="497"/>
                  <a:pt x="552" y="501"/>
                </a:cubicBezTo>
                <a:cubicBezTo>
                  <a:pt x="553" y="504"/>
                  <a:pt x="555" y="500"/>
                  <a:pt x="555" y="498"/>
                </a:cubicBezTo>
                <a:cubicBezTo>
                  <a:pt x="555" y="499"/>
                  <a:pt x="556" y="499"/>
                  <a:pt x="557" y="499"/>
                </a:cubicBezTo>
                <a:cubicBezTo>
                  <a:pt x="555" y="496"/>
                  <a:pt x="558" y="493"/>
                  <a:pt x="556" y="491"/>
                </a:cubicBezTo>
                <a:cubicBezTo>
                  <a:pt x="554" y="489"/>
                  <a:pt x="552" y="484"/>
                  <a:pt x="551" y="482"/>
                </a:cubicBezTo>
                <a:cubicBezTo>
                  <a:pt x="550" y="478"/>
                  <a:pt x="542" y="461"/>
                  <a:pt x="546" y="459"/>
                </a:cubicBezTo>
                <a:cubicBezTo>
                  <a:pt x="545" y="459"/>
                  <a:pt x="545" y="459"/>
                  <a:pt x="545" y="459"/>
                </a:cubicBezTo>
                <a:cubicBezTo>
                  <a:pt x="544" y="460"/>
                  <a:pt x="543" y="460"/>
                  <a:pt x="542" y="460"/>
                </a:cubicBezTo>
                <a:cubicBezTo>
                  <a:pt x="542" y="458"/>
                  <a:pt x="543" y="457"/>
                  <a:pt x="545" y="457"/>
                </a:cubicBezTo>
                <a:cubicBezTo>
                  <a:pt x="545" y="456"/>
                  <a:pt x="544" y="455"/>
                  <a:pt x="543" y="455"/>
                </a:cubicBezTo>
                <a:cubicBezTo>
                  <a:pt x="541" y="460"/>
                  <a:pt x="541" y="461"/>
                  <a:pt x="544" y="464"/>
                </a:cubicBezTo>
                <a:cubicBezTo>
                  <a:pt x="542" y="462"/>
                  <a:pt x="536" y="460"/>
                  <a:pt x="535" y="464"/>
                </a:cubicBezTo>
                <a:cubicBezTo>
                  <a:pt x="533" y="472"/>
                  <a:pt x="534" y="470"/>
                  <a:pt x="540" y="472"/>
                </a:cubicBezTo>
                <a:cubicBezTo>
                  <a:pt x="534" y="473"/>
                  <a:pt x="541" y="480"/>
                  <a:pt x="543" y="484"/>
                </a:cubicBezTo>
                <a:cubicBezTo>
                  <a:pt x="544" y="484"/>
                  <a:pt x="544" y="484"/>
                  <a:pt x="545" y="485"/>
                </a:cubicBezTo>
                <a:close/>
                <a:moveTo>
                  <a:pt x="18" y="383"/>
                </a:moveTo>
                <a:cubicBezTo>
                  <a:pt x="13" y="381"/>
                  <a:pt x="10" y="385"/>
                  <a:pt x="5" y="384"/>
                </a:cubicBezTo>
                <a:cubicBezTo>
                  <a:pt x="7" y="388"/>
                  <a:pt x="11" y="388"/>
                  <a:pt x="14" y="390"/>
                </a:cubicBezTo>
                <a:cubicBezTo>
                  <a:pt x="15" y="388"/>
                  <a:pt x="17" y="388"/>
                  <a:pt x="19" y="388"/>
                </a:cubicBezTo>
                <a:cubicBezTo>
                  <a:pt x="19" y="388"/>
                  <a:pt x="19" y="387"/>
                  <a:pt x="19" y="387"/>
                </a:cubicBezTo>
                <a:cubicBezTo>
                  <a:pt x="19" y="385"/>
                  <a:pt x="17" y="385"/>
                  <a:pt x="18" y="383"/>
                </a:cubicBezTo>
                <a:close/>
                <a:moveTo>
                  <a:pt x="332" y="216"/>
                </a:moveTo>
                <a:cubicBezTo>
                  <a:pt x="337" y="219"/>
                  <a:pt x="341" y="220"/>
                  <a:pt x="344" y="225"/>
                </a:cubicBezTo>
                <a:cubicBezTo>
                  <a:pt x="350" y="231"/>
                  <a:pt x="349" y="231"/>
                  <a:pt x="357" y="227"/>
                </a:cubicBezTo>
                <a:cubicBezTo>
                  <a:pt x="358" y="226"/>
                  <a:pt x="359" y="226"/>
                  <a:pt x="360" y="225"/>
                </a:cubicBezTo>
                <a:cubicBezTo>
                  <a:pt x="361" y="224"/>
                  <a:pt x="361" y="227"/>
                  <a:pt x="362" y="226"/>
                </a:cubicBezTo>
                <a:cubicBezTo>
                  <a:pt x="364" y="226"/>
                  <a:pt x="367" y="224"/>
                  <a:pt x="369" y="223"/>
                </a:cubicBezTo>
                <a:cubicBezTo>
                  <a:pt x="371" y="213"/>
                  <a:pt x="371" y="213"/>
                  <a:pt x="371" y="213"/>
                </a:cubicBezTo>
                <a:cubicBezTo>
                  <a:pt x="374" y="215"/>
                  <a:pt x="378" y="212"/>
                  <a:pt x="379" y="208"/>
                </a:cubicBezTo>
                <a:cubicBezTo>
                  <a:pt x="380" y="205"/>
                  <a:pt x="381" y="205"/>
                  <a:pt x="384" y="204"/>
                </a:cubicBezTo>
                <a:cubicBezTo>
                  <a:pt x="391" y="201"/>
                  <a:pt x="400" y="199"/>
                  <a:pt x="406" y="195"/>
                </a:cubicBezTo>
                <a:cubicBezTo>
                  <a:pt x="409" y="192"/>
                  <a:pt x="409" y="190"/>
                  <a:pt x="405" y="187"/>
                </a:cubicBezTo>
                <a:cubicBezTo>
                  <a:pt x="402" y="185"/>
                  <a:pt x="400" y="183"/>
                  <a:pt x="397" y="182"/>
                </a:cubicBezTo>
                <a:cubicBezTo>
                  <a:pt x="391" y="179"/>
                  <a:pt x="384" y="177"/>
                  <a:pt x="379" y="183"/>
                </a:cubicBezTo>
                <a:cubicBezTo>
                  <a:pt x="379" y="182"/>
                  <a:pt x="379" y="181"/>
                  <a:pt x="379" y="180"/>
                </a:cubicBezTo>
                <a:cubicBezTo>
                  <a:pt x="372" y="182"/>
                  <a:pt x="366" y="174"/>
                  <a:pt x="360" y="174"/>
                </a:cubicBezTo>
                <a:cubicBezTo>
                  <a:pt x="352" y="176"/>
                  <a:pt x="344" y="177"/>
                  <a:pt x="336" y="178"/>
                </a:cubicBezTo>
                <a:cubicBezTo>
                  <a:pt x="338" y="180"/>
                  <a:pt x="343" y="188"/>
                  <a:pt x="342" y="189"/>
                </a:cubicBezTo>
                <a:cubicBezTo>
                  <a:pt x="340" y="192"/>
                  <a:pt x="333" y="198"/>
                  <a:pt x="337" y="201"/>
                </a:cubicBezTo>
                <a:cubicBezTo>
                  <a:pt x="330" y="202"/>
                  <a:pt x="335" y="204"/>
                  <a:pt x="333" y="207"/>
                </a:cubicBezTo>
                <a:cubicBezTo>
                  <a:pt x="331" y="210"/>
                  <a:pt x="327" y="213"/>
                  <a:pt x="328" y="217"/>
                </a:cubicBezTo>
                <a:cubicBezTo>
                  <a:pt x="329" y="217"/>
                  <a:pt x="331" y="217"/>
                  <a:pt x="332" y="216"/>
                </a:cubicBezTo>
                <a:close/>
                <a:moveTo>
                  <a:pt x="362" y="152"/>
                </a:moveTo>
                <a:cubicBezTo>
                  <a:pt x="366" y="152"/>
                  <a:pt x="364" y="149"/>
                  <a:pt x="365" y="148"/>
                </a:cubicBezTo>
                <a:cubicBezTo>
                  <a:pt x="367" y="146"/>
                  <a:pt x="370" y="149"/>
                  <a:pt x="370" y="153"/>
                </a:cubicBezTo>
                <a:cubicBezTo>
                  <a:pt x="372" y="152"/>
                  <a:pt x="375" y="152"/>
                  <a:pt x="376" y="150"/>
                </a:cubicBezTo>
                <a:cubicBezTo>
                  <a:pt x="378" y="148"/>
                  <a:pt x="374" y="145"/>
                  <a:pt x="376" y="143"/>
                </a:cubicBezTo>
                <a:cubicBezTo>
                  <a:pt x="378" y="143"/>
                  <a:pt x="379" y="149"/>
                  <a:pt x="382" y="145"/>
                </a:cubicBezTo>
                <a:cubicBezTo>
                  <a:pt x="384" y="143"/>
                  <a:pt x="383" y="141"/>
                  <a:pt x="381" y="141"/>
                </a:cubicBezTo>
                <a:cubicBezTo>
                  <a:pt x="383" y="139"/>
                  <a:pt x="386" y="141"/>
                  <a:pt x="386" y="137"/>
                </a:cubicBezTo>
                <a:cubicBezTo>
                  <a:pt x="386" y="135"/>
                  <a:pt x="389" y="135"/>
                  <a:pt x="390" y="136"/>
                </a:cubicBezTo>
                <a:cubicBezTo>
                  <a:pt x="385" y="140"/>
                  <a:pt x="390" y="146"/>
                  <a:pt x="395" y="144"/>
                </a:cubicBezTo>
                <a:cubicBezTo>
                  <a:pt x="399" y="143"/>
                  <a:pt x="408" y="137"/>
                  <a:pt x="402" y="133"/>
                </a:cubicBezTo>
                <a:cubicBezTo>
                  <a:pt x="402" y="133"/>
                  <a:pt x="404" y="133"/>
                  <a:pt x="406" y="133"/>
                </a:cubicBezTo>
                <a:cubicBezTo>
                  <a:pt x="397" y="131"/>
                  <a:pt x="405" y="127"/>
                  <a:pt x="408" y="126"/>
                </a:cubicBezTo>
                <a:cubicBezTo>
                  <a:pt x="403" y="123"/>
                  <a:pt x="401" y="121"/>
                  <a:pt x="395" y="123"/>
                </a:cubicBezTo>
                <a:cubicBezTo>
                  <a:pt x="396" y="124"/>
                  <a:pt x="397" y="124"/>
                  <a:pt x="398" y="125"/>
                </a:cubicBezTo>
                <a:cubicBezTo>
                  <a:pt x="395" y="127"/>
                  <a:pt x="393" y="126"/>
                  <a:pt x="390" y="125"/>
                </a:cubicBezTo>
                <a:cubicBezTo>
                  <a:pt x="388" y="124"/>
                  <a:pt x="385" y="125"/>
                  <a:pt x="383" y="125"/>
                </a:cubicBezTo>
                <a:cubicBezTo>
                  <a:pt x="378" y="126"/>
                  <a:pt x="376" y="128"/>
                  <a:pt x="372" y="132"/>
                </a:cubicBezTo>
                <a:cubicBezTo>
                  <a:pt x="369" y="134"/>
                  <a:pt x="363" y="141"/>
                  <a:pt x="359" y="142"/>
                </a:cubicBezTo>
                <a:cubicBezTo>
                  <a:pt x="353" y="143"/>
                  <a:pt x="349" y="144"/>
                  <a:pt x="354" y="151"/>
                </a:cubicBezTo>
                <a:cubicBezTo>
                  <a:pt x="357" y="151"/>
                  <a:pt x="359" y="151"/>
                  <a:pt x="362" y="152"/>
                </a:cubicBezTo>
                <a:close/>
                <a:moveTo>
                  <a:pt x="422" y="117"/>
                </a:moveTo>
                <a:cubicBezTo>
                  <a:pt x="417" y="112"/>
                  <a:pt x="417" y="112"/>
                  <a:pt x="411" y="114"/>
                </a:cubicBezTo>
                <a:cubicBezTo>
                  <a:pt x="413" y="116"/>
                  <a:pt x="415" y="117"/>
                  <a:pt x="418" y="119"/>
                </a:cubicBezTo>
                <a:cubicBezTo>
                  <a:pt x="419" y="118"/>
                  <a:pt x="421" y="118"/>
                  <a:pt x="422" y="117"/>
                </a:cubicBezTo>
                <a:close/>
                <a:moveTo>
                  <a:pt x="115" y="411"/>
                </a:moveTo>
                <a:cubicBezTo>
                  <a:pt x="118" y="413"/>
                  <a:pt x="121" y="410"/>
                  <a:pt x="122" y="409"/>
                </a:cubicBezTo>
                <a:cubicBezTo>
                  <a:pt x="123" y="409"/>
                  <a:pt x="123" y="409"/>
                  <a:pt x="124" y="410"/>
                </a:cubicBezTo>
                <a:cubicBezTo>
                  <a:pt x="124" y="409"/>
                  <a:pt x="124" y="409"/>
                  <a:pt x="125" y="408"/>
                </a:cubicBezTo>
                <a:cubicBezTo>
                  <a:pt x="123" y="407"/>
                  <a:pt x="121" y="407"/>
                  <a:pt x="120" y="406"/>
                </a:cubicBezTo>
                <a:cubicBezTo>
                  <a:pt x="118" y="407"/>
                  <a:pt x="116" y="409"/>
                  <a:pt x="115" y="411"/>
                </a:cubicBezTo>
                <a:close/>
                <a:moveTo>
                  <a:pt x="282" y="461"/>
                </a:moveTo>
                <a:cubicBezTo>
                  <a:pt x="282" y="457"/>
                  <a:pt x="271" y="458"/>
                  <a:pt x="271" y="459"/>
                </a:cubicBezTo>
                <a:cubicBezTo>
                  <a:pt x="271" y="465"/>
                  <a:pt x="283" y="486"/>
                  <a:pt x="287" y="481"/>
                </a:cubicBezTo>
                <a:cubicBezTo>
                  <a:pt x="286" y="480"/>
                  <a:pt x="285" y="479"/>
                  <a:pt x="283" y="477"/>
                </a:cubicBezTo>
                <a:cubicBezTo>
                  <a:pt x="282" y="472"/>
                  <a:pt x="281" y="467"/>
                  <a:pt x="282" y="461"/>
                </a:cubicBezTo>
                <a:close/>
                <a:moveTo>
                  <a:pt x="110" y="417"/>
                </a:moveTo>
                <a:cubicBezTo>
                  <a:pt x="103" y="413"/>
                  <a:pt x="102" y="428"/>
                  <a:pt x="109" y="427"/>
                </a:cubicBezTo>
                <a:cubicBezTo>
                  <a:pt x="111" y="427"/>
                  <a:pt x="113" y="423"/>
                  <a:pt x="115" y="423"/>
                </a:cubicBezTo>
                <a:cubicBezTo>
                  <a:pt x="118" y="423"/>
                  <a:pt x="120" y="421"/>
                  <a:pt x="119" y="418"/>
                </a:cubicBezTo>
                <a:cubicBezTo>
                  <a:pt x="121" y="419"/>
                  <a:pt x="123" y="419"/>
                  <a:pt x="123" y="417"/>
                </a:cubicBezTo>
                <a:cubicBezTo>
                  <a:pt x="123" y="417"/>
                  <a:pt x="122" y="416"/>
                  <a:pt x="121" y="416"/>
                </a:cubicBezTo>
                <a:cubicBezTo>
                  <a:pt x="123" y="412"/>
                  <a:pt x="109" y="411"/>
                  <a:pt x="110" y="417"/>
                </a:cubicBezTo>
                <a:close/>
                <a:moveTo>
                  <a:pt x="343" y="516"/>
                </a:moveTo>
                <a:cubicBezTo>
                  <a:pt x="342" y="514"/>
                  <a:pt x="339" y="514"/>
                  <a:pt x="338" y="513"/>
                </a:cubicBezTo>
                <a:cubicBezTo>
                  <a:pt x="335" y="512"/>
                  <a:pt x="335" y="511"/>
                  <a:pt x="333" y="508"/>
                </a:cubicBezTo>
                <a:cubicBezTo>
                  <a:pt x="329" y="501"/>
                  <a:pt x="328" y="503"/>
                  <a:pt x="321" y="500"/>
                </a:cubicBezTo>
                <a:cubicBezTo>
                  <a:pt x="315" y="498"/>
                  <a:pt x="313" y="496"/>
                  <a:pt x="307" y="497"/>
                </a:cubicBezTo>
                <a:cubicBezTo>
                  <a:pt x="317" y="509"/>
                  <a:pt x="327" y="516"/>
                  <a:pt x="340" y="523"/>
                </a:cubicBezTo>
                <a:cubicBezTo>
                  <a:pt x="348" y="526"/>
                  <a:pt x="347" y="523"/>
                  <a:pt x="343" y="516"/>
                </a:cubicBezTo>
                <a:close/>
                <a:moveTo>
                  <a:pt x="1691" y="1085"/>
                </a:moveTo>
                <a:cubicBezTo>
                  <a:pt x="1689" y="1083"/>
                  <a:pt x="1683" y="1073"/>
                  <a:pt x="1682" y="1082"/>
                </a:cubicBezTo>
                <a:cubicBezTo>
                  <a:pt x="1682" y="1090"/>
                  <a:pt x="1680" y="1090"/>
                  <a:pt x="1675" y="1095"/>
                </a:cubicBezTo>
                <a:cubicBezTo>
                  <a:pt x="1671" y="1100"/>
                  <a:pt x="1669" y="1104"/>
                  <a:pt x="1664" y="1106"/>
                </a:cubicBezTo>
                <a:cubicBezTo>
                  <a:pt x="1659" y="1109"/>
                  <a:pt x="1655" y="1111"/>
                  <a:pt x="1649" y="1112"/>
                </a:cubicBezTo>
                <a:cubicBezTo>
                  <a:pt x="1647" y="1113"/>
                  <a:pt x="1644" y="1123"/>
                  <a:pt x="1645" y="1125"/>
                </a:cubicBezTo>
                <a:cubicBezTo>
                  <a:pt x="1646" y="1130"/>
                  <a:pt x="1649" y="1138"/>
                  <a:pt x="1649" y="1143"/>
                </a:cubicBezTo>
                <a:cubicBezTo>
                  <a:pt x="1648" y="1148"/>
                  <a:pt x="1642" y="1153"/>
                  <a:pt x="1641" y="1158"/>
                </a:cubicBezTo>
                <a:cubicBezTo>
                  <a:pt x="1639" y="1164"/>
                  <a:pt x="1640" y="1169"/>
                  <a:pt x="1642" y="1175"/>
                </a:cubicBezTo>
                <a:cubicBezTo>
                  <a:pt x="1643" y="1180"/>
                  <a:pt x="1644" y="1186"/>
                  <a:pt x="1645" y="1191"/>
                </a:cubicBezTo>
                <a:cubicBezTo>
                  <a:pt x="1645" y="1193"/>
                  <a:pt x="1654" y="1197"/>
                  <a:pt x="1656" y="1196"/>
                </a:cubicBezTo>
                <a:cubicBezTo>
                  <a:pt x="1658" y="1195"/>
                  <a:pt x="1668" y="1192"/>
                  <a:pt x="1668" y="1192"/>
                </a:cubicBezTo>
                <a:cubicBezTo>
                  <a:pt x="1669" y="1188"/>
                  <a:pt x="1670" y="1183"/>
                  <a:pt x="1672" y="1179"/>
                </a:cubicBezTo>
                <a:cubicBezTo>
                  <a:pt x="1676" y="1164"/>
                  <a:pt x="1681" y="1148"/>
                  <a:pt x="1686" y="1133"/>
                </a:cubicBezTo>
                <a:cubicBezTo>
                  <a:pt x="1689" y="1122"/>
                  <a:pt x="1689" y="1117"/>
                  <a:pt x="1689" y="1106"/>
                </a:cubicBezTo>
                <a:cubicBezTo>
                  <a:pt x="1690" y="1108"/>
                  <a:pt x="1691" y="1109"/>
                  <a:pt x="1693" y="1110"/>
                </a:cubicBezTo>
                <a:cubicBezTo>
                  <a:pt x="1696" y="1102"/>
                  <a:pt x="1693" y="1095"/>
                  <a:pt x="1691" y="1086"/>
                </a:cubicBezTo>
                <a:lnTo>
                  <a:pt x="1691" y="1085"/>
                </a:lnTo>
                <a:close/>
                <a:moveTo>
                  <a:pt x="2234" y="832"/>
                </a:moveTo>
                <a:cubicBezTo>
                  <a:pt x="2232" y="835"/>
                  <a:pt x="2234" y="840"/>
                  <a:pt x="2235" y="844"/>
                </a:cubicBezTo>
                <a:cubicBezTo>
                  <a:pt x="2235" y="847"/>
                  <a:pt x="2239" y="847"/>
                  <a:pt x="2241" y="848"/>
                </a:cubicBezTo>
                <a:cubicBezTo>
                  <a:pt x="2237" y="851"/>
                  <a:pt x="2240" y="855"/>
                  <a:pt x="2244" y="856"/>
                </a:cubicBezTo>
                <a:cubicBezTo>
                  <a:pt x="2247" y="856"/>
                  <a:pt x="2246" y="853"/>
                  <a:pt x="2250" y="856"/>
                </a:cubicBezTo>
                <a:cubicBezTo>
                  <a:pt x="2252" y="857"/>
                  <a:pt x="2253" y="859"/>
                  <a:pt x="2254" y="860"/>
                </a:cubicBezTo>
                <a:cubicBezTo>
                  <a:pt x="2255" y="858"/>
                  <a:pt x="2255" y="856"/>
                  <a:pt x="2255" y="854"/>
                </a:cubicBezTo>
                <a:cubicBezTo>
                  <a:pt x="2259" y="856"/>
                  <a:pt x="2260" y="855"/>
                  <a:pt x="2260" y="860"/>
                </a:cubicBezTo>
                <a:cubicBezTo>
                  <a:pt x="2260" y="862"/>
                  <a:pt x="2265" y="864"/>
                  <a:pt x="2267" y="865"/>
                </a:cubicBezTo>
                <a:cubicBezTo>
                  <a:pt x="2269" y="859"/>
                  <a:pt x="2264" y="861"/>
                  <a:pt x="2264" y="856"/>
                </a:cubicBezTo>
                <a:cubicBezTo>
                  <a:pt x="2268" y="858"/>
                  <a:pt x="2270" y="856"/>
                  <a:pt x="2267" y="853"/>
                </a:cubicBezTo>
                <a:cubicBezTo>
                  <a:pt x="2265" y="851"/>
                  <a:pt x="2265" y="854"/>
                  <a:pt x="2264" y="854"/>
                </a:cubicBezTo>
                <a:cubicBezTo>
                  <a:pt x="2262" y="854"/>
                  <a:pt x="2261" y="852"/>
                  <a:pt x="2259" y="851"/>
                </a:cubicBezTo>
                <a:cubicBezTo>
                  <a:pt x="2258" y="850"/>
                  <a:pt x="2257" y="850"/>
                  <a:pt x="2255" y="850"/>
                </a:cubicBezTo>
                <a:cubicBezTo>
                  <a:pt x="2253" y="849"/>
                  <a:pt x="2252" y="852"/>
                  <a:pt x="2251" y="852"/>
                </a:cubicBezTo>
                <a:cubicBezTo>
                  <a:pt x="2247" y="852"/>
                  <a:pt x="2249" y="848"/>
                  <a:pt x="2247" y="845"/>
                </a:cubicBezTo>
                <a:cubicBezTo>
                  <a:pt x="2244" y="839"/>
                  <a:pt x="2248" y="841"/>
                  <a:pt x="2248" y="836"/>
                </a:cubicBezTo>
                <a:cubicBezTo>
                  <a:pt x="2248" y="834"/>
                  <a:pt x="2250" y="836"/>
                  <a:pt x="2251" y="835"/>
                </a:cubicBezTo>
                <a:cubicBezTo>
                  <a:pt x="2252" y="834"/>
                  <a:pt x="2252" y="832"/>
                  <a:pt x="2253" y="830"/>
                </a:cubicBezTo>
                <a:cubicBezTo>
                  <a:pt x="2254" y="824"/>
                  <a:pt x="2252" y="827"/>
                  <a:pt x="2251" y="821"/>
                </a:cubicBezTo>
                <a:cubicBezTo>
                  <a:pt x="2251" y="818"/>
                  <a:pt x="2254" y="817"/>
                  <a:pt x="2252" y="813"/>
                </a:cubicBezTo>
                <a:cubicBezTo>
                  <a:pt x="2246" y="816"/>
                  <a:pt x="2249" y="813"/>
                  <a:pt x="2244" y="812"/>
                </a:cubicBezTo>
                <a:cubicBezTo>
                  <a:pt x="2242" y="812"/>
                  <a:pt x="2239" y="813"/>
                  <a:pt x="2238" y="815"/>
                </a:cubicBezTo>
                <a:cubicBezTo>
                  <a:pt x="2238" y="819"/>
                  <a:pt x="2237" y="824"/>
                  <a:pt x="2236" y="829"/>
                </a:cubicBezTo>
                <a:cubicBezTo>
                  <a:pt x="2236" y="831"/>
                  <a:pt x="2238" y="832"/>
                  <a:pt x="2237" y="835"/>
                </a:cubicBezTo>
                <a:cubicBezTo>
                  <a:pt x="2236" y="834"/>
                  <a:pt x="2235" y="833"/>
                  <a:pt x="2234" y="832"/>
                </a:cubicBezTo>
                <a:close/>
                <a:moveTo>
                  <a:pt x="2247" y="766"/>
                </a:moveTo>
                <a:cubicBezTo>
                  <a:pt x="2248" y="761"/>
                  <a:pt x="2253" y="750"/>
                  <a:pt x="2245" y="754"/>
                </a:cubicBezTo>
                <a:cubicBezTo>
                  <a:pt x="2240" y="756"/>
                  <a:pt x="2236" y="762"/>
                  <a:pt x="2235" y="768"/>
                </a:cubicBezTo>
                <a:cubicBezTo>
                  <a:pt x="2234" y="774"/>
                  <a:pt x="2238" y="778"/>
                  <a:pt x="2241" y="782"/>
                </a:cubicBezTo>
                <a:cubicBezTo>
                  <a:pt x="2244" y="776"/>
                  <a:pt x="2246" y="772"/>
                  <a:pt x="2247" y="766"/>
                </a:cubicBezTo>
                <a:close/>
                <a:moveTo>
                  <a:pt x="2229" y="874"/>
                </a:moveTo>
                <a:cubicBezTo>
                  <a:pt x="2228" y="881"/>
                  <a:pt x="2227" y="884"/>
                  <a:pt x="2223" y="888"/>
                </a:cubicBezTo>
                <a:cubicBezTo>
                  <a:pt x="2218" y="893"/>
                  <a:pt x="2216" y="896"/>
                  <a:pt x="2213" y="902"/>
                </a:cubicBezTo>
                <a:cubicBezTo>
                  <a:pt x="2219" y="898"/>
                  <a:pt x="2224" y="897"/>
                  <a:pt x="2226" y="889"/>
                </a:cubicBezTo>
                <a:cubicBezTo>
                  <a:pt x="2226" y="887"/>
                  <a:pt x="2231" y="885"/>
                  <a:pt x="2232" y="883"/>
                </a:cubicBezTo>
                <a:cubicBezTo>
                  <a:pt x="2233" y="883"/>
                  <a:pt x="2231" y="878"/>
                  <a:pt x="2232" y="876"/>
                </a:cubicBezTo>
                <a:cubicBezTo>
                  <a:pt x="2231" y="876"/>
                  <a:pt x="2230" y="875"/>
                  <a:pt x="2229" y="874"/>
                </a:cubicBezTo>
                <a:close/>
                <a:moveTo>
                  <a:pt x="2281" y="894"/>
                </a:moveTo>
                <a:cubicBezTo>
                  <a:pt x="2280" y="891"/>
                  <a:pt x="2279" y="889"/>
                  <a:pt x="2277" y="889"/>
                </a:cubicBezTo>
                <a:cubicBezTo>
                  <a:pt x="2277" y="891"/>
                  <a:pt x="2277" y="894"/>
                  <a:pt x="2278" y="896"/>
                </a:cubicBezTo>
                <a:cubicBezTo>
                  <a:pt x="2275" y="895"/>
                  <a:pt x="2276" y="895"/>
                  <a:pt x="2274" y="897"/>
                </a:cubicBezTo>
                <a:cubicBezTo>
                  <a:pt x="2272" y="895"/>
                  <a:pt x="2271" y="897"/>
                  <a:pt x="2271" y="900"/>
                </a:cubicBezTo>
                <a:cubicBezTo>
                  <a:pt x="2268" y="898"/>
                  <a:pt x="2266" y="903"/>
                  <a:pt x="2263" y="905"/>
                </a:cubicBezTo>
                <a:cubicBezTo>
                  <a:pt x="2265" y="902"/>
                  <a:pt x="2265" y="898"/>
                  <a:pt x="2261" y="898"/>
                </a:cubicBezTo>
                <a:cubicBezTo>
                  <a:pt x="2258" y="898"/>
                  <a:pt x="2259" y="903"/>
                  <a:pt x="2257" y="904"/>
                </a:cubicBezTo>
                <a:cubicBezTo>
                  <a:pt x="2253" y="905"/>
                  <a:pt x="2247" y="909"/>
                  <a:pt x="2250" y="914"/>
                </a:cubicBezTo>
                <a:cubicBezTo>
                  <a:pt x="2252" y="913"/>
                  <a:pt x="2256" y="902"/>
                  <a:pt x="2257" y="910"/>
                </a:cubicBezTo>
                <a:cubicBezTo>
                  <a:pt x="2258" y="908"/>
                  <a:pt x="2258" y="909"/>
                  <a:pt x="2259" y="907"/>
                </a:cubicBezTo>
                <a:cubicBezTo>
                  <a:pt x="2259" y="910"/>
                  <a:pt x="2259" y="909"/>
                  <a:pt x="2261" y="910"/>
                </a:cubicBezTo>
                <a:cubicBezTo>
                  <a:pt x="2261" y="909"/>
                  <a:pt x="2261" y="908"/>
                  <a:pt x="2261" y="907"/>
                </a:cubicBezTo>
                <a:cubicBezTo>
                  <a:pt x="2269" y="906"/>
                  <a:pt x="2264" y="914"/>
                  <a:pt x="2265" y="918"/>
                </a:cubicBezTo>
                <a:cubicBezTo>
                  <a:pt x="2266" y="921"/>
                  <a:pt x="2273" y="926"/>
                  <a:pt x="2275" y="921"/>
                </a:cubicBezTo>
                <a:cubicBezTo>
                  <a:pt x="2275" y="921"/>
                  <a:pt x="2275" y="921"/>
                  <a:pt x="2275" y="921"/>
                </a:cubicBezTo>
                <a:cubicBezTo>
                  <a:pt x="2273" y="927"/>
                  <a:pt x="2279" y="925"/>
                  <a:pt x="2278" y="920"/>
                </a:cubicBezTo>
                <a:cubicBezTo>
                  <a:pt x="2277" y="916"/>
                  <a:pt x="2275" y="913"/>
                  <a:pt x="2280" y="910"/>
                </a:cubicBezTo>
                <a:cubicBezTo>
                  <a:pt x="2282" y="913"/>
                  <a:pt x="2280" y="916"/>
                  <a:pt x="2282" y="919"/>
                </a:cubicBezTo>
                <a:cubicBezTo>
                  <a:pt x="2282" y="918"/>
                  <a:pt x="2282" y="916"/>
                  <a:pt x="2283" y="914"/>
                </a:cubicBezTo>
                <a:cubicBezTo>
                  <a:pt x="2283" y="914"/>
                  <a:pt x="2283" y="914"/>
                  <a:pt x="2284" y="915"/>
                </a:cubicBezTo>
                <a:cubicBezTo>
                  <a:pt x="2284" y="912"/>
                  <a:pt x="2287" y="903"/>
                  <a:pt x="2284" y="903"/>
                </a:cubicBezTo>
                <a:cubicBezTo>
                  <a:pt x="2284" y="902"/>
                  <a:pt x="2284" y="901"/>
                  <a:pt x="2284" y="900"/>
                </a:cubicBezTo>
                <a:cubicBezTo>
                  <a:pt x="2283" y="900"/>
                  <a:pt x="2283" y="900"/>
                  <a:pt x="2282" y="900"/>
                </a:cubicBezTo>
                <a:cubicBezTo>
                  <a:pt x="2282" y="899"/>
                  <a:pt x="2283" y="898"/>
                  <a:pt x="2284" y="898"/>
                </a:cubicBezTo>
                <a:cubicBezTo>
                  <a:pt x="2284" y="896"/>
                  <a:pt x="2283" y="893"/>
                  <a:pt x="2281" y="894"/>
                </a:cubicBezTo>
                <a:close/>
                <a:moveTo>
                  <a:pt x="2240" y="1058"/>
                </a:moveTo>
                <a:cubicBezTo>
                  <a:pt x="2238" y="1054"/>
                  <a:pt x="2226" y="1050"/>
                  <a:pt x="2227" y="1056"/>
                </a:cubicBezTo>
                <a:cubicBezTo>
                  <a:pt x="2231" y="1058"/>
                  <a:pt x="2243" y="1065"/>
                  <a:pt x="2240" y="1058"/>
                </a:cubicBezTo>
                <a:close/>
                <a:moveTo>
                  <a:pt x="2214" y="1047"/>
                </a:moveTo>
                <a:cubicBezTo>
                  <a:pt x="2213" y="1045"/>
                  <a:pt x="2209" y="1043"/>
                  <a:pt x="2207" y="1043"/>
                </a:cubicBezTo>
                <a:cubicBezTo>
                  <a:pt x="2204" y="1043"/>
                  <a:pt x="2204" y="1045"/>
                  <a:pt x="2202" y="1049"/>
                </a:cubicBezTo>
                <a:cubicBezTo>
                  <a:pt x="2210" y="1051"/>
                  <a:pt x="2215" y="1051"/>
                  <a:pt x="2223" y="1049"/>
                </a:cubicBezTo>
                <a:cubicBezTo>
                  <a:pt x="2234" y="1047"/>
                  <a:pt x="2222" y="1041"/>
                  <a:pt x="2217" y="1043"/>
                </a:cubicBezTo>
                <a:cubicBezTo>
                  <a:pt x="2218" y="1045"/>
                  <a:pt x="2217" y="1047"/>
                  <a:pt x="2214" y="1047"/>
                </a:cubicBezTo>
                <a:close/>
                <a:moveTo>
                  <a:pt x="2247" y="1050"/>
                </a:moveTo>
                <a:cubicBezTo>
                  <a:pt x="2249" y="1050"/>
                  <a:pt x="2249" y="1048"/>
                  <a:pt x="2251" y="1048"/>
                </a:cubicBezTo>
                <a:cubicBezTo>
                  <a:pt x="2254" y="1049"/>
                  <a:pt x="2256" y="1046"/>
                  <a:pt x="2258" y="1046"/>
                </a:cubicBezTo>
                <a:cubicBezTo>
                  <a:pt x="2263" y="1045"/>
                  <a:pt x="2271" y="1048"/>
                  <a:pt x="2275" y="1044"/>
                </a:cubicBezTo>
                <a:cubicBezTo>
                  <a:pt x="2269" y="1042"/>
                  <a:pt x="2266" y="1044"/>
                  <a:pt x="2260" y="1043"/>
                </a:cubicBezTo>
                <a:cubicBezTo>
                  <a:pt x="2257" y="1043"/>
                  <a:pt x="2256" y="1044"/>
                  <a:pt x="2254" y="1046"/>
                </a:cubicBezTo>
                <a:cubicBezTo>
                  <a:pt x="2252" y="1047"/>
                  <a:pt x="2250" y="1044"/>
                  <a:pt x="2248" y="1045"/>
                </a:cubicBezTo>
                <a:cubicBezTo>
                  <a:pt x="2245" y="1048"/>
                  <a:pt x="2237" y="1041"/>
                  <a:pt x="2234" y="1045"/>
                </a:cubicBezTo>
                <a:cubicBezTo>
                  <a:pt x="2230" y="1050"/>
                  <a:pt x="2241" y="1048"/>
                  <a:pt x="2242" y="1050"/>
                </a:cubicBezTo>
                <a:cubicBezTo>
                  <a:pt x="2245" y="1048"/>
                  <a:pt x="2245" y="1050"/>
                  <a:pt x="2247" y="1050"/>
                </a:cubicBezTo>
                <a:close/>
                <a:moveTo>
                  <a:pt x="2252" y="1019"/>
                </a:moveTo>
                <a:cubicBezTo>
                  <a:pt x="2254" y="1020"/>
                  <a:pt x="2255" y="1021"/>
                  <a:pt x="2257" y="1023"/>
                </a:cubicBezTo>
                <a:cubicBezTo>
                  <a:pt x="2258" y="1020"/>
                  <a:pt x="2260" y="1019"/>
                  <a:pt x="2258" y="1017"/>
                </a:cubicBezTo>
                <a:cubicBezTo>
                  <a:pt x="2257" y="1015"/>
                  <a:pt x="2258" y="1013"/>
                  <a:pt x="2260" y="1014"/>
                </a:cubicBezTo>
                <a:cubicBezTo>
                  <a:pt x="2259" y="1010"/>
                  <a:pt x="2256" y="1011"/>
                  <a:pt x="2256" y="1015"/>
                </a:cubicBezTo>
                <a:cubicBezTo>
                  <a:pt x="2254" y="1009"/>
                  <a:pt x="2252" y="1017"/>
                  <a:pt x="2252" y="1019"/>
                </a:cubicBezTo>
                <a:close/>
                <a:moveTo>
                  <a:pt x="2149" y="968"/>
                </a:moveTo>
                <a:cubicBezTo>
                  <a:pt x="2148" y="970"/>
                  <a:pt x="2151" y="971"/>
                  <a:pt x="2151" y="973"/>
                </a:cubicBezTo>
                <a:cubicBezTo>
                  <a:pt x="2151" y="974"/>
                  <a:pt x="2150" y="974"/>
                  <a:pt x="2150" y="976"/>
                </a:cubicBezTo>
                <a:cubicBezTo>
                  <a:pt x="2150" y="977"/>
                  <a:pt x="2151" y="979"/>
                  <a:pt x="2151" y="980"/>
                </a:cubicBezTo>
                <a:cubicBezTo>
                  <a:pt x="2152" y="982"/>
                  <a:pt x="2153" y="980"/>
                  <a:pt x="2152" y="984"/>
                </a:cubicBezTo>
                <a:cubicBezTo>
                  <a:pt x="2155" y="982"/>
                  <a:pt x="2154" y="984"/>
                  <a:pt x="2155" y="981"/>
                </a:cubicBezTo>
                <a:cubicBezTo>
                  <a:pt x="2159" y="985"/>
                  <a:pt x="2158" y="992"/>
                  <a:pt x="2159" y="997"/>
                </a:cubicBezTo>
                <a:cubicBezTo>
                  <a:pt x="2159" y="1002"/>
                  <a:pt x="2168" y="998"/>
                  <a:pt x="2170" y="997"/>
                </a:cubicBezTo>
                <a:cubicBezTo>
                  <a:pt x="2171" y="999"/>
                  <a:pt x="2171" y="1001"/>
                  <a:pt x="2171" y="1003"/>
                </a:cubicBezTo>
                <a:cubicBezTo>
                  <a:pt x="2178" y="1000"/>
                  <a:pt x="2179" y="998"/>
                  <a:pt x="2186" y="1002"/>
                </a:cubicBezTo>
                <a:cubicBezTo>
                  <a:pt x="2187" y="1003"/>
                  <a:pt x="2189" y="1002"/>
                  <a:pt x="2191" y="1002"/>
                </a:cubicBezTo>
                <a:cubicBezTo>
                  <a:pt x="2192" y="1003"/>
                  <a:pt x="2193" y="1007"/>
                  <a:pt x="2193" y="1009"/>
                </a:cubicBezTo>
                <a:cubicBezTo>
                  <a:pt x="2197" y="1007"/>
                  <a:pt x="2200" y="1005"/>
                  <a:pt x="2204" y="1003"/>
                </a:cubicBezTo>
                <a:cubicBezTo>
                  <a:pt x="2203" y="1006"/>
                  <a:pt x="2203" y="1008"/>
                  <a:pt x="2206" y="1008"/>
                </a:cubicBezTo>
                <a:cubicBezTo>
                  <a:pt x="2206" y="1002"/>
                  <a:pt x="2206" y="997"/>
                  <a:pt x="2206" y="992"/>
                </a:cubicBezTo>
                <a:cubicBezTo>
                  <a:pt x="2206" y="987"/>
                  <a:pt x="2207" y="987"/>
                  <a:pt x="2211" y="984"/>
                </a:cubicBezTo>
                <a:cubicBezTo>
                  <a:pt x="2216" y="980"/>
                  <a:pt x="2216" y="980"/>
                  <a:pt x="2215" y="973"/>
                </a:cubicBezTo>
                <a:cubicBezTo>
                  <a:pt x="2215" y="970"/>
                  <a:pt x="2217" y="965"/>
                  <a:pt x="2220" y="965"/>
                </a:cubicBezTo>
                <a:cubicBezTo>
                  <a:pt x="2226" y="966"/>
                  <a:pt x="2228" y="965"/>
                  <a:pt x="2223" y="961"/>
                </a:cubicBezTo>
                <a:cubicBezTo>
                  <a:pt x="2222" y="960"/>
                  <a:pt x="2219" y="958"/>
                  <a:pt x="2218" y="956"/>
                </a:cubicBezTo>
                <a:cubicBezTo>
                  <a:pt x="2218" y="955"/>
                  <a:pt x="2219" y="953"/>
                  <a:pt x="2219" y="952"/>
                </a:cubicBezTo>
                <a:cubicBezTo>
                  <a:pt x="2217" y="946"/>
                  <a:pt x="2214" y="946"/>
                  <a:pt x="2215" y="939"/>
                </a:cubicBezTo>
                <a:cubicBezTo>
                  <a:pt x="2215" y="936"/>
                  <a:pt x="2222" y="936"/>
                  <a:pt x="2224" y="935"/>
                </a:cubicBezTo>
                <a:cubicBezTo>
                  <a:pt x="2223" y="934"/>
                  <a:pt x="2222" y="932"/>
                  <a:pt x="2221" y="931"/>
                </a:cubicBezTo>
                <a:cubicBezTo>
                  <a:pt x="2223" y="930"/>
                  <a:pt x="2226" y="929"/>
                  <a:pt x="2229" y="928"/>
                </a:cubicBezTo>
                <a:cubicBezTo>
                  <a:pt x="2228" y="926"/>
                  <a:pt x="2226" y="926"/>
                  <a:pt x="2224" y="926"/>
                </a:cubicBezTo>
                <a:cubicBezTo>
                  <a:pt x="2222" y="925"/>
                  <a:pt x="2221" y="922"/>
                  <a:pt x="2220" y="921"/>
                </a:cubicBezTo>
                <a:cubicBezTo>
                  <a:pt x="2218" y="919"/>
                  <a:pt x="2212" y="913"/>
                  <a:pt x="2210" y="913"/>
                </a:cubicBezTo>
                <a:cubicBezTo>
                  <a:pt x="2208" y="914"/>
                  <a:pt x="2202" y="922"/>
                  <a:pt x="2201" y="924"/>
                </a:cubicBezTo>
                <a:cubicBezTo>
                  <a:pt x="2198" y="928"/>
                  <a:pt x="2200" y="931"/>
                  <a:pt x="2196" y="932"/>
                </a:cubicBezTo>
                <a:cubicBezTo>
                  <a:pt x="2190" y="933"/>
                  <a:pt x="2189" y="933"/>
                  <a:pt x="2186" y="938"/>
                </a:cubicBezTo>
                <a:cubicBezTo>
                  <a:pt x="2184" y="942"/>
                  <a:pt x="2182" y="946"/>
                  <a:pt x="2178" y="947"/>
                </a:cubicBezTo>
                <a:cubicBezTo>
                  <a:pt x="2174" y="948"/>
                  <a:pt x="2170" y="948"/>
                  <a:pt x="2168" y="952"/>
                </a:cubicBezTo>
                <a:cubicBezTo>
                  <a:pt x="2165" y="958"/>
                  <a:pt x="2164" y="958"/>
                  <a:pt x="2168" y="962"/>
                </a:cubicBezTo>
                <a:cubicBezTo>
                  <a:pt x="2164" y="961"/>
                  <a:pt x="2156" y="961"/>
                  <a:pt x="2155" y="955"/>
                </a:cubicBezTo>
                <a:cubicBezTo>
                  <a:pt x="2153" y="956"/>
                  <a:pt x="2152" y="958"/>
                  <a:pt x="2150" y="959"/>
                </a:cubicBezTo>
                <a:cubicBezTo>
                  <a:pt x="2150" y="962"/>
                  <a:pt x="2149" y="965"/>
                  <a:pt x="2149" y="968"/>
                </a:cubicBezTo>
                <a:close/>
                <a:moveTo>
                  <a:pt x="2270" y="1059"/>
                </a:moveTo>
                <a:cubicBezTo>
                  <a:pt x="2272" y="1057"/>
                  <a:pt x="2273" y="1055"/>
                  <a:pt x="2275" y="1054"/>
                </a:cubicBezTo>
                <a:cubicBezTo>
                  <a:pt x="2279" y="1052"/>
                  <a:pt x="2289" y="1049"/>
                  <a:pt x="2290" y="1045"/>
                </a:cubicBezTo>
                <a:cubicBezTo>
                  <a:pt x="2287" y="1045"/>
                  <a:pt x="2283" y="1045"/>
                  <a:pt x="2280" y="1046"/>
                </a:cubicBezTo>
                <a:cubicBezTo>
                  <a:pt x="2278" y="1046"/>
                  <a:pt x="2276" y="1046"/>
                  <a:pt x="2275" y="1047"/>
                </a:cubicBezTo>
                <a:cubicBezTo>
                  <a:pt x="2274" y="1047"/>
                  <a:pt x="2274" y="1049"/>
                  <a:pt x="2273" y="1050"/>
                </a:cubicBezTo>
                <a:cubicBezTo>
                  <a:pt x="2270" y="1051"/>
                  <a:pt x="2266" y="1052"/>
                  <a:pt x="2264" y="1055"/>
                </a:cubicBezTo>
                <a:cubicBezTo>
                  <a:pt x="2261" y="1057"/>
                  <a:pt x="2265" y="1059"/>
                  <a:pt x="2262" y="1062"/>
                </a:cubicBezTo>
                <a:cubicBezTo>
                  <a:pt x="2265" y="1061"/>
                  <a:pt x="2268" y="1062"/>
                  <a:pt x="2270" y="1059"/>
                </a:cubicBezTo>
                <a:close/>
                <a:moveTo>
                  <a:pt x="739" y="816"/>
                </a:moveTo>
                <a:cubicBezTo>
                  <a:pt x="741" y="817"/>
                  <a:pt x="744" y="816"/>
                  <a:pt x="746" y="816"/>
                </a:cubicBezTo>
                <a:cubicBezTo>
                  <a:pt x="747" y="817"/>
                  <a:pt x="746" y="822"/>
                  <a:pt x="750" y="821"/>
                </a:cubicBezTo>
                <a:cubicBezTo>
                  <a:pt x="751" y="821"/>
                  <a:pt x="751" y="816"/>
                  <a:pt x="752" y="815"/>
                </a:cubicBezTo>
                <a:cubicBezTo>
                  <a:pt x="755" y="813"/>
                  <a:pt x="755" y="815"/>
                  <a:pt x="756" y="815"/>
                </a:cubicBezTo>
                <a:cubicBezTo>
                  <a:pt x="760" y="815"/>
                  <a:pt x="763" y="814"/>
                  <a:pt x="768" y="814"/>
                </a:cubicBezTo>
                <a:cubicBezTo>
                  <a:pt x="771" y="814"/>
                  <a:pt x="771" y="817"/>
                  <a:pt x="773" y="813"/>
                </a:cubicBezTo>
                <a:cubicBezTo>
                  <a:pt x="774" y="811"/>
                  <a:pt x="770" y="809"/>
                  <a:pt x="769" y="809"/>
                </a:cubicBezTo>
                <a:cubicBezTo>
                  <a:pt x="765" y="808"/>
                  <a:pt x="765" y="808"/>
                  <a:pt x="763" y="804"/>
                </a:cubicBezTo>
                <a:cubicBezTo>
                  <a:pt x="761" y="801"/>
                  <a:pt x="761" y="803"/>
                  <a:pt x="759" y="802"/>
                </a:cubicBezTo>
                <a:cubicBezTo>
                  <a:pt x="757" y="802"/>
                  <a:pt x="754" y="800"/>
                  <a:pt x="752" y="801"/>
                </a:cubicBezTo>
                <a:cubicBezTo>
                  <a:pt x="751" y="801"/>
                  <a:pt x="747" y="802"/>
                  <a:pt x="747" y="802"/>
                </a:cubicBezTo>
                <a:cubicBezTo>
                  <a:pt x="741" y="802"/>
                  <a:pt x="739" y="800"/>
                  <a:pt x="734" y="803"/>
                </a:cubicBezTo>
                <a:cubicBezTo>
                  <a:pt x="740" y="806"/>
                  <a:pt x="739" y="807"/>
                  <a:pt x="743" y="813"/>
                </a:cubicBezTo>
                <a:cubicBezTo>
                  <a:pt x="739" y="815"/>
                  <a:pt x="725" y="809"/>
                  <a:pt x="726" y="814"/>
                </a:cubicBezTo>
                <a:cubicBezTo>
                  <a:pt x="731" y="818"/>
                  <a:pt x="733" y="815"/>
                  <a:pt x="739" y="816"/>
                </a:cubicBezTo>
                <a:close/>
                <a:moveTo>
                  <a:pt x="1185" y="330"/>
                </a:moveTo>
                <a:cubicBezTo>
                  <a:pt x="1189" y="331"/>
                  <a:pt x="1192" y="328"/>
                  <a:pt x="1192" y="323"/>
                </a:cubicBezTo>
                <a:cubicBezTo>
                  <a:pt x="1195" y="325"/>
                  <a:pt x="1197" y="322"/>
                  <a:pt x="1199" y="319"/>
                </a:cubicBezTo>
                <a:cubicBezTo>
                  <a:pt x="1196" y="317"/>
                  <a:pt x="1199" y="313"/>
                  <a:pt x="1197" y="312"/>
                </a:cubicBezTo>
                <a:cubicBezTo>
                  <a:pt x="1194" y="311"/>
                  <a:pt x="1192" y="309"/>
                  <a:pt x="1188" y="310"/>
                </a:cubicBezTo>
                <a:cubicBezTo>
                  <a:pt x="1193" y="303"/>
                  <a:pt x="1172" y="295"/>
                  <a:pt x="1176" y="304"/>
                </a:cubicBezTo>
                <a:cubicBezTo>
                  <a:pt x="1170" y="303"/>
                  <a:pt x="1168" y="306"/>
                  <a:pt x="1162" y="304"/>
                </a:cubicBezTo>
                <a:cubicBezTo>
                  <a:pt x="1163" y="306"/>
                  <a:pt x="1163" y="308"/>
                  <a:pt x="1163" y="310"/>
                </a:cubicBezTo>
                <a:cubicBezTo>
                  <a:pt x="1161" y="307"/>
                  <a:pt x="1160" y="304"/>
                  <a:pt x="1156" y="304"/>
                </a:cubicBezTo>
                <a:cubicBezTo>
                  <a:pt x="1153" y="304"/>
                  <a:pt x="1152" y="307"/>
                  <a:pt x="1153" y="310"/>
                </a:cubicBezTo>
                <a:cubicBezTo>
                  <a:pt x="1151" y="308"/>
                  <a:pt x="1149" y="304"/>
                  <a:pt x="1146" y="305"/>
                </a:cubicBezTo>
                <a:cubicBezTo>
                  <a:pt x="1148" y="311"/>
                  <a:pt x="1145" y="308"/>
                  <a:pt x="1143" y="311"/>
                </a:cubicBezTo>
                <a:cubicBezTo>
                  <a:pt x="1142" y="313"/>
                  <a:pt x="1141" y="315"/>
                  <a:pt x="1140" y="318"/>
                </a:cubicBezTo>
                <a:cubicBezTo>
                  <a:pt x="1138" y="315"/>
                  <a:pt x="1137" y="313"/>
                  <a:pt x="1135" y="310"/>
                </a:cubicBezTo>
                <a:cubicBezTo>
                  <a:pt x="1137" y="311"/>
                  <a:pt x="1139" y="310"/>
                  <a:pt x="1139" y="308"/>
                </a:cubicBezTo>
                <a:cubicBezTo>
                  <a:pt x="1139" y="306"/>
                  <a:pt x="1135" y="305"/>
                  <a:pt x="1134" y="304"/>
                </a:cubicBezTo>
                <a:cubicBezTo>
                  <a:pt x="1130" y="301"/>
                  <a:pt x="1130" y="300"/>
                  <a:pt x="1124" y="300"/>
                </a:cubicBezTo>
                <a:cubicBezTo>
                  <a:pt x="1125" y="303"/>
                  <a:pt x="1127" y="302"/>
                  <a:pt x="1130" y="303"/>
                </a:cubicBezTo>
                <a:cubicBezTo>
                  <a:pt x="1131" y="310"/>
                  <a:pt x="1123" y="302"/>
                  <a:pt x="1120" y="305"/>
                </a:cubicBezTo>
                <a:cubicBezTo>
                  <a:pt x="1117" y="308"/>
                  <a:pt x="1123" y="308"/>
                  <a:pt x="1122" y="310"/>
                </a:cubicBezTo>
                <a:cubicBezTo>
                  <a:pt x="1121" y="312"/>
                  <a:pt x="1118" y="310"/>
                  <a:pt x="1117" y="309"/>
                </a:cubicBezTo>
                <a:cubicBezTo>
                  <a:pt x="1117" y="310"/>
                  <a:pt x="1117" y="311"/>
                  <a:pt x="1117" y="312"/>
                </a:cubicBezTo>
                <a:cubicBezTo>
                  <a:pt x="1115" y="312"/>
                  <a:pt x="1115" y="312"/>
                  <a:pt x="1113" y="313"/>
                </a:cubicBezTo>
                <a:cubicBezTo>
                  <a:pt x="1118" y="315"/>
                  <a:pt x="1120" y="314"/>
                  <a:pt x="1125" y="312"/>
                </a:cubicBezTo>
                <a:cubicBezTo>
                  <a:pt x="1127" y="311"/>
                  <a:pt x="1132" y="314"/>
                  <a:pt x="1135" y="314"/>
                </a:cubicBezTo>
                <a:cubicBezTo>
                  <a:pt x="1133" y="315"/>
                  <a:pt x="1131" y="316"/>
                  <a:pt x="1129" y="317"/>
                </a:cubicBezTo>
                <a:cubicBezTo>
                  <a:pt x="1131" y="318"/>
                  <a:pt x="1133" y="319"/>
                  <a:pt x="1135" y="318"/>
                </a:cubicBezTo>
                <a:cubicBezTo>
                  <a:pt x="1135" y="318"/>
                  <a:pt x="1135" y="319"/>
                  <a:pt x="1135" y="320"/>
                </a:cubicBezTo>
                <a:cubicBezTo>
                  <a:pt x="1129" y="319"/>
                  <a:pt x="1123" y="322"/>
                  <a:pt x="1117" y="322"/>
                </a:cubicBezTo>
                <a:cubicBezTo>
                  <a:pt x="1118" y="326"/>
                  <a:pt x="1128" y="324"/>
                  <a:pt x="1131" y="324"/>
                </a:cubicBezTo>
                <a:cubicBezTo>
                  <a:pt x="1130" y="326"/>
                  <a:pt x="1131" y="328"/>
                  <a:pt x="1133" y="327"/>
                </a:cubicBezTo>
                <a:cubicBezTo>
                  <a:pt x="1133" y="328"/>
                  <a:pt x="1133" y="329"/>
                  <a:pt x="1133" y="329"/>
                </a:cubicBezTo>
                <a:cubicBezTo>
                  <a:pt x="1133" y="329"/>
                  <a:pt x="1134" y="329"/>
                  <a:pt x="1135" y="329"/>
                </a:cubicBezTo>
                <a:cubicBezTo>
                  <a:pt x="1133" y="334"/>
                  <a:pt x="1126" y="332"/>
                  <a:pt x="1128" y="337"/>
                </a:cubicBezTo>
                <a:cubicBezTo>
                  <a:pt x="1132" y="337"/>
                  <a:pt x="1137" y="336"/>
                  <a:pt x="1142" y="336"/>
                </a:cubicBezTo>
                <a:cubicBezTo>
                  <a:pt x="1143" y="335"/>
                  <a:pt x="1145" y="339"/>
                  <a:pt x="1146" y="340"/>
                </a:cubicBezTo>
                <a:cubicBezTo>
                  <a:pt x="1147" y="341"/>
                  <a:pt x="1150" y="341"/>
                  <a:pt x="1152" y="341"/>
                </a:cubicBezTo>
                <a:cubicBezTo>
                  <a:pt x="1156" y="342"/>
                  <a:pt x="1159" y="342"/>
                  <a:pt x="1163" y="340"/>
                </a:cubicBezTo>
                <a:cubicBezTo>
                  <a:pt x="1165" y="339"/>
                  <a:pt x="1165" y="338"/>
                  <a:pt x="1167" y="337"/>
                </a:cubicBezTo>
                <a:cubicBezTo>
                  <a:pt x="1169" y="337"/>
                  <a:pt x="1171" y="337"/>
                  <a:pt x="1174" y="337"/>
                </a:cubicBezTo>
                <a:cubicBezTo>
                  <a:pt x="1176" y="335"/>
                  <a:pt x="1182" y="329"/>
                  <a:pt x="1185" y="330"/>
                </a:cubicBezTo>
                <a:close/>
                <a:moveTo>
                  <a:pt x="1134" y="234"/>
                </a:moveTo>
                <a:cubicBezTo>
                  <a:pt x="1133" y="230"/>
                  <a:pt x="1130" y="222"/>
                  <a:pt x="1131" y="218"/>
                </a:cubicBezTo>
                <a:cubicBezTo>
                  <a:pt x="1134" y="209"/>
                  <a:pt x="1136" y="198"/>
                  <a:pt x="1142" y="190"/>
                </a:cubicBezTo>
                <a:cubicBezTo>
                  <a:pt x="1147" y="186"/>
                  <a:pt x="1151" y="181"/>
                  <a:pt x="1155" y="176"/>
                </a:cubicBezTo>
                <a:cubicBezTo>
                  <a:pt x="1156" y="175"/>
                  <a:pt x="1153" y="164"/>
                  <a:pt x="1153" y="162"/>
                </a:cubicBezTo>
                <a:cubicBezTo>
                  <a:pt x="1152" y="158"/>
                  <a:pt x="1153" y="152"/>
                  <a:pt x="1149" y="149"/>
                </a:cubicBezTo>
                <a:cubicBezTo>
                  <a:pt x="1145" y="146"/>
                  <a:pt x="1141" y="143"/>
                  <a:pt x="1137" y="140"/>
                </a:cubicBezTo>
                <a:cubicBezTo>
                  <a:pt x="1143" y="134"/>
                  <a:pt x="1149" y="128"/>
                  <a:pt x="1155" y="122"/>
                </a:cubicBezTo>
                <a:cubicBezTo>
                  <a:pt x="1149" y="118"/>
                  <a:pt x="1145" y="116"/>
                  <a:pt x="1141" y="108"/>
                </a:cubicBezTo>
                <a:cubicBezTo>
                  <a:pt x="1139" y="102"/>
                  <a:pt x="1146" y="95"/>
                  <a:pt x="1149" y="90"/>
                </a:cubicBezTo>
                <a:cubicBezTo>
                  <a:pt x="1153" y="84"/>
                  <a:pt x="1159" y="82"/>
                  <a:pt x="1164" y="78"/>
                </a:cubicBezTo>
                <a:cubicBezTo>
                  <a:pt x="1170" y="74"/>
                  <a:pt x="1174" y="71"/>
                  <a:pt x="1179" y="65"/>
                </a:cubicBezTo>
                <a:cubicBezTo>
                  <a:pt x="1177" y="64"/>
                  <a:pt x="1175" y="62"/>
                  <a:pt x="1174" y="61"/>
                </a:cubicBezTo>
                <a:cubicBezTo>
                  <a:pt x="1180" y="60"/>
                  <a:pt x="1186" y="60"/>
                  <a:pt x="1191" y="57"/>
                </a:cubicBezTo>
                <a:cubicBezTo>
                  <a:pt x="1198" y="53"/>
                  <a:pt x="1205" y="49"/>
                  <a:pt x="1211" y="45"/>
                </a:cubicBezTo>
                <a:cubicBezTo>
                  <a:pt x="1204" y="42"/>
                  <a:pt x="1196" y="38"/>
                  <a:pt x="1188" y="36"/>
                </a:cubicBezTo>
                <a:cubicBezTo>
                  <a:pt x="1183" y="35"/>
                  <a:pt x="1172" y="34"/>
                  <a:pt x="1168" y="39"/>
                </a:cubicBezTo>
                <a:cubicBezTo>
                  <a:pt x="1166" y="42"/>
                  <a:pt x="1164" y="46"/>
                  <a:pt x="1160" y="46"/>
                </a:cubicBezTo>
                <a:cubicBezTo>
                  <a:pt x="1156" y="45"/>
                  <a:pt x="1151" y="44"/>
                  <a:pt x="1147" y="43"/>
                </a:cubicBezTo>
                <a:cubicBezTo>
                  <a:pt x="1141" y="42"/>
                  <a:pt x="1131" y="50"/>
                  <a:pt x="1126" y="52"/>
                </a:cubicBezTo>
                <a:cubicBezTo>
                  <a:pt x="1127" y="50"/>
                  <a:pt x="1137" y="35"/>
                  <a:pt x="1130" y="35"/>
                </a:cubicBezTo>
                <a:cubicBezTo>
                  <a:pt x="1124" y="35"/>
                  <a:pt x="1118" y="36"/>
                  <a:pt x="1113" y="32"/>
                </a:cubicBezTo>
                <a:cubicBezTo>
                  <a:pt x="1121" y="29"/>
                  <a:pt x="1129" y="26"/>
                  <a:pt x="1137" y="23"/>
                </a:cubicBezTo>
                <a:cubicBezTo>
                  <a:pt x="1121" y="16"/>
                  <a:pt x="1107" y="9"/>
                  <a:pt x="1091" y="6"/>
                </a:cubicBezTo>
                <a:cubicBezTo>
                  <a:pt x="1072" y="4"/>
                  <a:pt x="1054" y="0"/>
                  <a:pt x="1035" y="2"/>
                </a:cubicBezTo>
                <a:cubicBezTo>
                  <a:pt x="1028" y="3"/>
                  <a:pt x="1021" y="3"/>
                  <a:pt x="1015" y="4"/>
                </a:cubicBezTo>
                <a:cubicBezTo>
                  <a:pt x="1012" y="4"/>
                  <a:pt x="1008" y="3"/>
                  <a:pt x="1006" y="5"/>
                </a:cubicBezTo>
                <a:cubicBezTo>
                  <a:pt x="1002" y="6"/>
                  <a:pt x="1002" y="14"/>
                  <a:pt x="998" y="13"/>
                </a:cubicBezTo>
                <a:cubicBezTo>
                  <a:pt x="992" y="12"/>
                  <a:pt x="987" y="11"/>
                  <a:pt x="982" y="10"/>
                </a:cubicBezTo>
                <a:cubicBezTo>
                  <a:pt x="975" y="9"/>
                  <a:pt x="967" y="6"/>
                  <a:pt x="961" y="9"/>
                </a:cubicBezTo>
                <a:cubicBezTo>
                  <a:pt x="952" y="13"/>
                  <a:pt x="943" y="17"/>
                  <a:pt x="934" y="21"/>
                </a:cubicBezTo>
                <a:cubicBezTo>
                  <a:pt x="942" y="27"/>
                  <a:pt x="952" y="31"/>
                  <a:pt x="957" y="40"/>
                </a:cubicBezTo>
                <a:cubicBezTo>
                  <a:pt x="942" y="34"/>
                  <a:pt x="927" y="30"/>
                  <a:pt x="911" y="26"/>
                </a:cubicBezTo>
                <a:cubicBezTo>
                  <a:pt x="907" y="25"/>
                  <a:pt x="899" y="28"/>
                  <a:pt x="895" y="29"/>
                </a:cubicBezTo>
                <a:cubicBezTo>
                  <a:pt x="884" y="30"/>
                  <a:pt x="872" y="32"/>
                  <a:pt x="861" y="33"/>
                </a:cubicBezTo>
                <a:cubicBezTo>
                  <a:pt x="857" y="34"/>
                  <a:pt x="849" y="33"/>
                  <a:pt x="845" y="35"/>
                </a:cubicBezTo>
                <a:cubicBezTo>
                  <a:pt x="838" y="39"/>
                  <a:pt x="832" y="42"/>
                  <a:pt x="826" y="45"/>
                </a:cubicBezTo>
                <a:cubicBezTo>
                  <a:pt x="810" y="53"/>
                  <a:pt x="795" y="61"/>
                  <a:pt x="779" y="69"/>
                </a:cubicBezTo>
                <a:cubicBezTo>
                  <a:pt x="785" y="75"/>
                  <a:pt x="792" y="74"/>
                  <a:pt x="800" y="75"/>
                </a:cubicBezTo>
                <a:cubicBezTo>
                  <a:pt x="798" y="80"/>
                  <a:pt x="796" y="84"/>
                  <a:pt x="795" y="88"/>
                </a:cubicBezTo>
                <a:cubicBezTo>
                  <a:pt x="793" y="93"/>
                  <a:pt x="792" y="92"/>
                  <a:pt x="787" y="92"/>
                </a:cubicBezTo>
                <a:cubicBezTo>
                  <a:pt x="780" y="93"/>
                  <a:pt x="774" y="94"/>
                  <a:pt x="767" y="96"/>
                </a:cubicBezTo>
                <a:cubicBezTo>
                  <a:pt x="758" y="99"/>
                  <a:pt x="749" y="101"/>
                  <a:pt x="740" y="104"/>
                </a:cubicBezTo>
                <a:cubicBezTo>
                  <a:pt x="738" y="105"/>
                  <a:pt x="738" y="110"/>
                  <a:pt x="738" y="112"/>
                </a:cubicBezTo>
                <a:cubicBezTo>
                  <a:pt x="737" y="114"/>
                  <a:pt x="741" y="118"/>
                  <a:pt x="742" y="119"/>
                </a:cubicBezTo>
                <a:cubicBezTo>
                  <a:pt x="745" y="123"/>
                  <a:pt x="748" y="130"/>
                  <a:pt x="752" y="133"/>
                </a:cubicBezTo>
                <a:cubicBezTo>
                  <a:pt x="758" y="136"/>
                  <a:pt x="763" y="139"/>
                  <a:pt x="768" y="142"/>
                </a:cubicBezTo>
                <a:cubicBezTo>
                  <a:pt x="771" y="144"/>
                  <a:pt x="778" y="150"/>
                  <a:pt x="781" y="150"/>
                </a:cubicBezTo>
                <a:cubicBezTo>
                  <a:pt x="787" y="149"/>
                  <a:pt x="793" y="148"/>
                  <a:pt x="799" y="147"/>
                </a:cubicBezTo>
                <a:cubicBezTo>
                  <a:pt x="810" y="146"/>
                  <a:pt x="819" y="148"/>
                  <a:pt x="830" y="150"/>
                </a:cubicBezTo>
                <a:cubicBezTo>
                  <a:pt x="835" y="151"/>
                  <a:pt x="841" y="152"/>
                  <a:pt x="846" y="153"/>
                </a:cubicBezTo>
                <a:cubicBezTo>
                  <a:pt x="849" y="153"/>
                  <a:pt x="855" y="163"/>
                  <a:pt x="856" y="165"/>
                </a:cubicBezTo>
                <a:cubicBezTo>
                  <a:pt x="864" y="175"/>
                  <a:pt x="868" y="186"/>
                  <a:pt x="873" y="197"/>
                </a:cubicBezTo>
                <a:cubicBezTo>
                  <a:pt x="875" y="204"/>
                  <a:pt x="876" y="204"/>
                  <a:pt x="874" y="210"/>
                </a:cubicBezTo>
                <a:cubicBezTo>
                  <a:pt x="872" y="216"/>
                  <a:pt x="869" y="220"/>
                  <a:pt x="873" y="224"/>
                </a:cubicBezTo>
                <a:cubicBezTo>
                  <a:pt x="878" y="229"/>
                  <a:pt x="883" y="231"/>
                  <a:pt x="881" y="238"/>
                </a:cubicBezTo>
                <a:cubicBezTo>
                  <a:pt x="880" y="245"/>
                  <a:pt x="877" y="248"/>
                  <a:pt x="881" y="253"/>
                </a:cubicBezTo>
                <a:cubicBezTo>
                  <a:pt x="887" y="259"/>
                  <a:pt x="887" y="259"/>
                  <a:pt x="894" y="257"/>
                </a:cubicBezTo>
                <a:cubicBezTo>
                  <a:pt x="900" y="255"/>
                  <a:pt x="905" y="254"/>
                  <a:pt x="910" y="252"/>
                </a:cubicBezTo>
                <a:cubicBezTo>
                  <a:pt x="910" y="256"/>
                  <a:pt x="909" y="260"/>
                  <a:pt x="909" y="265"/>
                </a:cubicBezTo>
                <a:cubicBezTo>
                  <a:pt x="909" y="266"/>
                  <a:pt x="904" y="267"/>
                  <a:pt x="903" y="268"/>
                </a:cubicBezTo>
                <a:cubicBezTo>
                  <a:pt x="899" y="269"/>
                  <a:pt x="895" y="271"/>
                  <a:pt x="891" y="272"/>
                </a:cubicBezTo>
                <a:cubicBezTo>
                  <a:pt x="890" y="273"/>
                  <a:pt x="890" y="278"/>
                  <a:pt x="890" y="279"/>
                </a:cubicBezTo>
                <a:cubicBezTo>
                  <a:pt x="890" y="284"/>
                  <a:pt x="887" y="294"/>
                  <a:pt x="888" y="299"/>
                </a:cubicBezTo>
                <a:cubicBezTo>
                  <a:pt x="891" y="307"/>
                  <a:pt x="894" y="314"/>
                  <a:pt x="897" y="322"/>
                </a:cubicBezTo>
                <a:cubicBezTo>
                  <a:pt x="901" y="335"/>
                  <a:pt x="909" y="345"/>
                  <a:pt x="916" y="356"/>
                </a:cubicBezTo>
                <a:cubicBezTo>
                  <a:pt x="920" y="362"/>
                  <a:pt x="924" y="369"/>
                  <a:pt x="928" y="375"/>
                </a:cubicBezTo>
                <a:cubicBezTo>
                  <a:pt x="930" y="379"/>
                  <a:pt x="936" y="379"/>
                  <a:pt x="940" y="380"/>
                </a:cubicBezTo>
                <a:cubicBezTo>
                  <a:pt x="946" y="383"/>
                  <a:pt x="953" y="385"/>
                  <a:pt x="959" y="388"/>
                </a:cubicBezTo>
                <a:cubicBezTo>
                  <a:pt x="961" y="388"/>
                  <a:pt x="970" y="389"/>
                  <a:pt x="970" y="387"/>
                </a:cubicBezTo>
                <a:cubicBezTo>
                  <a:pt x="975" y="375"/>
                  <a:pt x="979" y="362"/>
                  <a:pt x="983" y="349"/>
                </a:cubicBezTo>
                <a:cubicBezTo>
                  <a:pt x="986" y="339"/>
                  <a:pt x="990" y="329"/>
                  <a:pt x="993" y="318"/>
                </a:cubicBezTo>
                <a:cubicBezTo>
                  <a:pt x="995" y="313"/>
                  <a:pt x="995" y="313"/>
                  <a:pt x="1000" y="311"/>
                </a:cubicBezTo>
                <a:cubicBezTo>
                  <a:pt x="1007" y="309"/>
                  <a:pt x="1014" y="307"/>
                  <a:pt x="1020" y="305"/>
                </a:cubicBezTo>
                <a:cubicBezTo>
                  <a:pt x="1024" y="303"/>
                  <a:pt x="1031" y="303"/>
                  <a:pt x="1034" y="300"/>
                </a:cubicBezTo>
                <a:cubicBezTo>
                  <a:pt x="1038" y="297"/>
                  <a:pt x="1042" y="290"/>
                  <a:pt x="1045" y="286"/>
                </a:cubicBezTo>
                <a:cubicBezTo>
                  <a:pt x="1048" y="282"/>
                  <a:pt x="1049" y="280"/>
                  <a:pt x="1054" y="279"/>
                </a:cubicBezTo>
                <a:cubicBezTo>
                  <a:pt x="1060" y="277"/>
                  <a:pt x="1066" y="276"/>
                  <a:pt x="1072" y="274"/>
                </a:cubicBezTo>
                <a:cubicBezTo>
                  <a:pt x="1081" y="272"/>
                  <a:pt x="1092" y="271"/>
                  <a:pt x="1100" y="266"/>
                </a:cubicBezTo>
                <a:cubicBezTo>
                  <a:pt x="1111" y="260"/>
                  <a:pt x="1121" y="253"/>
                  <a:pt x="1131" y="247"/>
                </a:cubicBezTo>
                <a:cubicBezTo>
                  <a:pt x="1136" y="241"/>
                  <a:pt x="1136" y="241"/>
                  <a:pt x="1134" y="234"/>
                </a:cubicBezTo>
                <a:close/>
                <a:moveTo>
                  <a:pt x="2155" y="814"/>
                </a:moveTo>
                <a:cubicBezTo>
                  <a:pt x="2157" y="813"/>
                  <a:pt x="2161" y="813"/>
                  <a:pt x="2161" y="810"/>
                </a:cubicBezTo>
                <a:cubicBezTo>
                  <a:pt x="2161" y="807"/>
                  <a:pt x="2162" y="804"/>
                  <a:pt x="2165" y="804"/>
                </a:cubicBezTo>
                <a:cubicBezTo>
                  <a:pt x="2165" y="801"/>
                  <a:pt x="2165" y="799"/>
                  <a:pt x="2162" y="799"/>
                </a:cubicBezTo>
                <a:cubicBezTo>
                  <a:pt x="2162" y="799"/>
                  <a:pt x="2162" y="800"/>
                  <a:pt x="2162" y="801"/>
                </a:cubicBezTo>
                <a:cubicBezTo>
                  <a:pt x="2155" y="797"/>
                  <a:pt x="2151" y="803"/>
                  <a:pt x="2146" y="806"/>
                </a:cubicBezTo>
                <a:cubicBezTo>
                  <a:pt x="2146" y="811"/>
                  <a:pt x="2145" y="812"/>
                  <a:pt x="2149" y="815"/>
                </a:cubicBezTo>
                <a:cubicBezTo>
                  <a:pt x="2151" y="816"/>
                  <a:pt x="2152" y="816"/>
                  <a:pt x="2154" y="816"/>
                </a:cubicBezTo>
                <a:cubicBezTo>
                  <a:pt x="2156" y="816"/>
                  <a:pt x="2154" y="814"/>
                  <a:pt x="2155" y="814"/>
                </a:cubicBezTo>
                <a:close/>
                <a:moveTo>
                  <a:pt x="2124" y="1024"/>
                </a:moveTo>
                <a:cubicBezTo>
                  <a:pt x="2125" y="1017"/>
                  <a:pt x="2124" y="1009"/>
                  <a:pt x="2126" y="1003"/>
                </a:cubicBezTo>
                <a:cubicBezTo>
                  <a:pt x="2128" y="996"/>
                  <a:pt x="2120" y="991"/>
                  <a:pt x="2115" y="997"/>
                </a:cubicBezTo>
                <a:cubicBezTo>
                  <a:pt x="2119" y="993"/>
                  <a:pt x="2115" y="993"/>
                  <a:pt x="2115" y="990"/>
                </a:cubicBezTo>
                <a:cubicBezTo>
                  <a:pt x="2114" y="988"/>
                  <a:pt x="2114" y="983"/>
                  <a:pt x="2113" y="982"/>
                </a:cubicBezTo>
                <a:cubicBezTo>
                  <a:pt x="2111" y="982"/>
                  <a:pt x="2107" y="981"/>
                  <a:pt x="2107" y="979"/>
                </a:cubicBezTo>
                <a:cubicBezTo>
                  <a:pt x="2106" y="976"/>
                  <a:pt x="2109" y="975"/>
                  <a:pt x="2109" y="972"/>
                </a:cubicBezTo>
                <a:cubicBezTo>
                  <a:pt x="2108" y="969"/>
                  <a:pt x="2103" y="969"/>
                  <a:pt x="2103" y="967"/>
                </a:cubicBezTo>
                <a:cubicBezTo>
                  <a:pt x="2103" y="963"/>
                  <a:pt x="2102" y="965"/>
                  <a:pt x="2099" y="963"/>
                </a:cubicBezTo>
                <a:cubicBezTo>
                  <a:pt x="2096" y="961"/>
                  <a:pt x="2100" y="960"/>
                  <a:pt x="2095" y="959"/>
                </a:cubicBezTo>
                <a:cubicBezTo>
                  <a:pt x="2092" y="959"/>
                  <a:pt x="2090" y="959"/>
                  <a:pt x="2089" y="957"/>
                </a:cubicBezTo>
                <a:cubicBezTo>
                  <a:pt x="2085" y="952"/>
                  <a:pt x="2081" y="951"/>
                  <a:pt x="2077" y="947"/>
                </a:cubicBezTo>
                <a:cubicBezTo>
                  <a:pt x="2073" y="944"/>
                  <a:pt x="2068" y="941"/>
                  <a:pt x="2065" y="937"/>
                </a:cubicBezTo>
                <a:cubicBezTo>
                  <a:pt x="2062" y="932"/>
                  <a:pt x="2063" y="929"/>
                  <a:pt x="2056" y="928"/>
                </a:cubicBezTo>
                <a:cubicBezTo>
                  <a:pt x="2054" y="928"/>
                  <a:pt x="2044" y="924"/>
                  <a:pt x="2043" y="926"/>
                </a:cubicBezTo>
                <a:cubicBezTo>
                  <a:pt x="2041" y="928"/>
                  <a:pt x="2049" y="938"/>
                  <a:pt x="2051" y="940"/>
                </a:cubicBezTo>
                <a:cubicBezTo>
                  <a:pt x="2054" y="942"/>
                  <a:pt x="2061" y="944"/>
                  <a:pt x="2061" y="949"/>
                </a:cubicBezTo>
                <a:cubicBezTo>
                  <a:pt x="2061" y="956"/>
                  <a:pt x="2069" y="955"/>
                  <a:pt x="2070" y="961"/>
                </a:cubicBezTo>
                <a:cubicBezTo>
                  <a:pt x="2071" y="964"/>
                  <a:pt x="2072" y="968"/>
                  <a:pt x="2073" y="971"/>
                </a:cubicBezTo>
                <a:cubicBezTo>
                  <a:pt x="2074" y="974"/>
                  <a:pt x="2076" y="973"/>
                  <a:pt x="2077" y="974"/>
                </a:cubicBezTo>
                <a:cubicBezTo>
                  <a:pt x="2081" y="978"/>
                  <a:pt x="2083" y="987"/>
                  <a:pt x="2086" y="992"/>
                </a:cubicBezTo>
                <a:cubicBezTo>
                  <a:pt x="2088" y="997"/>
                  <a:pt x="2091" y="1000"/>
                  <a:pt x="2094" y="1003"/>
                </a:cubicBezTo>
                <a:cubicBezTo>
                  <a:pt x="2101" y="1010"/>
                  <a:pt x="2107" y="1018"/>
                  <a:pt x="2115" y="1024"/>
                </a:cubicBezTo>
                <a:cubicBezTo>
                  <a:pt x="2115" y="1023"/>
                  <a:pt x="2115" y="1021"/>
                  <a:pt x="2115" y="1020"/>
                </a:cubicBezTo>
                <a:cubicBezTo>
                  <a:pt x="2119" y="1024"/>
                  <a:pt x="2121" y="1018"/>
                  <a:pt x="2124" y="1024"/>
                </a:cubicBezTo>
                <a:close/>
                <a:moveTo>
                  <a:pt x="2141" y="995"/>
                </a:moveTo>
                <a:cubicBezTo>
                  <a:pt x="2137" y="991"/>
                  <a:pt x="2138" y="1000"/>
                  <a:pt x="2139" y="1001"/>
                </a:cubicBezTo>
                <a:cubicBezTo>
                  <a:pt x="2144" y="1003"/>
                  <a:pt x="2144" y="997"/>
                  <a:pt x="2141" y="995"/>
                </a:cubicBezTo>
                <a:close/>
                <a:moveTo>
                  <a:pt x="2185" y="1039"/>
                </a:moveTo>
                <a:cubicBezTo>
                  <a:pt x="2181" y="1040"/>
                  <a:pt x="2176" y="1037"/>
                  <a:pt x="2177" y="1032"/>
                </a:cubicBezTo>
                <a:cubicBezTo>
                  <a:pt x="2174" y="1033"/>
                  <a:pt x="2167" y="1032"/>
                  <a:pt x="2166" y="1030"/>
                </a:cubicBezTo>
                <a:cubicBezTo>
                  <a:pt x="2163" y="1027"/>
                  <a:pt x="2162" y="1029"/>
                  <a:pt x="2161" y="1032"/>
                </a:cubicBezTo>
                <a:cubicBezTo>
                  <a:pt x="2161" y="1033"/>
                  <a:pt x="2159" y="1032"/>
                  <a:pt x="2157" y="1032"/>
                </a:cubicBezTo>
                <a:cubicBezTo>
                  <a:pt x="2151" y="1032"/>
                  <a:pt x="2147" y="1033"/>
                  <a:pt x="2144" y="1027"/>
                </a:cubicBezTo>
                <a:cubicBezTo>
                  <a:pt x="2143" y="1027"/>
                  <a:pt x="2136" y="1025"/>
                  <a:pt x="2134" y="1024"/>
                </a:cubicBezTo>
                <a:cubicBezTo>
                  <a:pt x="2133" y="1026"/>
                  <a:pt x="2131" y="1025"/>
                  <a:pt x="2128" y="1024"/>
                </a:cubicBezTo>
                <a:cubicBezTo>
                  <a:pt x="2126" y="1024"/>
                  <a:pt x="2126" y="1025"/>
                  <a:pt x="2124" y="1026"/>
                </a:cubicBezTo>
                <a:cubicBezTo>
                  <a:pt x="2119" y="1032"/>
                  <a:pt x="2126" y="1033"/>
                  <a:pt x="2130" y="1033"/>
                </a:cubicBezTo>
                <a:cubicBezTo>
                  <a:pt x="2130" y="1034"/>
                  <a:pt x="2130" y="1035"/>
                  <a:pt x="2129" y="1036"/>
                </a:cubicBezTo>
                <a:cubicBezTo>
                  <a:pt x="2134" y="1037"/>
                  <a:pt x="2139" y="1040"/>
                  <a:pt x="2143" y="1040"/>
                </a:cubicBezTo>
                <a:cubicBezTo>
                  <a:pt x="2146" y="1041"/>
                  <a:pt x="2148" y="1039"/>
                  <a:pt x="2151" y="1039"/>
                </a:cubicBezTo>
                <a:cubicBezTo>
                  <a:pt x="2153" y="1040"/>
                  <a:pt x="2156" y="1041"/>
                  <a:pt x="2158" y="1042"/>
                </a:cubicBezTo>
                <a:cubicBezTo>
                  <a:pt x="2160" y="1043"/>
                  <a:pt x="2162" y="1044"/>
                  <a:pt x="2164" y="1044"/>
                </a:cubicBezTo>
                <a:cubicBezTo>
                  <a:pt x="2166" y="1044"/>
                  <a:pt x="2168" y="1044"/>
                  <a:pt x="2169" y="1045"/>
                </a:cubicBezTo>
                <a:cubicBezTo>
                  <a:pt x="2170" y="1045"/>
                  <a:pt x="2171" y="1043"/>
                  <a:pt x="2172" y="1043"/>
                </a:cubicBezTo>
                <a:cubicBezTo>
                  <a:pt x="2176" y="1044"/>
                  <a:pt x="2178" y="1045"/>
                  <a:pt x="2183" y="1044"/>
                </a:cubicBezTo>
                <a:cubicBezTo>
                  <a:pt x="2186" y="1046"/>
                  <a:pt x="2190" y="1047"/>
                  <a:pt x="2193" y="1048"/>
                </a:cubicBezTo>
                <a:cubicBezTo>
                  <a:pt x="2189" y="1044"/>
                  <a:pt x="2194" y="1037"/>
                  <a:pt x="2185" y="1039"/>
                </a:cubicBezTo>
                <a:close/>
                <a:moveTo>
                  <a:pt x="2119" y="990"/>
                </a:moveTo>
                <a:cubicBezTo>
                  <a:pt x="2121" y="992"/>
                  <a:pt x="2121" y="991"/>
                  <a:pt x="2123" y="991"/>
                </a:cubicBezTo>
                <a:cubicBezTo>
                  <a:pt x="2124" y="991"/>
                  <a:pt x="2124" y="993"/>
                  <a:pt x="2125" y="994"/>
                </a:cubicBezTo>
                <a:cubicBezTo>
                  <a:pt x="2126" y="996"/>
                  <a:pt x="2126" y="997"/>
                  <a:pt x="2127" y="998"/>
                </a:cubicBezTo>
                <a:cubicBezTo>
                  <a:pt x="2129" y="999"/>
                  <a:pt x="2130" y="1000"/>
                  <a:pt x="2132" y="1000"/>
                </a:cubicBezTo>
                <a:cubicBezTo>
                  <a:pt x="2130" y="998"/>
                  <a:pt x="2131" y="997"/>
                  <a:pt x="2132" y="995"/>
                </a:cubicBezTo>
                <a:cubicBezTo>
                  <a:pt x="2126" y="995"/>
                  <a:pt x="2129" y="986"/>
                  <a:pt x="2124" y="986"/>
                </a:cubicBezTo>
                <a:cubicBezTo>
                  <a:pt x="2124" y="987"/>
                  <a:pt x="2124" y="988"/>
                  <a:pt x="2124" y="988"/>
                </a:cubicBezTo>
                <a:cubicBezTo>
                  <a:pt x="2122" y="985"/>
                  <a:pt x="2121" y="988"/>
                  <a:pt x="2119" y="990"/>
                </a:cubicBezTo>
                <a:close/>
              </a:path>
            </a:pathLst>
          </a:custGeom>
          <a:solidFill>
            <a:schemeClr val="accent6">
              <a:lumMod val="20000"/>
              <a:lumOff val="80000"/>
              <a:alpha val="7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pic>
        <p:nvPicPr>
          <p:cNvPr id="3" name="Picture 2" descr="A close up of a logo&#10;&#10;Description generated with high confidence">
            <a:extLst>
              <a:ext uri="{FF2B5EF4-FFF2-40B4-BE49-F238E27FC236}">
                <a16:creationId xmlns:a16="http://schemas.microsoft.com/office/drawing/2014/main" id="{3DDE19B7-FFA8-4395-8756-DE1A08EE59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50749" y="5157793"/>
            <a:ext cx="515760" cy="515760"/>
          </a:xfrm>
          <a:prstGeom prst="rect">
            <a:avLst/>
          </a:prstGeom>
        </p:spPr>
      </p:pic>
      <p:pic>
        <p:nvPicPr>
          <p:cNvPr id="16" name="Picture 15">
            <a:extLst>
              <a:ext uri="{FF2B5EF4-FFF2-40B4-BE49-F238E27FC236}">
                <a16:creationId xmlns:a16="http://schemas.microsoft.com/office/drawing/2014/main" id="{6E1E672F-A3AD-43E9-BC17-63AB49549B44}"/>
              </a:ext>
            </a:extLst>
          </p:cNvPr>
          <p:cNvPicPr>
            <a:picLocks noChangeAspect="1"/>
          </p:cNvPicPr>
          <p:nvPr/>
        </p:nvPicPr>
        <p:blipFill>
          <a:blip r:embed="rId3"/>
          <a:stretch>
            <a:fillRect/>
          </a:stretch>
        </p:blipFill>
        <p:spPr>
          <a:xfrm>
            <a:off x="1925972" y="282867"/>
            <a:ext cx="8340051" cy="1280271"/>
          </a:xfrm>
          <a:prstGeom prst="rect">
            <a:avLst/>
          </a:prstGeom>
        </p:spPr>
      </p:pic>
      <p:sp>
        <p:nvSpPr>
          <p:cNvPr id="23" name="Rectangle 22">
            <a:extLst>
              <a:ext uri="{FF2B5EF4-FFF2-40B4-BE49-F238E27FC236}">
                <a16:creationId xmlns:a16="http://schemas.microsoft.com/office/drawing/2014/main" id="{299C8F15-824C-43A1-A104-D4DB959CDC8D}"/>
              </a:ext>
            </a:extLst>
          </p:cNvPr>
          <p:cNvSpPr/>
          <p:nvPr/>
        </p:nvSpPr>
        <p:spPr>
          <a:xfrm>
            <a:off x="2328332" y="2201624"/>
            <a:ext cx="7535333" cy="1938992"/>
          </a:xfrm>
          <a:prstGeom prst="rect">
            <a:avLst/>
          </a:prstGeom>
        </p:spPr>
        <p:txBody>
          <a:bodyPr wrap="square">
            <a:spAutoFit/>
          </a:bodyPr>
          <a:lstStyle/>
          <a:p>
            <a:pPr algn="ctr"/>
            <a:r>
              <a:rPr lang="en-US" sz="2000" b="1" dirty="0">
                <a:latin typeface="Open Sans" panose="020B0606030504020204" pitchFamily="34" charset="0"/>
                <a:ea typeface="Open Sans" panose="020B0606030504020204" pitchFamily="34" charset="0"/>
                <a:cs typeface="Open Sans" panose="020B0606030504020204" pitchFamily="34" charset="0"/>
              </a:rPr>
              <a:t>GISSA CAREERS DAY</a:t>
            </a:r>
          </a:p>
          <a:p>
            <a:pPr algn="ctr"/>
            <a:r>
              <a:rPr lang="en-US" sz="2000" b="1" dirty="0">
                <a:latin typeface="Open Sans" panose="020B0606030504020204" pitchFamily="34" charset="0"/>
                <a:ea typeface="Open Sans" panose="020B0606030504020204" pitchFamily="34" charset="0"/>
                <a:cs typeface="Open Sans" panose="020B0606030504020204" pitchFamily="34" charset="0"/>
              </a:rPr>
              <a:t>15 MAY 2025</a:t>
            </a:r>
          </a:p>
          <a:p>
            <a:pPr algn="ctr"/>
            <a:endParaRPr lang="en-US" sz="2000" b="1" dirty="0">
              <a:latin typeface="Open Sans" panose="020B0606030504020204" pitchFamily="34" charset="0"/>
              <a:ea typeface="Open Sans" panose="020B0606030504020204" pitchFamily="34" charset="0"/>
              <a:cs typeface="Open Sans" panose="020B0606030504020204" pitchFamily="34" charset="0"/>
            </a:endParaRPr>
          </a:p>
          <a:p>
            <a:pPr algn="ctr"/>
            <a:endParaRPr lang="en-US" sz="2000" b="1" dirty="0">
              <a:latin typeface="Open Sans" panose="020B0606030504020204" pitchFamily="34" charset="0"/>
              <a:ea typeface="Open Sans" panose="020B0606030504020204" pitchFamily="34" charset="0"/>
              <a:cs typeface="Open Sans" panose="020B0606030504020204" pitchFamily="34" charset="0"/>
            </a:endParaRPr>
          </a:p>
          <a:p>
            <a:pPr algn="ctr"/>
            <a:r>
              <a:rPr lang="en-US" sz="2000" b="1" dirty="0">
                <a:latin typeface="Open Sans" panose="020B0606030504020204" pitchFamily="34" charset="0"/>
                <a:ea typeface="Open Sans" panose="020B0606030504020204" pitchFamily="34" charset="0"/>
                <a:cs typeface="Open Sans" panose="020B0606030504020204" pitchFamily="34" charset="0"/>
              </a:rPr>
              <a:t>Annemarie Fish</a:t>
            </a:r>
          </a:p>
          <a:p>
            <a:pPr algn="ctr"/>
            <a:r>
              <a:rPr lang="en-US" sz="2000" b="1" dirty="0">
                <a:latin typeface="Open Sans" panose="020B0606030504020204" pitchFamily="34" charset="0"/>
                <a:ea typeface="Open Sans" panose="020B0606030504020204" pitchFamily="34" charset="0"/>
                <a:cs typeface="Open Sans" panose="020B0606030504020204" pitchFamily="34" charset="0"/>
              </a:rPr>
              <a:t>Professional </a:t>
            </a:r>
            <a:r>
              <a:rPr lang="en-US" sz="2000" b="1" dirty="0" err="1">
                <a:latin typeface="Open Sans" panose="020B0606030504020204" pitchFamily="34" charset="0"/>
                <a:ea typeface="Open Sans" panose="020B0606030504020204" pitchFamily="34" charset="0"/>
                <a:cs typeface="Open Sans" panose="020B0606030504020204" pitchFamily="34" charset="0"/>
              </a:rPr>
              <a:t>Gisc</a:t>
            </a:r>
            <a:r>
              <a:rPr lang="en-US" sz="2000" b="1" dirty="0">
                <a:latin typeface="Open Sans" panose="020B0606030504020204" pitchFamily="34" charset="0"/>
                <a:ea typeface="Open Sans" panose="020B0606030504020204" pitchFamily="34" charset="0"/>
                <a:cs typeface="Open Sans" panose="020B0606030504020204" pitchFamily="34" charset="0"/>
              </a:rPr>
              <a:t> Practitioner PGP 1221</a:t>
            </a:r>
          </a:p>
        </p:txBody>
      </p:sp>
    </p:spTree>
    <p:extLst>
      <p:ext uri="{BB962C8B-B14F-4D97-AF65-F5344CB8AC3E}">
        <p14:creationId xmlns:p14="http://schemas.microsoft.com/office/powerpoint/2010/main" val="14739556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85970-AEF3-4487-88FE-124EBBE51CF0}"/>
              </a:ext>
            </a:extLst>
          </p:cNvPr>
          <p:cNvSpPr>
            <a:spLocks noGrp="1"/>
          </p:cNvSpPr>
          <p:nvPr>
            <p:ph type="title"/>
          </p:nvPr>
        </p:nvSpPr>
        <p:spPr/>
        <p:txBody>
          <a:bodyPr/>
          <a:lstStyle/>
          <a:p>
            <a:r>
              <a:rPr lang="en-US" dirty="0"/>
              <a:t>WHERE TO </a:t>
            </a:r>
            <a:r>
              <a:rPr lang="en-US" dirty="0" err="1"/>
              <a:t>STUdY</a:t>
            </a:r>
            <a:r>
              <a:rPr lang="en-US" dirty="0"/>
              <a:t>?</a:t>
            </a:r>
            <a:endParaRPr lang="en-GB" dirty="0"/>
          </a:p>
        </p:txBody>
      </p:sp>
      <p:sp>
        <p:nvSpPr>
          <p:cNvPr id="3" name="Content Placeholder 2">
            <a:extLst>
              <a:ext uri="{FF2B5EF4-FFF2-40B4-BE49-F238E27FC236}">
                <a16:creationId xmlns:a16="http://schemas.microsoft.com/office/drawing/2014/main" id="{1352C4EF-6D74-40CB-BC04-BA22A8AA954C}"/>
              </a:ext>
            </a:extLst>
          </p:cNvPr>
          <p:cNvSpPr>
            <a:spLocks noGrp="1"/>
          </p:cNvSpPr>
          <p:nvPr>
            <p:ph idx="1"/>
          </p:nvPr>
        </p:nvSpPr>
        <p:spPr>
          <a:xfrm>
            <a:off x="1141412" y="2249487"/>
            <a:ext cx="2645497" cy="3541714"/>
          </a:xfrm>
        </p:spPr>
        <p:txBody>
          <a:bodyPr>
            <a:normAutofit/>
          </a:bodyPr>
          <a:lstStyle/>
          <a:p>
            <a:r>
              <a:rPr lang="en-US" dirty="0"/>
              <a:t>Must adhere to university admissions requirements:</a:t>
            </a:r>
          </a:p>
          <a:p>
            <a:pPr lvl="1"/>
            <a:r>
              <a:rPr lang="en-US" dirty="0"/>
              <a:t>MATHS</a:t>
            </a:r>
          </a:p>
          <a:p>
            <a:pPr lvl="1"/>
            <a:r>
              <a:rPr lang="en-US" dirty="0"/>
              <a:t>SCIENCE</a:t>
            </a:r>
          </a:p>
          <a:p>
            <a:pPr lvl="1"/>
            <a:r>
              <a:rPr lang="en-US" dirty="0"/>
              <a:t>PHYSICS</a:t>
            </a:r>
          </a:p>
          <a:p>
            <a:pPr lvl="1"/>
            <a:endParaRPr lang="en-US" dirty="0"/>
          </a:p>
          <a:p>
            <a:pPr lvl="1"/>
            <a:endParaRPr lang="en-US" dirty="0"/>
          </a:p>
          <a:p>
            <a:endParaRPr lang="en-GB" dirty="0"/>
          </a:p>
        </p:txBody>
      </p:sp>
      <p:pic>
        <p:nvPicPr>
          <p:cNvPr id="5" name="Picture 4">
            <a:extLst>
              <a:ext uri="{FF2B5EF4-FFF2-40B4-BE49-F238E27FC236}">
                <a16:creationId xmlns:a16="http://schemas.microsoft.com/office/drawing/2014/main" id="{9292D2FC-EA97-6F89-76D3-2BF882E0306C}"/>
              </a:ext>
            </a:extLst>
          </p:cNvPr>
          <p:cNvPicPr>
            <a:picLocks noChangeAspect="1"/>
          </p:cNvPicPr>
          <p:nvPr/>
        </p:nvPicPr>
        <p:blipFill>
          <a:blip r:embed="rId2"/>
          <a:srcRect r="50000"/>
          <a:stretch/>
        </p:blipFill>
        <p:spPr>
          <a:xfrm>
            <a:off x="4497080" y="2037989"/>
            <a:ext cx="7048374" cy="3964710"/>
          </a:xfrm>
          <a:prstGeom prst="rect">
            <a:avLst/>
          </a:prstGeom>
        </p:spPr>
      </p:pic>
    </p:spTree>
    <p:extLst>
      <p:ext uri="{BB962C8B-B14F-4D97-AF65-F5344CB8AC3E}">
        <p14:creationId xmlns:p14="http://schemas.microsoft.com/office/powerpoint/2010/main" val="7388850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D522A1-DE2D-6BAE-D42F-F8B47B8E8519}"/>
              </a:ext>
            </a:extLst>
          </p:cNvPr>
          <p:cNvSpPr>
            <a:spLocks noGrp="1"/>
          </p:cNvSpPr>
          <p:nvPr>
            <p:ph type="title"/>
          </p:nvPr>
        </p:nvSpPr>
        <p:spPr/>
        <p:txBody>
          <a:bodyPr/>
          <a:lstStyle/>
          <a:p>
            <a:r>
              <a:rPr lang="en-US" dirty="0"/>
              <a:t>Work integrated learning</a:t>
            </a:r>
            <a:endParaRPr lang="en-GB" dirty="0"/>
          </a:p>
        </p:txBody>
      </p:sp>
      <p:graphicFrame>
        <p:nvGraphicFramePr>
          <p:cNvPr id="6" name="Content Placeholder 5">
            <a:extLst>
              <a:ext uri="{FF2B5EF4-FFF2-40B4-BE49-F238E27FC236}">
                <a16:creationId xmlns:a16="http://schemas.microsoft.com/office/drawing/2014/main" id="{6CAA1503-7213-4442-64EA-E6ACA485D88B}"/>
              </a:ext>
            </a:extLst>
          </p:cNvPr>
          <p:cNvGraphicFramePr>
            <a:graphicFrameLocks noGrp="1"/>
          </p:cNvGraphicFramePr>
          <p:nvPr>
            <p:ph idx="1"/>
            <p:extLst>
              <p:ext uri="{D42A27DB-BD31-4B8C-83A1-F6EECF244321}">
                <p14:modId xmlns:p14="http://schemas.microsoft.com/office/powerpoint/2010/main" val="2540527332"/>
              </p:ext>
            </p:extLst>
          </p:nvPr>
        </p:nvGraphicFramePr>
        <p:xfrm>
          <a:off x="1141413" y="2249488"/>
          <a:ext cx="9906000" cy="35417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198482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11F826-014D-B759-C261-7C3002C48A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C196F8-657F-F3C1-7922-1C012111E784}"/>
              </a:ext>
            </a:extLst>
          </p:cNvPr>
          <p:cNvSpPr>
            <a:spLocks noGrp="1"/>
          </p:cNvSpPr>
          <p:nvPr>
            <p:ph type="title"/>
          </p:nvPr>
        </p:nvSpPr>
        <p:spPr/>
        <p:txBody>
          <a:bodyPr/>
          <a:lstStyle/>
          <a:p>
            <a:r>
              <a:rPr lang="en-US" dirty="0"/>
              <a:t>Work integrated learning</a:t>
            </a:r>
            <a:endParaRPr lang="en-GB" dirty="0"/>
          </a:p>
        </p:txBody>
      </p:sp>
      <p:graphicFrame>
        <p:nvGraphicFramePr>
          <p:cNvPr id="6" name="Content Placeholder 5">
            <a:extLst>
              <a:ext uri="{FF2B5EF4-FFF2-40B4-BE49-F238E27FC236}">
                <a16:creationId xmlns:a16="http://schemas.microsoft.com/office/drawing/2014/main" id="{40BB9A9F-02B7-A5DC-DA6A-61EC12A1CA7D}"/>
              </a:ext>
            </a:extLst>
          </p:cNvPr>
          <p:cNvGraphicFramePr>
            <a:graphicFrameLocks noGrp="1"/>
          </p:cNvGraphicFramePr>
          <p:nvPr>
            <p:ph idx="1"/>
            <p:extLst>
              <p:ext uri="{D42A27DB-BD31-4B8C-83A1-F6EECF244321}">
                <p14:modId xmlns:p14="http://schemas.microsoft.com/office/powerpoint/2010/main" val="989192382"/>
              </p:ext>
            </p:extLst>
          </p:nvPr>
        </p:nvGraphicFramePr>
        <p:xfrm>
          <a:off x="147782" y="1588655"/>
          <a:ext cx="11591636" cy="50153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6840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813D55-5AC2-8739-76EE-21231725B5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69D9CF-238F-CA9F-2ADF-B80546D1A7F7}"/>
              </a:ext>
            </a:extLst>
          </p:cNvPr>
          <p:cNvSpPr>
            <a:spLocks noGrp="1"/>
          </p:cNvSpPr>
          <p:nvPr>
            <p:ph type="title"/>
          </p:nvPr>
        </p:nvSpPr>
        <p:spPr/>
        <p:txBody>
          <a:bodyPr/>
          <a:lstStyle/>
          <a:p>
            <a:r>
              <a:rPr lang="en-US" dirty="0"/>
              <a:t>Work integrated learning</a:t>
            </a:r>
            <a:endParaRPr lang="en-GB" dirty="0"/>
          </a:p>
        </p:txBody>
      </p:sp>
      <p:graphicFrame>
        <p:nvGraphicFramePr>
          <p:cNvPr id="6" name="Content Placeholder 5">
            <a:extLst>
              <a:ext uri="{FF2B5EF4-FFF2-40B4-BE49-F238E27FC236}">
                <a16:creationId xmlns:a16="http://schemas.microsoft.com/office/drawing/2014/main" id="{8256B331-2769-77DC-A043-2E586FB94495}"/>
              </a:ext>
            </a:extLst>
          </p:cNvPr>
          <p:cNvGraphicFramePr>
            <a:graphicFrameLocks noGrp="1"/>
          </p:cNvGraphicFramePr>
          <p:nvPr>
            <p:ph idx="1"/>
            <p:extLst>
              <p:ext uri="{D42A27DB-BD31-4B8C-83A1-F6EECF244321}">
                <p14:modId xmlns:p14="http://schemas.microsoft.com/office/powerpoint/2010/main" val="1369068283"/>
              </p:ext>
            </p:extLst>
          </p:nvPr>
        </p:nvGraphicFramePr>
        <p:xfrm>
          <a:off x="147782" y="1588655"/>
          <a:ext cx="11591636" cy="50153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472179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25239-238F-F5E6-7FD4-F83A4B8D717F}"/>
              </a:ext>
            </a:extLst>
          </p:cNvPr>
          <p:cNvSpPr>
            <a:spLocks noGrp="1"/>
          </p:cNvSpPr>
          <p:nvPr>
            <p:ph type="title"/>
          </p:nvPr>
        </p:nvSpPr>
        <p:spPr/>
        <p:txBody>
          <a:bodyPr/>
          <a:lstStyle/>
          <a:p>
            <a:r>
              <a:rPr lang="en-US" dirty="0"/>
              <a:t>WIL LOGBOOK</a:t>
            </a:r>
            <a:endParaRPr lang="en-GB" dirty="0"/>
          </a:p>
        </p:txBody>
      </p:sp>
      <p:sp>
        <p:nvSpPr>
          <p:cNvPr id="3" name="Content Placeholder 2">
            <a:extLst>
              <a:ext uri="{FF2B5EF4-FFF2-40B4-BE49-F238E27FC236}">
                <a16:creationId xmlns:a16="http://schemas.microsoft.com/office/drawing/2014/main" id="{8F83CEA6-9855-891A-5CBF-715FCC08EE6F}"/>
              </a:ext>
            </a:extLst>
          </p:cNvPr>
          <p:cNvSpPr>
            <a:spLocks noGrp="1"/>
          </p:cNvSpPr>
          <p:nvPr>
            <p:ph idx="1"/>
          </p:nvPr>
        </p:nvSpPr>
        <p:spPr/>
        <p:txBody>
          <a:bodyPr/>
          <a:lstStyle/>
          <a:p>
            <a:r>
              <a:rPr lang="en-US" dirty="0"/>
              <a:t>Detail descriptions</a:t>
            </a:r>
          </a:p>
          <a:p>
            <a:r>
              <a:rPr lang="en-US" dirty="0"/>
              <a:t>Comprehensive and diverse activities</a:t>
            </a:r>
          </a:p>
          <a:p>
            <a:r>
              <a:rPr lang="en-US" dirty="0"/>
              <a:t>Continuous contact with Mentor for approval of WIL and hours</a:t>
            </a:r>
          </a:p>
          <a:p>
            <a:r>
              <a:rPr lang="en-US" dirty="0"/>
              <a:t>Must inform SAGC if you have changed work or a Mentor</a:t>
            </a:r>
            <a:endParaRPr lang="en-GB" dirty="0"/>
          </a:p>
        </p:txBody>
      </p:sp>
    </p:spTree>
    <p:extLst>
      <p:ext uri="{BB962C8B-B14F-4D97-AF65-F5344CB8AC3E}">
        <p14:creationId xmlns:p14="http://schemas.microsoft.com/office/powerpoint/2010/main" val="18703440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245D4D-ADEF-608B-DBA2-52BB44FF42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E9FEC1-A711-B1FC-A7A8-79A34E332089}"/>
              </a:ext>
            </a:extLst>
          </p:cNvPr>
          <p:cNvSpPr>
            <a:spLocks noGrp="1"/>
          </p:cNvSpPr>
          <p:nvPr>
            <p:ph type="title"/>
          </p:nvPr>
        </p:nvSpPr>
        <p:spPr>
          <a:xfrm>
            <a:off x="1143001" y="254000"/>
            <a:ext cx="9905998" cy="1478570"/>
          </a:xfrm>
        </p:spPr>
        <p:txBody>
          <a:bodyPr/>
          <a:lstStyle/>
          <a:p>
            <a:r>
              <a:rPr lang="en-US" dirty="0"/>
              <a:t>GISC MENTOR</a:t>
            </a:r>
            <a:endParaRPr lang="en-GB" dirty="0"/>
          </a:p>
        </p:txBody>
      </p:sp>
      <p:graphicFrame>
        <p:nvGraphicFramePr>
          <p:cNvPr id="6" name="Content Placeholder 5">
            <a:extLst>
              <a:ext uri="{FF2B5EF4-FFF2-40B4-BE49-F238E27FC236}">
                <a16:creationId xmlns:a16="http://schemas.microsoft.com/office/drawing/2014/main" id="{A1ACC6C4-1047-5055-A489-C9F52BF7CBCB}"/>
              </a:ext>
            </a:extLst>
          </p:cNvPr>
          <p:cNvGraphicFramePr>
            <a:graphicFrameLocks noGrp="1"/>
          </p:cNvGraphicFramePr>
          <p:nvPr>
            <p:ph idx="1"/>
            <p:extLst>
              <p:ext uri="{D42A27DB-BD31-4B8C-83A1-F6EECF244321}">
                <p14:modId xmlns:p14="http://schemas.microsoft.com/office/powerpoint/2010/main" val="1200427021"/>
              </p:ext>
            </p:extLst>
          </p:nvPr>
        </p:nvGraphicFramePr>
        <p:xfrm>
          <a:off x="147782" y="1588655"/>
          <a:ext cx="11591636" cy="50153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823603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9F3B0-34EF-6A18-8421-3801A506B7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B88BF0-1CA5-ECAE-7C41-EC0D052A631D}"/>
              </a:ext>
            </a:extLst>
          </p:cNvPr>
          <p:cNvSpPr>
            <a:spLocks noGrp="1"/>
          </p:cNvSpPr>
          <p:nvPr>
            <p:ph type="title"/>
          </p:nvPr>
        </p:nvSpPr>
        <p:spPr>
          <a:xfrm>
            <a:off x="1143001" y="254000"/>
            <a:ext cx="9905998" cy="1478570"/>
          </a:xfrm>
        </p:spPr>
        <p:txBody>
          <a:bodyPr/>
          <a:lstStyle/>
          <a:p>
            <a:r>
              <a:rPr lang="en-US" dirty="0"/>
              <a:t>INTERNSHIP OPPORTUNITIES</a:t>
            </a:r>
            <a:endParaRPr lang="en-GB" dirty="0"/>
          </a:p>
        </p:txBody>
      </p:sp>
      <p:graphicFrame>
        <p:nvGraphicFramePr>
          <p:cNvPr id="6" name="Content Placeholder 5">
            <a:extLst>
              <a:ext uri="{FF2B5EF4-FFF2-40B4-BE49-F238E27FC236}">
                <a16:creationId xmlns:a16="http://schemas.microsoft.com/office/drawing/2014/main" id="{2E560D00-234A-C5B1-9C9A-AE8CDBEADE0C}"/>
              </a:ext>
            </a:extLst>
          </p:cNvPr>
          <p:cNvGraphicFramePr>
            <a:graphicFrameLocks noGrp="1"/>
          </p:cNvGraphicFramePr>
          <p:nvPr>
            <p:ph idx="1"/>
            <p:extLst>
              <p:ext uri="{D42A27DB-BD31-4B8C-83A1-F6EECF244321}">
                <p14:modId xmlns:p14="http://schemas.microsoft.com/office/powerpoint/2010/main" val="2845835740"/>
              </p:ext>
            </p:extLst>
          </p:nvPr>
        </p:nvGraphicFramePr>
        <p:xfrm>
          <a:off x="147782" y="1588655"/>
          <a:ext cx="11591636" cy="50153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718692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A0AD2-5B7D-B6E8-5E60-C91780DDFD47}"/>
              </a:ext>
            </a:extLst>
          </p:cNvPr>
          <p:cNvSpPr>
            <a:spLocks noGrp="1"/>
          </p:cNvSpPr>
          <p:nvPr>
            <p:ph type="title"/>
          </p:nvPr>
        </p:nvSpPr>
        <p:spPr>
          <a:xfrm>
            <a:off x="1143001" y="212118"/>
            <a:ext cx="9905998" cy="1478570"/>
          </a:xfrm>
        </p:spPr>
        <p:txBody>
          <a:bodyPr/>
          <a:lstStyle/>
          <a:p>
            <a:r>
              <a:rPr lang="en-US" dirty="0"/>
              <a:t>PENALTIES</a:t>
            </a:r>
            <a:endParaRPr lang="en-GB" dirty="0"/>
          </a:p>
        </p:txBody>
      </p:sp>
      <p:graphicFrame>
        <p:nvGraphicFramePr>
          <p:cNvPr id="4" name="Content Placeholder 3">
            <a:extLst>
              <a:ext uri="{FF2B5EF4-FFF2-40B4-BE49-F238E27FC236}">
                <a16:creationId xmlns:a16="http://schemas.microsoft.com/office/drawing/2014/main" id="{0A26460E-69E4-3E74-280C-31DA893D8DDE}"/>
              </a:ext>
            </a:extLst>
          </p:cNvPr>
          <p:cNvGraphicFramePr>
            <a:graphicFrameLocks noGrp="1"/>
          </p:cNvGraphicFramePr>
          <p:nvPr>
            <p:ph idx="1"/>
            <p:extLst>
              <p:ext uri="{D42A27DB-BD31-4B8C-83A1-F6EECF244321}">
                <p14:modId xmlns:p14="http://schemas.microsoft.com/office/powerpoint/2010/main" val="2089571234"/>
              </p:ext>
            </p:extLst>
          </p:nvPr>
        </p:nvGraphicFramePr>
        <p:xfrm>
          <a:off x="212436" y="1071419"/>
          <a:ext cx="11619345" cy="57173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800586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6D60C2C9-8227-475E-9903-3E2AC8C38ED2}"/>
              </a:ext>
            </a:extLst>
          </p:cNvPr>
          <p:cNvSpPr/>
          <p:nvPr/>
        </p:nvSpPr>
        <p:spPr>
          <a:xfrm>
            <a:off x="1097239" y="5326133"/>
            <a:ext cx="5816372" cy="575542"/>
          </a:xfrm>
          <a:prstGeom prst="ellipse">
            <a:avLst/>
          </a:prstGeom>
          <a:solidFill>
            <a:schemeClr val="tx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nvGrpSpPr>
          <p:cNvPr id="25" name="Group 24">
            <a:extLst>
              <a:ext uri="{FF2B5EF4-FFF2-40B4-BE49-F238E27FC236}">
                <a16:creationId xmlns:a16="http://schemas.microsoft.com/office/drawing/2014/main" id="{B5175395-EA26-4014-9FA9-016EA9C41DAB}"/>
              </a:ext>
            </a:extLst>
          </p:cNvPr>
          <p:cNvGrpSpPr/>
          <p:nvPr/>
        </p:nvGrpSpPr>
        <p:grpSpPr>
          <a:xfrm>
            <a:off x="1373718" y="1994403"/>
            <a:ext cx="5263414" cy="3619501"/>
            <a:chOff x="4935538" y="2633663"/>
            <a:chExt cx="2317750" cy="1593851"/>
          </a:xfrm>
        </p:grpSpPr>
        <p:sp>
          <p:nvSpPr>
            <p:cNvPr id="18" name="AutoShape 11">
              <a:extLst>
                <a:ext uri="{FF2B5EF4-FFF2-40B4-BE49-F238E27FC236}">
                  <a16:creationId xmlns:a16="http://schemas.microsoft.com/office/drawing/2014/main" id="{AECAC0E3-22A8-46C4-A011-EFDB00671900}"/>
                </a:ext>
              </a:extLst>
            </p:cNvPr>
            <p:cNvSpPr>
              <a:spLocks noChangeAspect="1" noChangeArrowheads="1" noTextEdit="1"/>
            </p:cNvSpPr>
            <p:nvPr/>
          </p:nvSpPr>
          <p:spPr bwMode="auto">
            <a:xfrm>
              <a:off x="4938713" y="2633663"/>
              <a:ext cx="2314575" cy="159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82F39"/>
                </a:solidFill>
                <a:effectLst/>
                <a:uLnTx/>
                <a:uFillTx/>
                <a:latin typeface="Calibri" panose="020F0502020204030204"/>
                <a:ea typeface="+mn-ea"/>
                <a:cs typeface="+mn-cs"/>
              </a:endParaRPr>
            </a:p>
          </p:txBody>
        </p:sp>
        <p:sp>
          <p:nvSpPr>
            <p:cNvPr id="19" name="Freeform 13">
              <a:extLst>
                <a:ext uri="{FF2B5EF4-FFF2-40B4-BE49-F238E27FC236}">
                  <a16:creationId xmlns:a16="http://schemas.microsoft.com/office/drawing/2014/main" id="{CBBED9BA-4B05-4E15-BE6A-AE3F396A35ED}"/>
                </a:ext>
              </a:extLst>
            </p:cNvPr>
            <p:cNvSpPr>
              <a:spLocks noEditPoints="1"/>
            </p:cNvSpPr>
            <p:nvPr/>
          </p:nvSpPr>
          <p:spPr bwMode="auto">
            <a:xfrm>
              <a:off x="4935538" y="3298826"/>
              <a:ext cx="2317750" cy="928688"/>
            </a:xfrm>
            <a:custGeom>
              <a:avLst/>
              <a:gdLst>
                <a:gd name="T0" fmla="*/ 8 w 727"/>
                <a:gd name="T1" fmla="*/ 223 h 291"/>
                <a:gd name="T2" fmla="*/ 60 w 727"/>
                <a:gd name="T3" fmla="*/ 104 h 291"/>
                <a:gd name="T4" fmla="*/ 102 w 727"/>
                <a:gd name="T5" fmla="*/ 7 h 291"/>
                <a:gd name="T6" fmla="*/ 139 w 727"/>
                <a:gd name="T7" fmla="*/ 7 h 291"/>
                <a:gd name="T8" fmla="*/ 264 w 727"/>
                <a:gd name="T9" fmla="*/ 34 h 291"/>
                <a:gd name="T10" fmla="*/ 311 w 727"/>
                <a:gd name="T11" fmla="*/ 25 h 291"/>
                <a:gd name="T12" fmla="*/ 436 w 727"/>
                <a:gd name="T13" fmla="*/ 2 h 291"/>
                <a:gd name="T14" fmla="*/ 506 w 727"/>
                <a:gd name="T15" fmla="*/ 43 h 291"/>
                <a:gd name="T16" fmla="*/ 448 w 727"/>
                <a:gd name="T17" fmla="*/ 45 h 291"/>
                <a:gd name="T18" fmla="*/ 474 w 727"/>
                <a:gd name="T19" fmla="*/ 160 h 291"/>
                <a:gd name="T20" fmla="*/ 492 w 727"/>
                <a:gd name="T21" fmla="*/ 219 h 291"/>
                <a:gd name="T22" fmla="*/ 638 w 727"/>
                <a:gd name="T23" fmla="*/ 246 h 291"/>
                <a:gd name="T24" fmla="*/ 682 w 727"/>
                <a:gd name="T25" fmla="*/ 253 h 291"/>
                <a:gd name="T26" fmla="*/ 649 w 727"/>
                <a:gd name="T27" fmla="*/ 169 h 291"/>
                <a:gd name="T28" fmla="*/ 615 w 727"/>
                <a:gd name="T29" fmla="*/ 84 h 291"/>
                <a:gd name="T30" fmla="*/ 633 w 727"/>
                <a:gd name="T31" fmla="*/ 54 h 291"/>
                <a:gd name="T32" fmla="*/ 646 w 727"/>
                <a:gd name="T33" fmla="*/ 276 h 291"/>
                <a:gd name="T34" fmla="*/ 507 w 727"/>
                <a:gd name="T35" fmla="*/ 250 h 291"/>
                <a:gd name="T36" fmla="*/ 462 w 727"/>
                <a:gd name="T37" fmla="*/ 248 h 291"/>
                <a:gd name="T38" fmla="*/ 368 w 727"/>
                <a:gd name="T39" fmla="*/ 263 h 291"/>
                <a:gd name="T40" fmla="*/ 243 w 727"/>
                <a:gd name="T41" fmla="*/ 283 h 291"/>
                <a:gd name="T42" fmla="*/ 203 w 727"/>
                <a:gd name="T43" fmla="*/ 283 h 291"/>
                <a:gd name="T44" fmla="*/ 235 w 727"/>
                <a:gd name="T45" fmla="*/ 256 h 291"/>
                <a:gd name="T46" fmla="*/ 309 w 727"/>
                <a:gd name="T47" fmla="*/ 244 h 291"/>
                <a:gd name="T48" fmla="*/ 422 w 727"/>
                <a:gd name="T49" fmla="*/ 226 h 291"/>
                <a:gd name="T50" fmla="*/ 466 w 727"/>
                <a:gd name="T51" fmla="*/ 215 h 291"/>
                <a:gd name="T52" fmla="*/ 442 w 727"/>
                <a:gd name="T53" fmla="*/ 113 h 291"/>
                <a:gd name="T54" fmla="*/ 410 w 727"/>
                <a:gd name="T55" fmla="*/ 34 h 291"/>
                <a:gd name="T56" fmla="*/ 283 w 727"/>
                <a:gd name="T57" fmla="*/ 60 h 291"/>
                <a:gd name="T58" fmla="*/ 263 w 727"/>
                <a:gd name="T59" fmla="*/ 121 h 291"/>
                <a:gd name="T60" fmla="*/ 241 w 727"/>
                <a:gd name="T61" fmla="*/ 227 h 291"/>
                <a:gd name="T62" fmla="*/ 40 w 727"/>
                <a:gd name="T63" fmla="*/ 220 h 291"/>
                <a:gd name="T64" fmla="*/ 90 w 727"/>
                <a:gd name="T65" fmla="*/ 231 h 291"/>
                <a:gd name="T66" fmla="*/ 162 w 727"/>
                <a:gd name="T67" fmla="*/ 246 h 291"/>
                <a:gd name="T68" fmla="*/ 215 w 727"/>
                <a:gd name="T69" fmla="*/ 253 h 291"/>
                <a:gd name="T70" fmla="*/ 242 w 727"/>
                <a:gd name="T71" fmla="*/ 119 h 291"/>
                <a:gd name="T72" fmla="*/ 250 w 727"/>
                <a:gd name="T73" fmla="*/ 59 h 291"/>
                <a:gd name="T74" fmla="*/ 128 w 727"/>
                <a:gd name="T75" fmla="*/ 33 h 291"/>
                <a:gd name="T76" fmla="*/ 104 w 727"/>
                <a:gd name="T77" fmla="*/ 73 h 291"/>
                <a:gd name="T78" fmla="*/ 48 w 727"/>
                <a:gd name="T79" fmla="*/ 201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27" h="291">
                  <a:moveTo>
                    <a:pt x="0" y="241"/>
                  </a:moveTo>
                  <a:cubicBezTo>
                    <a:pt x="3" y="235"/>
                    <a:pt x="6" y="229"/>
                    <a:pt x="8" y="223"/>
                  </a:cubicBezTo>
                  <a:cubicBezTo>
                    <a:pt x="17" y="202"/>
                    <a:pt x="27" y="181"/>
                    <a:pt x="36" y="159"/>
                  </a:cubicBezTo>
                  <a:cubicBezTo>
                    <a:pt x="44" y="141"/>
                    <a:pt x="52" y="123"/>
                    <a:pt x="60" y="104"/>
                  </a:cubicBezTo>
                  <a:cubicBezTo>
                    <a:pt x="67" y="89"/>
                    <a:pt x="74" y="73"/>
                    <a:pt x="80" y="57"/>
                  </a:cubicBezTo>
                  <a:cubicBezTo>
                    <a:pt x="81" y="56"/>
                    <a:pt x="99" y="14"/>
                    <a:pt x="102" y="7"/>
                  </a:cubicBezTo>
                  <a:cubicBezTo>
                    <a:pt x="103" y="4"/>
                    <a:pt x="104" y="2"/>
                    <a:pt x="106" y="0"/>
                  </a:cubicBezTo>
                  <a:cubicBezTo>
                    <a:pt x="117" y="2"/>
                    <a:pt x="128" y="4"/>
                    <a:pt x="139" y="7"/>
                  </a:cubicBezTo>
                  <a:cubicBezTo>
                    <a:pt x="163" y="12"/>
                    <a:pt x="187" y="17"/>
                    <a:pt x="211" y="22"/>
                  </a:cubicBezTo>
                  <a:cubicBezTo>
                    <a:pt x="229" y="26"/>
                    <a:pt x="246" y="30"/>
                    <a:pt x="264" y="34"/>
                  </a:cubicBezTo>
                  <a:cubicBezTo>
                    <a:pt x="267" y="34"/>
                    <a:pt x="270" y="34"/>
                    <a:pt x="273" y="33"/>
                  </a:cubicBezTo>
                  <a:cubicBezTo>
                    <a:pt x="286" y="31"/>
                    <a:pt x="298" y="28"/>
                    <a:pt x="311" y="25"/>
                  </a:cubicBezTo>
                  <a:cubicBezTo>
                    <a:pt x="323" y="23"/>
                    <a:pt x="390" y="9"/>
                    <a:pt x="411" y="5"/>
                  </a:cubicBezTo>
                  <a:cubicBezTo>
                    <a:pt x="419" y="3"/>
                    <a:pt x="428" y="2"/>
                    <a:pt x="436" y="2"/>
                  </a:cubicBezTo>
                  <a:cubicBezTo>
                    <a:pt x="450" y="4"/>
                    <a:pt x="487" y="11"/>
                    <a:pt x="487" y="11"/>
                  </a:cubicBezTo>
                  <a:cubicBezTo>
                    <a:pt x="487" y="11"/>
                    <a:pt x="501" y="34"/>
                    <a:pt x="506" y="43"/>
                  </a:cubicBezTo>
                  <a:cubicBezTo>
                    <a:pt x="485" y="39"/>
                    <a:pt x="466" y="36"/>
                    <a:pt x="445" y="32"/>
                  </a:cubicBezTo>
                  <a:cubicBezTo>
                    <a:pt x="446" y="37"/>
                    <a:pt x="447" y="41"/>
                    <a:pt x="448" y="45"/>
                  </a:cubicBezTo>
                  <a:cubicBezTo>
                    <a:pt x="452" y="64"/>
                    <a:pt x="457" y="83"/>
                    <a:pt x="461" y="103"/>
                  </a:cubicBezTo>
                  <a:cubicBezTo>
                    <a:pt x="466" y="122"/>
                    <a:pt x="470" y="141"/>
                    <a:pt x="474" y="160"/>
                  </a:cubicBezTo>
                  <a:cubicBezTo>
                    <a:pt x="479" y="178"/>
                    <a:pt x="483" y="196"/>
                    <a:pt x="487" y="214"/>
                  </a:cubicBezTo>
                  <a:cubicBezTo>
                    <a:pt x="488" y="218"/>
                    <a:pt x="490" y="219"/>
                    <a:pt x="492" y="219"/>
                  </a:cubicBezTo>
                  <a:cubicBezTo>
                    <a:pt x="498" y="219"/>
                    <a:pt x="547" y="229"/>
                    <a:pt x="567" y="232"/>
                  </a:cubicBezTo>
                  <a:cubicBezTo>
                    <a:pt x="591" y="237"/>
                    <a:pt x="615" y="242"/>
                    <a:pt x="638" y="246"/>
                  </a:cubicBezTo>
                  <a:cubicBezTo>
                    <a:pt x="652" y="249"/>
                    <a:pt x="666" y="251"/>
                    <a:pt x="680" y="254"/>
                  </a:cubicBezTo>
                  <a:cubicBezTo>
                    <a:pt x="680" y="254"/>
                    <a:pt x="681" y="253"/>
                    <a:pt x="682" y="253"/>
                  </a:cubicBezTo>
                  <a:cubicBezTo>
                    <a:pt x="679" y="246"/>
                    <a:pt x="676" y="238"/>
                    <a:pt x="674" y="231"/>
                  </a:cubicBezTo>
                  <a:cubicBezTo>
                    <a:pt x="665" y="210"/>
                    <a:pt x="657" y="190"/>
                    <a:pt x="649" y="169"/>
                  </a:cubicBezTo>
                  <a:cubicBezTo>
                    <a:pt x="641" y="148"/>
                    <a:pt x="632" y="127"/>
                    <a:pt x="624" y="107"/>
                  </a:cubicBezTo>
                  <a:cubicBezTo>
                    <a:pt x="621" y="99"/>
                    <a:pt x="618" y="92"/>
                    <a:pt x="615" y="84"/>
                  </a:cubicBezTo>
                  <a:cubicBezTo>
                    <a:pt x="615" y="83"/>
                    <a:pt x="615" y="82"/>
                    <a:pt x="615" y="81"/>
                  </a:cubicBezTo>
                  <a:cubicBezTo>
                    <a:pt x="621" y="72"/>
                    <a:pt x="627" y="64"/>
                    <a:pt x="633" y="54"/>
                  </a:cubicBezTo>
                  <a:cubicBezTo>
                    <a:pt x="665" y="133"/>
                    <a:pt x="696" y="212"/>
                    <a:pt x="727" y="291"/>
                  </a:cubicBezTo>
                  <a:cubicBezTo>
                    <a:pt x="722" y="290"/>
                    <a:pt x="670" y="280"/>
                    <a:pt x="646" y="276"/>
                  </a:cubicBezTo>
                  <a:cubicBezTo>
                    <a:pt x="623" y="271"/>
                    <a:pt x="601" y="268"/>
                    <a:pt x="578" y="263"/>
                  </a:cubicBezTo>
                  <a:cubicBezTo>
                    <a:pt x="554" y="259"/>
                    <a:pt x="530" y="254"/>
                    <a:pt x="507" y="250"/>
                  </a:cubicBezTo>
                  <a:cubicBezTo>
                    <a:pt x="498" y="248"/>
                    <a:pt x="490" y="246"/>
                    <a:pt x="481" y="245"/>
                  </a:cubicBezTo>
                  <a:cubicBezTo>
                    <a:pt x="475" y="245"/>
                    <a:pt x="469" y="247"/>
                    <a:pt x="462" y="248"/>
                  </a:cubicBezTo>
                  <a:cubicBezTo>
                    <a:pt x="451" y="249"/>
                    <a:pt x="440" y="251"/>
                    <a:pt x="429" y="253"/>
                  </a:cubicBezTo>
                  <a:cubicBezTo>
                    <a:pt x="409" y="257"/>
                    <a:pt x="388" y="260"/>
                    <a:pt x="368" y="263"/>
                  </a:cubicBezTo>
                  <a:cubicBezTo>
                    <a:pt x="346" y="267"/>
                    <a:pt x="325" y="270"/>
                    <a:pt x="303" y="273"/>
                  </a:cubicBezTo>
                  <a:cubicBezTo>
                    <a:pt x="283" y="277"/>
                    <a:pt x="263" y="280"/>
                    <a:pt x="243" y="283"/>
                  </a:cubicBezTo>
                  <a:cubicBezTo>
                    <a:pt x="236" y="284"/>
                    <a:pt x="230" y="286"/>
                    <a:pt x="224" y="286"/>
                  </a:cubicBezTo>
                  <a:cubicBezTo>
                    <a:pt x="217" y="286"/>
                    <a:pt x="210" y="284"/>
                    <a:pt x="203" y="283"/>
                  </a:cubicBezTo>
                  <a:cubicBezTo>
                    <a:pt x="190" y="280"/>
                    <a:pt x="178" y="278"/>
                    <a:pt x="165" y="275"/>
                  </a:cubicBezTo>
                  <a:moveTo>
                    <a:pt x="235" y="256"/>
                  </a:moveTo>
                  <a:cubicBezTo>
                    <a:pt x="239" y="255"/>
                    <a:pt x="242" y="255"/>
                    <a:pt x="245" y="255"/>
                  </a:cubicBezTo>
                  <a:cubicBezTo>
                    <a:pt x="267" y="251"/>
                    <a:pt x="288" y="247"/>
                    <a:pt x="309" y="244"/>
                  </a:cubicBezTo>
                  <a:cubicBezTo>
                    <a:pt x="330" y="241"/>
                    <a:pt x="350" y="238"/>
                    <a:pt x="371" y="234"/>
                  </a:cubicBezTo>
                  <a:cubicBezTo>
                    <a:pt x="388" y="232"/>
                    <a:pt x="405" y="229"/>
                    <a:pt x="422" y="226"/>
                  </a:cubicBezTo>
                  <a:cubicBezTo>
                    <a:pt x="436" y="224"/>
                    <a:pt x="449" y="222"/>
                    <a:pt x="463" y="220"/>
                  </a:cubicBezTo>
                  <a:cubicBezTo>
                    <a:pt x="465" y="219"/>
                    <a:pt x="467" y="219"/>
                    <a:pt x="466" y="215"/>
                  </a:cubicBezTo>
                  <a:cubicBezTo>
                    <a:pt x="463" y="200"/>
                    <a:pt x="459" y="185"/>
                    <a:pt x="455" y="169"/>
                  </a:cubicBezTo>
                  <a:cubicBezTo>
                    <a:pt x="451" y="151"/>
                    <a:pt x="446" y="132"/>
                    <a:pt x="442" y="113"/>
                  </a:cubicBezTo>
                  <a:cubicBezTo>
                    <a:pt x="437" y="90"/>
                    <a:pt x="432" y="67"/>
                    <a:pt x="426" y="44"/>
                  </a:cubicBezTo>
                  <a:cubicBezTo>
                    <a:pt x="423" y="31"/>
                    <a:pt x="423" y="31"/>
                    <a:pt x="410" y="34"/>
                  </a:cubicBezTo>
                  <a:cubicBezTo>
                    <a:pt x="388" y="38"/>
                    <a:pt x="367" y="43"/>
                    <a:pt x="345" y="47"/>
                  </a:cubicBezTo>
                  <a:cubicBezTo>
                    <a:pt x="324" y="52"/>
                    <a:pt x="304" y="55"/>
                    <a:pt x="283" y="60"/>
                  </a:cubicBezTo>
                  <a:cubicBezTo>
                    <a:pt x="275" y="61"/>
                    <a:pt x="275" y="61"/>
                    <a:pt x="273" y="70"/>
                  </a:cubicBezTo>
                  <a:cubicBezTo>
                    <a:pt x="269" y="87"/>
                    <a:pt x="266" y="104"/>
                    <a:pt x="263" y="121"/>
                  </a:cubicBezTo>
                  <a:cubicBezTo>
                    <a:pt x="258" y="143"/>
                    <a:pt x="254" y="164"/>
                    <a:pt x="249" y="186"/>
                  </a:cubicBezTo>
                  <a:cubicBezTo>
                    <a:pt x="247" y="199"/>
                    <a:pt x="244" y="213"/>
                    <a:pt x="241" y="227"/>
                  </a:cubicBezTo>
                  <a:cubicBezTo>
                    <a:pt x="239" y="236"/>
                    <a:pt x="237" y="245"/>
                    <a:pt x="235" y="256"/>
                  </a:cubicBezTo>
                  <a:close/>
                  <a:moveTo>
                    <a:pt x="40" y="220"/>
                  </a:moveTo>
                  <a:cubicBezTo>
                    <a:pt x="41" y="220"/>
                    <a:pt x="42" y="221"/>
                    <a:pt x="43" y="221"/>
                  </a:cubicBezTo>
                  <a:cubicBezTo>
                    <a:pt x="58" y="224"/>
                    <a:pt x="74" y="228"/>
                    <a:pt x="90" y="231"/>
                  </a:cubicBezTo>
                  <a:cubicBezTo>
                    <a:pt x="102" y="234"/>
                    <a:pt x="114" y="236"/>
                    <a:pt x="126" y="238"/>
                  </a:cubicBezTo>
                  <a:cubicBezTo>
                    <a:pt x="138" y="241"/>
                    <a:pt x="150" y="244"/>
                    <a:pt x="162" y="246"/>
                  </a:cubicBezTo>
                  <a:cubicBezTo>
                    <a:pt x="178" y="249"/>
                    <a:pt x="194" y="252"/>
                    <a:pt x="210" y="256"/>
                  </a:cubicBezTo>
                  <a:cubicBezTo>
                    <a:pt x="213" y="256"/>
                    <a:pt x="214" y="256"/>
                    <a:pt x="215" y="253"/>
                  </a:cubicBezTo>
                  <a:cubicBezTo>
                    <a:pt x="217" y="240"/>
                    <a:pt x="228" y="186"/>
                    <a:pt x="229" y="181"/>
                  </a:cubicBezTo>
                  <a:cubicBezTo>
                    <a:pt x="233" y="160"/>
                    <a:pt x="238" y="140"/>
                    <a:pt x="242" y="119"/>
                  </a:cubicBezTo>
                  <a:cubicBezTo>
                    <a:pt x="246" y="101"/>
                    <a:pt x="249" y="82"/>
                    <a:pt x="253" y="64"/>
                  </a:cubicBezTo>
                  <a:cubicBezTo>
                    <a:pt x="254" y="61"/>
                    <a:pt x="252" y="60"/>
                    <a:pt x="250" y="59"/>
                  </a:cubicBezTo>
                  <a:cubicBezTo>
                    <a:pt x="231" y="55"/>
                    <a:pt x="212" y="51"/>
                    <a:pt x="193" y="47"/>
                  </a:cubicBezTo>
                  <a:cubicBezTo>
                    <a:pt x="171" y="43"/>
                    <a:pt x="149" y="38"/>
                    <a:pt x="128" y="33"/>
                  </a:cubicBezTo>
                  <a:cubicBezTo>
                    <a:pt x="122" y="31"/>
                    <a:pt x="121" y="34"/>
                    <a:pt x="119" y="37"/>
                  </a:cubicBezTo>
                  <a:cubicBezTo>
                    <a:pt x="114" y="49"/>
                    <a:pt x="109" y="61"/>
                    <a:pt x="104" y="73"/>
                  </a:cubicBezTo>
                  <a:cubicBezTo>
                    <a:pt x="95" y="95"/>
                    <a:pt x="85" y="116"/>
                    <a:pt x="76" y="137"/>
                  </a:cubicBezTo>
                  <a:cubicBezTo>
                    <a:pt x="67" y="158"/>
                    <a:pt x="58" y="179"/>
                    <a:pt x="48" y="201"/>
                  </a:cubicBezTo>
                  <a:cubicBezTo>
                    <a:pt x="46" y="207"/>
                    <a:pt x="43" y="213"/>
                    <a:pt x="40" y="2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82F39"/>
                </a:solidFill>
                <a:effectLst/>
                <a:uLnTx/>
                <a:uFillTx/>
                <a:latin typeface="Calibri" panose="020F0502020204030204"/>
                <a:ea typeface="+mn-ea"/>
                <a:cs typeface="+mn-cs"/>
              </a:endParaRPr>
            </a:p>
          </p:txBody>
        </p:sp>
        <p:sp>
          <p:nvSpPr>
            <p:cNvPr id="23" name="Freeform 17">
              <a:extLst>
                <a:ext uri="{FF2B5EF4-FFF2-40B4-BE49-F238E27FC236}">
                  <a16:creationId xmlns:a16="http://schemas.microsoft.com/office/drawing/2014/main" id="{02E84567-9211-470D-A931-DDBCCD978037}"/>
                </a:ext>
              </a:extLst>
            </p:cNvPr>
            <p:cNvSpPr>
              <a:spLocks noEditPoints="1"/>
            </p:cNvSpPr>
            <p:nvPr/>
          </p:nvSpPr>
          <p:spPr bwMode="auto">
            <a:xfrm>
              <a:off x="6411913" y="2636838"/>
              <a:ext cx="704850" cy="1006475"/>
            </a:xfrm>
            <a:custGeom>
              <a:avLst/>
              <a:gdLst>
                <a:gd name="T0" fmla="*/ 214 w 221"/>
                <a:gd name="T1" fmla="*/ 77 h 315"/>
                <a:gd name="T2" fmla="*/ 164 w 221"/>
                <a:gd name="T3" fmla="*/ 14 h 315"/>
                <a:gd name="T4" fmla="*/ 110 w 221"/>
                <a:gd name="T5" fmla="*/ 0 h 315"/>
                <a:gd name="T6" fmla="*/ 110 w 221"/>
                <a:gd name="T7" fmla="*/ 0 h 315"/>
                <a:gd name="T8" fmla="*/ 56 w 221"/>
                <a:gd name="T9" fmla="*/ 14 h 315"/>
                <a:gd name="T10" fmla="*/ 6 w 221"/>
                <a:gd name="T11" fmla="*/ 77 h 315"/>
                <a:gd name="T12" fmla="*/ 5 w 221"/>
                <a:gd name="T13" fmla="*/ 132 h 315"/>
                <a:gd name="T14" fmla="*/ 40 w 221"/>
                <a:gd name="T15" fmla="*/ 208 h 315"/>
                <a:gd name="T16" fmla="*/ 94 w 221"/>
                <a:gd name="T17" fmla="*/ 292 h 315"/>
                <a:gd name="T18" fmla="*/ 110 w 221"/>
                <a:gd name="T19" fmla="*/ 315 h 315"/>
                <a:gd name="T20" fmla="*/ 110 w 221"/>
                <a:gd name="T21" fmla="*/ 315 h 315"/>
                <a:gd name="T22" fmla="*/ 126 w 221"/>
                <a:gd name="T23" fmla="*/ 292 h 315"/>
                <a:gd name="T24" fmla="*/ 180 w 221"/>
                <a:gd name="T25" fmla="*/ 208 h 315"/>
                <a:gd name="T26" fmla="*/ 215 w 221"/>
                <a:gd name="T27" fmla="*/ 132 h 315"/>
                <a:gd name="T28" fmla="*/ 214 w 221"/>
                <a:gd name="T29" fmla="*/ 77 h 315"/>
                <a:gd name="T30" fmla="*/ 110 w 221"/>
                <a:gd name="T31" fmla="*/ 174 h 315"/>
                <a:gd name="T32" fmla="*/ 110 w 221"/>
                <a:gd name="T33" fmla="*/ 174 h 315"/>
                <a:gd name="T34" fmla="*/ 110 w 221"/>
                <a:gd name="T35" fmla="*/ 174 h 315"/>
                <a:gd name="T36" fmla="*/ 44 w 221"/>
                <a:gd name="T37" fmla="*/ 108 h 315"/>
                <a:gd name="T38" fmla="*/ 110 w 221"/>
                <a:gd name="T39" fmla="*/ 42 h 315"/>
                <a:gd name="T40" fmla="*/ 110 w 221"/>
                <a:gd name="T41" fmla="*/ 42 h 315"/>
                <a:gd name="T42" fmla="*/ 110 w 221"/>
                <a:gd name="T43" fmla="*/ 42 h 315"/>
                <a:gd name="T44" fmla="*/ 176 w 221"/>
                <a:gd name="T45" fmla="*/ 108 h 315"/>
                <a:gd name="T46" fmla="*/ 110 w 221"/>
                <a:gd name="T47" fmla="*/ 174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1" h="315">
                  <a:moveTo>
                    <a:pt x="214" y="77"/>
                  </a:moveTo>
                  <a:cubicBezTo>
                    <a:pt x="206" y="50"/>
                    <a:pt x="189" y="29"/>
                    <a:pt x="164" y="14"/>
                  </a:cubicBezTo>
                  <a:cubicBezTo>
                    <a:pt x="147" y="4"/>
                    <a:pt x="129" y="0"/>
                    <a:pt x="110" y="0"/>
                  </a:cubicBezTo>
                  <a:cubicBezTo>
                    <a:pt x="110" y="0"/>
                    <a:pt x="110" y="0"/>
                    <a:pt x="110" y="0"/>
                  </a:cubicBezTo>
                  <a:cubicBezTo>
                    <a:pt x="91" y="0"/>
                    <a:pt x="73" y="4"/>
                    <a:pt x="56" y="14"/>
                  </a:cubicBezTo>
                  <a:cubicBezTo>
                    <a:pt x="31" y="29"/>
                    <a:pt x="15" y="50"/>
                    <a:pt x="6" y="77"/>
                  </a:cubicBezTo>
                  <a:cubicBezTo>
                    <a:pt x="1" y="95"/>
                    <a:pt x="0" y="114"/>
                    <a:pt x="5" y="132"/>
                  </a:cubicBezTo>
                  <a:cubicBezTo>
                    <a:pt x="13" y="159"/>
                    <a:pt x="26" y="184"/>
                    <a:pt x="40" y="208"/>
                  </a:cubicBezTo>
                  <a:cubicBezTo>
                    <a:pt x="58" y="237"/>
                    <a:pt x="76" y="264"/>
                    <a:pt x="94" y="292"/>
                  </a:cubicBezTo>
                  <a:cubicBezTo>
                    <a:pt x="99" y="300"/>
                    <a:pt x="104" y="307"/>
                    <a:pt x="110" y="315"/>
                  </a:cubicBezTo>
                  <a:cubicBezTo>
                    <a:pt x="110" y="315"/>
                    <a:pt x="110" y="315"/>
                    <a:pt x="110" y="315"/>
                  </a:cubicBezTo>
                  <a:cubicBezTo>
                    <a:pt x="116" y="307"/>
                    <a:pt x="121" y="300"/>
                    <a:pt x="126" y="292"/>
                  </a:cubicBezTo>
                  <a:cubicBezTo>
                    <a:pt x="144" y="264"/>
                    <a:pt x="163" y="237"/>
                    <a:pt x="180" y="208"/>
                  </a:cubicBezTo>
                  <a:cubicBezTo>
                    <a:pt x="194" y="184"/>
                    <a:pt x="207" y="159"/>
                    <a:pt x="215" y="132"/>
                  </a:cubicBezTo>
                  <a:cubicBezTo>
                    <a:pt x="221" y="114"/>
                    <a:pt x="220" y="95"/>
                    <a:pt x="214" y="77"/>
                  </a:cubicBezTo>
                  <a:close/>
                  <a:moveTo>
                    <a:pt x="110" y="174"/>
                  </a:moveTo>
                  <a:cubicBezTo>
                    <a:pt x="110" y="174"/>
                    <a:pt x="110" y="174"/>
                    <a:pt x="110" y="174"/>
                  </a:cubicBezTo>
                  <a:cubicBezTo>
                    <a:pt x="110" y="174"/>
                    <a:pt x="110" y="174"/>
                    <a:pt x="110" y="174"/>
                  </a:cubicBezTo>
                  <a:cubicBezTo>
                    <a:pt x="74" y="174"/>
                    <a:pt x="44" y="145"/>
                    <a:pt x="44" y="108"/>
                  </a:cubicBezTo>
                  <a:cubicBezTo>
                    <a:pt x="44" y="72"/>
                    <a:pt x="74" y="42"/>
                    <a:pt x="110" y="42"/>
                  </a:cubicBezTo>
                  <a:cubicBezTo>
                    <a:pt x="110" y="42"/>
                    <a:pt x="110" y="42"/>
                    <a:pt x="110" y="42"/>
                  </a:cubicBezTo>
                  <a:cubicBezTo>
                    <a:pt x="110" y="42"/>
                    <a:pt x="110" y="42"/>
                    <a:pt x="110" y="42"/>
                  </a:cubicBezTo>
                  <a:cubicBezTo>
                    <a:pt x="147" y="42"/>
                    <a:pt x="176" y="72"/>
                    <a:pt x="176" y="108"/>
                  </a:cubicBezTo>
                  <a:cubicBezTo>
                    <a:pt x="176" y="145"/>
                    <a:pt x="147" y="174"/>
                    <a:pt x="110" y="174"/>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82F39"/>
                </a:solidFill>
                <a:effectLst/>
                <a:uLnTx/>
                <a:uFillTx/>
                <a:latin typeface="Calibri" panose="020F0502020204030204"/>
                <a:ea typeface="+mn-ea"/>
                <a:cs typeface="+mn-cs"/>
              </a:endParaRPr>
            </a:p>
          </p:txBody>
        </p:sp>
      </p:grpSp>
      <p:sp>
        <p:nvSpPr>
          <p:cNvPr id="26" name="TextBox 25">
            <a:extLst>
              <a:ext uri="{FF2B5EF4-FFF2-40B4-BE49-F238E27FC236}">
                <a16:creationId xmlns:a16="http://schemas.microsoft.com/office/drawing/2014/main" id="{7979F210-DE34-4C4F-AD58-9D5A78383CA2}"/>
              </a:ext>
            </a:extLst>
          </p:cNvPr>
          <p:cNvSpPr txBox="1"/>
          <p:nvPr/>
        </p:nvSpPr>
        <p:spPr>
          <a:xfrm>
            <a:off x="650303" y="333446"/>
            <a:ext cx="10891394" cy="461665"/>
          </a:xfrm>
          <a:prstGeom prst="rect">
            <a:avLst/>
          </a:prstGeom>
          <a:noFill/>
        </p:spPr>
        <p:txBody>
          <a:bodyPr wrap="square" rtlCol="0">
            <a:spAutoFit/>
          </a:bodyPr>
          <a:lstStyle/>
          <a:p>
            <a:r>
              <a:rPr lang="en-GB" sz="2400" b="1" dirty="0">
                <a:latin typeface="Open Sans" panose="020B0606030504020204" pitchFamily="34" charset="0"/>
                <a:ea typeface="Open Sans" panose="020B0606030504020204" pitchFamily="34" charset="0"/>
                <a:cs typeface="Open Sans" panose="020B0606030504020204" pitchFamily="34" charset="0"/>
              </a:rPr>
              <a:t>THANK YOU </a:t>
            </a:r>
            <a:endParaRPr kumimoji="0" lang="en-GB" sz="2400" b="0" i="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0" name="TextBox 19">
            <a:extLst>
              <a:ext uri="{FF2B5EF4-FFF2-40B4-BE49-F238E27FC236}">
                <a16:creationId xmlns:a16="http://schemas.microsoft.com/office/drawing/2014/main" id="{EF9B8159-FF8A-4CCB-8EBD-BC28CBB5ADC5}"/>
              </a:ext>
            </a:extLst>
          </p:cNvPr>
          <p:cNvSpPr txBox="1"/>
          <p:nvPr/>
        </p:nvSpPr>
        <p:spPr>
          <a:xfrm>
            <a:off x="4779522" y="6221232"/>
            <a:ext cx="6935960" cy="461665"/>
          </a:xfrm>
          <a:prstGeom prst="rect">
            <a:avLst/>
          </a:prstGeom>
          <a:noFill/>
        </p:spPr>
        <p:txBody>
          <a:bodyPr wrap="square" rtlCol="0">
            <a:spAutoFit/>
          </a:bodyPr>
          <a:lstStyle/>
          <a:p>
            <a:r>
              <a:rPr lang="en-GB" sz="2400" b="1" dirty="0">
                <a:latin typeface="Open Sans" panose="020B0606030504020204" pitchFamily="34" charset="0"/>
                <a:ea typeface="Open Sans" panose="020B0606030504020204" pitchFamily="34" charset="0"/>
                <a:cs typeface="Open Sans" panose="020B0606030504020204" pitchFamily="34" charset="0"/>
              </a:rPr>
              <a:t>Annemarie.fish@sqalproptech.com</a:t>
            </a:r>
            <a:endParaRPr kumimoji="0" lang="en-GB" sz="2400" b="0" i="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6628576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CB8C1-B486-4B9C-87FF-2A33E8B4C15D}"/>
              </a:ext>
            </a:extLst>
          </p:cNvPr>
          <p:cNvSpPr>
            <a:spLocks noGrp="1"/>
          </p:cNvSpPr>
          <p:nvPr>
            <p:ph type="title"/>
          </p:nvPr>
        </p:nvSpPr>
        <p:spPr/>
        <p:txBody>
          <a:bodyPr/>
          <a:lstStyle/>
          <a:p>
            <a:r>
              <a:rPr lang="en-US" dirty="0"/>
              <a:t>Annemarie Fish </a:t>
            </a:r>
            <a:r>
              <a:rPr lang="en-US" dirty="0" err="1"/>
              <a:t>Backgroud</a:t>
            </a:r>
            <a:endParaRPr lang="en-GB" dirty="0"/>
          </a:p>
        </p:txBody>
      </p:sp>
      <p:sp>
        <p:nvSpPr>
          <p:cNvPr id="3" name="Content Placeholder 2">
            <a:extLst>
              <a:ext uri="{FF2B5EF4-FFF2-40B4-BE49-F238E27FC236}">
                <a16:creationId xmlns:a16="http://schemas.microsoft.com/office/drawing/2014/main" id="{1AA87AB2-3761-4EA8-AA80-0158C8DD90D0}"/>
              </a:ext>
            </a:extLst>
          </p:cNvPr>
          <p:cNvSpPr>
            <a:spLocks noGrp="1"/>
          </p:cNvSpPr>
          <p:nvPr>
            <p:ph idx="1"/>
          </p:nvPr>
        </p:nvSpPr>
        <p:spPr/>
        <p:txBody>
          <a:bodyPr>
            <a:normAutofit fontScale="55000" lnSpcReduction="20000"/>
          </a:bodyPr>
          <a:lstStyle/>
          <a:p>
            <a:r>
              <a:rPr lang="en-US" dirty="0"/>
              <a:t>15 years experience at Local Government</a:t>
            </a:r>
          </a:p>
          <a:p>
            <a:r>
              <a:rPr lang="en-US" dirty="0"/>
              <a:t>2008 Appointed as GIS Coordinator at Buffalo City Metro</a:t>
            </a:r>
          </a:p>
          <a:p>
            <a:r>
              <a:rPr lang="en-US" dirty="0"/>
              <a:t>Key challenges </a:t>
            </a:r>
            <a:r>
              <a:rPr lang="en-US" dirty="0" err="1"/>
              <a:t>Gis</a:t>
            </a:r>
            <a:r>
              <a:rPr lang="en-US" dirty="0"/>
              <a:t> Skills</a:t>
            </a:r>
          </a:p>
          <a:p>
            <a:r>
              <a:rPr lang="en-US" dirty="0"/>
              <a:t>Moved to City  Managers office – EPMO</a:t>
            </a:r>
          </a:p>
          <a:p>
            <a:r>
              <a:rPr lang="en-US" dirty="0"/>
              <a:t>Motivated for GIS to be added to ISDG Skills </a:t>
            </a:r>
          </a:p>
          <a:p>
            <a:pPr lvl="1"/>
            <a:r>
              <a:rPr lang="en-US" dirty="0"/>
              <a:t>1</a:t>
            </a:r>
            <a:r>
              <a:rPr lang="en-US" baseline="30000" dirty="0"/>
              <a:t>st</a:t>
            </a:r>
            <a:r>
              <a:rPr lang="en-US" dirty="0"/>
              <a:t> </a:t>
            </a:r>
            <a:r>
              <a:rPr lang="en-US" dirty="0" err="1"/>
              <a:t>GISc</a:t>
            </a:r>
            <a:r>
              <a:rPr lang="en-US" dirty="0"/>
              <a:t> graduates appointed and Registered</a:t>
            </a:r>
          </a:p>
          <a:p>
            <a:r>
              <a:rPr lang="en-US" dirty="0"/>
              <a:t>2016 Moved to Private Sector</a:t>
            </a:r>
          </a:p>
          <a:p>
            <a:pPr lvl="1"/>
            <a:r>
              <a:rPr lang="en-US" dirty="0"/>
              <a:t>www.sqalproptech.com</a:t>
            </a:r>
          </a:p>
          <a:p>
            <a:r>
              <a:rPr lang="en-US" dirty="0"/>
              <a:t>LGSETA</a:t>
            </a:r>
          </a:p>
          <a:p>
            <a:r>
              <a:rPr lang="en-US" dirty="0"/>
              <a:t>Randwater Training Academy</a:t>
            </a:r>
          </a:p>
          <a:p>
            <a:r>
              <a:rPr lang="en-US" dirty="0"/>
              <a:t>Masterplans, SDF’s, GIS Strategies</a:t>
            </a:r>
          </a:p>
        </p:txBody>
      </p:sp>
    </p:spTree>
    <p:extLst>
      <p:ext uri="{BB962C8B-B14F-4D97-AF65-F5344CB8AC3E}">
        <p14:creationId xmlns:p14="http://schemas.microsoft.com/office/powerpoint/2010/main" val="1705860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EBBDCC75-D59D-4995-8A87-ABD2C9BA4578}"/>
              </a:ext>
            </a:extLst>
          </p:cNvPr>
          <p:cNvGrpSpPr/>
          <p:nvPr/>
        </p:nvGrpSpPr>
        <p:grpSpPr>
          <a:xfrm>
            <a:off x="426507" y="1"/>
            <a:ext cx="9926659" cy="6858000"/>
            <a:chOff x="4549775" y="1466850"/>
            <a:chExt cx="3092450" cy="3922713"/>
          </a:xfrm>
        </p:grpSpPr>
        <p:sp>
          <p:nvSpPr>
            <p:cNvPr id="6" name="Freeform 5">
              <a:extLst>
                <a:ext uri="{FF2B5EF4-FFF2-40B4-BE49-F238E27FC236}">
                  <a16:creationId xmlns:a16="http://schemas.microsoft.com/office/drawing/2014/main" id="{D1A724F6-CC61-4EAF-B004-6F02D61BF594}"/>
                </a:ext>
              </a:extLst>
            </p:cNvPr>
            <p:cNvSpPr>
              <a:spLocks/>
            </p:cNvSpPr>
            <p:nvPr/>
          </p:nvSpPr>
          <p:spPr bwMode="auto">
            <a:xfrm>
              <a:off x="4549775" y="1466850"/>
              <a:ext cx="3092450" cy="3922713"/>
            </a:xfrm>
            <a:custGeom>
              <a:avLst/>
              <a:gdLst>
                <a:gd name="T0" fmla="*/ 1387 w 4410"/>
                <a:gd name="T1" fmla="*/ 2798 h 2798"/>
                <a:gd name="T2" fmla="*/ 2876 w 4410"/>
                <a:gd name="T3" fmla="*/ 2392 h 2798"/>
                <a:gd name="T4" fmla="*/ 3712 w 4410"/>
                <a:gd name="T5" fmla="*/ 1825 h 2798"/>
                <a:gd name="T6" fmla="*/ 2634 w 4410"/>
                <a:gd name="T7" fmla="*/ 1144 h 2798"/>
                <a:gd name="T8" fmla="*/ 3364 w 4410"/>
                <a:gd name="T9" fmla="*/ 921 h 2798"/>
                <a:gd name="T10" fmla="*/ 4107 w 4410"/>
                <a:gd name="T11" fmla="*/ 631 h 2798"/>
                <a:gd name="T12" fmla="*/ 3500 w 4410"/>
                <a:gd name="T13" fmla="*/ 372 h 2798"/>
                <a:gd name="T14" fmla="*/ 3802 w 4410"/>
                <a:gd name="T15" fmla="*/ 184 h 2798"/>
                <a:gd name="T16" fmla="*/ 4410 w 4410"/>
                <a:gd name="T17" fmla="*/ 0 h 2798"/>
                <a:gd name="T18" fmla="*/ 4066 w 4410"/>
                <a:gd name="T19" fmla="*/ 0 h 2798"/>
                <a:gd name="T20" fmla="*/ 2835 w 4410"/>
                <a:gd name="T21" fmla="*/ 306 h 2798"/>
                <a:gd name="T22" fmla="*/ 3594 w 4410"/>
                <a:gd name="T23" fmla="*/ 621 h 2798"/>
                <a:gd name="T24" fmla="*/ 1949 w 4410"/>
                <a:gd name="T25" fmla="*/ 1104 h 2798"/>
                <a:gd name="T26" fmla="*/ 1939 w 4410"/>
                <a:gd name="T27" fmla="*/ 1191 h 2798"/>
                <a:gd name="T28" fmla="*/ 2829 w 4410"/>
                <a:gd name="T29" fmla="*/ 1822 h 2798"/>
                <a:gd name="T30" fmla="*/ 1136 w 4410"/>
                <a:gd name="T31" fmla="*/ 2243 h 2798"/>
                <a:gd name="T32" fmla="*/ 0 w 4410"/>
                <a:gd name="T33" fmla="*/ 2685 h 2798"/>
                <a:gd name="T34" fmla="*/ 0 w 4410"/>
                <a:gd name="T35" fmla="*/ 2798 h 2798"/>
                <a:gd name="T36" fmla="*/ 1387 w 4410"/>
                <a:gd name="T37" fmla="*/ 2798 h 2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410" h="2798">
                  <a:moveTo>
                    <a:pt x="1387" y="2798"/>
                  </a:moveTo>
                  <a:cubicBezTo>
                    <a:pt x="1590" y="2615"/>
                    <a:pt x="2359" y="2534"/>
                    <a:pt x="2876" y="2392"/>
                  </a:cubicBezTo>
                  <a:cubicBezTo>
                    <a:pt x="3505" y="2220"/>
                    <a:pt x="3693" y="2022"/>
                    <a:pt x="3712" y="1825"/>
                  </a:cubicBezTo>
                  <a:cubicBezTo>
                    <a:pt x="3765" y="1299"/>
                    <a:pt x="2623" y="1305"/>
                    <a:pt x="2634" y="1144"/>
                  </a:cubicBezTo>
                  <a:cubicBezTo>
                    <a:pt x="2644" y="1007"/>
                    <a:pt x="3129" y="948"/>
                    <a:pt x="3364" y="921"/>
                  </a:cubicBezTo>
                  <a:cubicBezTo>
                    <a:pt x="3739" y="879"/>
                    <a:pt x="4086" y="784"/>
                    <a:pt x="4107" y="631"/>
                  </a:cubicBezTo>
                  <a:cubicBezTo>
                    <a:pt x="4143" y="377"/>
                    <a:pt x="3608" y="403"/>
                    <a:pt x="3500" y="372"/>
                  </a:cubicBezTo>
                  <a:cubicBezTo>
                    <a:pt x="3181" y="282"/>
                    <a:pt x="3396" y="234"/>
                    <a:pt x="3802" y="184"/>
                  </a:cubicBezTo>
                  <a:cubicBezTo>
                    <a:pt x="4172" y="138"/>
                    <a:pt x="4365" y="106"/>
                    <a:pt x="4410" y="0"/>
                  </a:cubicBezTo>
                  <a:cubicBezTo>
                    <a:pt x="4066" y="0"/>
                    <a:pt x="4066" y="0"/>
                    <a:pt x="4066" y="0"/>
                  </a:cubicBezTo>
                  <a:cubicBezTo>
                    <a:pt x="3945" y="129"/>
                    <a:pt x="2829" y="68"/>
                    <a:pt x="2835" y="306"/>
                  </a:cubicBezTo>
                  <a:cubicBezTo>
                    <a:pt x="2839" y="481"/>
                    <a:pt x="3599" y="506"/>
                    <a:pt x="3594" y="621"/>
                  </a:cubicBezTo>
                  <a:cubicBezTo>
                    <a:pt x="3587" y="771"/>
                    <a:pt x="2144" y="733"/>
                    <a:pt x="1949" y="1104"/>
                  </a:cubicBezTo>
                  <a:cubicBezTo>
                    <a:pt x="1934" y="1133"/>
                    <a:pt x="1938" y="1156"/>
                    <a:pt x="1939" y="1191"/>
                  </a:cubicBezTo>
                  <a:cubicBezTo>
                    <a:pt x="1952" y="1468"/>
                    <a:pt x="2882" y="1583"/>
                    <a:pt x="2829" y="1822"/>
                  </a:cubicBezTo>
                  <a:cubicBezTo>
                    <a:pt x="2783" y="2029"/>
                    <a:pt x="2384" y="1941"/>
                    <a:pt x="1136" y="2243"/>
                  </a:cubicBezTo>
                  <a:cubicBezTo>
                    <a:pt x="939" y="2291"/>
                    <a:pt x="246" y="2452"/>
                    <a:pt x="0" y="2685"/>
                  </a:cubicBezTo>
                  <a:cubicBezTo>
                    <a:pt x="0" y="2798"/>
                    <a:pt x="0" y="2798"/>
                    <a:pt x="0" y="2798"/>
                  </a:cubicBezTo>
                  <a:lnTo>
                    <a:pt x="1387" y="2798"/>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7" name="Freeform 6">
              <a:extLst>
                <a:ext uri="{FF2B5EF4-FFF2-40B4-BE49-F238E27FC236}">
                  <a16:creationId xmlns:a16="http://schemas.microsoft.com/office/drawing/2014/main" id="{987A8BD2-51F0-4E4F-B22A-0FB2D65078B9}"/>
                </a:ext>
              </a:extLst>
            </p:cNvPr>
            <p:cNvSpPr>
              <a:spLocks/>
            </p:cNvSpPr>
            <p:nvPr/>
          </p:nvSpPr>
          <p:spPr bwMode="auto">
            <a:xfrm>
              <a:off x="4549775" y="1466850"/>
              <a:ext cx="3081338" cy="3763963"/>
            </a:xfrm>
            <a:custGeom>
              <a:avLst/>
              <a:gdLst>
                <a:gd name="T0" fmla="*/ 1387 w 4395"/>
                <a:gd name="T1" fmla="*/ 2685 h 2685"/>
                <a:gd name="T2" fmla="*/ 2876 w 4395"/>
                <a:gd name="T3" fmla="*/ 2292 h 2685"/>
                <a:gd name="T4" fmla="*/ 3712 w 4395"/>
                <a:gd name="T5" fmla="*/ 1742 h 2685"/>
                <a:gd name="T6" fmla="*/ 2634 w 4395"/>
                <a:gd name="T7" fmla="*/ 1082 h 2685"/>
                <a:gd name="T8" fmla="*/ 3364 w 4395"/>
                <a:gd name="T9" fmla="*/ 866 h 2685"/>
                <a:gd name="T10" fmla="*/ 4107 w 4395"/>
                <a:gd name="T11" fmla="*/ 585 h 2685"/>
                <a:gd name="T12" fmla="*/ 3500 w 4395"/>
                <a:gd name="T13" fmla="*/ 334 h 2685"/>
                <a:gd name="T14" fmla="*/ 3802 w 4395"/>
                <a:gd name="T15" fmla="*/ 152 h 2685"/>
                <a:gd name="T16" fmla="*/ 4395 w 4395"/>
                <a:gd name="T17" fmla="*/ 0 h 2685"/>
                <a:gd name="T18" fmla="*/ 4033 w 4395"/>
                <a:gd name="T19" fmla="*/ 0 h 2685"/>
                <a:gd name="T20" fmla="*/ 2840 w 4395"/>
                <a:gd name="T21" fmla="*/ 270 h 2685"/>
                <a:gd name="T22" fmla="*/ 3594 w 4395"/>
                <a:gd name="T23" fmla="*/ 575 h 2685"/>
                <a:gd name="T24" fmla="*/ 1940 w 4395"/>
                <a:gd name="T25" fmla="*/ 1122 h 2685"/>
                <a:gd name="T26" fmla="*/ 2829 w 4395"/>
                <a:gd name="T27" fmla="*/ 1739 h 2685"/>
                <a:gd name="T28" fmla="*/ 1136 w 4395"/>
                <a:gd name="T29" fmla="*/ 2147 h 2685"/>
                <a:gd name="T30" fmla="*/ 0 w 4395"/>
                <a:gd name="T31" fmla="*/ 2685 h 2685"/>
                <a:gd name="T32" fmla="*/ 1387 w 4395"/>
                <a:gd name="T33" fmla="*/ 2685 h 2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395" h="2685">
                  <a:moveTo>
                    <a:pt x="1387" y="2685"/>
                  </a:moveTo>
                  <a:cubicBezTo>
                    <a:pt x="1590" y="2508"/>
                    <a:pt x="2359" y="2429"/>
                    <a:pt x="2876" y="2292"/>
                  </a:cubicBezTo>
                  <a:cubicBezTo>
                    <a:pt x="3505" y="2125"/>
                    <a:pt x="3714" y="1934"/>
                    <a:pt x="3712" y="1742"/>
                  </a:cubicBezTo>
                  <a:cubicBezTo>
                    <a:pt x="3708" y="1359"/>
                    <a:pt x="2623" y="1238"/>
                    <a:pt x="2634" y="1082"/>
                  </a:cubicBezTo>
                  <a:cubicBezTo>
                    <a:pt x="2644" y="949"/>
                    <a:pt x="3129" y="892"/>
                    <a:pt x="3364" y="866"/>
                  </a:cubicBezTo>
                  <a:cubicBezTo>
                    <a:pt x="3739" y="825"/>
                    <a:pt x="4110" y="735"/>
                    <a:pt x="4107" y="585"/>
                  </a:cubicBezTo>
                  <a:cubicBezTo>
                    <a:pt x="4104" y="397"/>
                    <a:pt x="3608" y="364"/>
                    <a:pt x="3500" y="334"/>
                  </a:cubicBezTo>
                  <a:cubicBezTo>
                    <a:pt x="3181" y="247"/>
                    <a:pt x="3396" y="202"/>
                    <a:pt x="3802" y="152"/>
                  </a:cubicBezTo>
                  <a:cubicBezTo>
                    <a:pt x="4266" y="94"/>
                    <a:pt x="4362" y="62"/>
                    <a:pt x="4395" y="0"/>
                  </a:cubicBezTo>
                  <a:cubicBezTo>
                    <a:pt x="4033" y="0"/>
                    <a:pt x="4033" y="0"/>
                    <a:pt x="4033" y="0"/>
                  </a:cubicBezTo>
                  <a:cubicBezTo>
                    <a:pt x="3907" y="77"/>
                    <a:pt x="2921" y="89"/>
                    <a:pt x="2840" y="270"/>
                  </a:cubicBezTo>
                  <a:cubicBezTo>
                    <a:pt x="2773" y="419"/>
                    <a:pt x="3599" y="464"/>
                    <a:pt x="3594" y="575"/>
                  </a:cubicBezTo>
                  <a:cubicBezTo>
                    <a:pt x="3585" y="751"/>
                    <a:pt x="2014" y="702"/>
                    <a:pt x="1940" y="1122"/>
                  </a:cubicBezTo>
                  <a:cubicBezTo>
                    <a:pt x="1893" y="1387"/>
                    <a:pt x="2882" y="1508"/>
                    <a:pt x="2829" y="1739"/>
                  </a:cubicBezTo>
                  <a:cubicBezTo>
                    <a:pt x="2783" y="1940"/>
                    <a:pt x="2384" y="1854"/>
                    <a:pt x="1136" y="2147"/>
                  </a:cubicBezTo>
                  <a:cubicBezTo>
                    <a:pt x="907" y="2200"/>
                    <a:pt x="169" y="2442"/>
                    <a:pt x="0" y="2685"/>
                  </a:cubicBezTo>
                  <a:lnTo>
                    <a:pt x="1387" y="268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82F39"/>
                </a:solidFill>
                <a:effectLst/>
                <a:uLnTx/>
                <a:uFillTx/>
                <a:latin typeface="Calibri" panose="020F0502020204030204"/>
                <a:ea typeface="+mn-ea"/>
                <a:cs typeface="+mn-cs"/>
              </a:endParaRPr>
            </a:p>
          </p:txBody>
        </p:sp>
      </p:grpSp>
      <p:sp>
        <p:nvSpPr>
          <p:cNvPr id="9" name="TextBox 8">
            <a:extLst>
              <a:ext uri="{FF2B5EF4-FFF2-40B4-BE49-F238E27FC236}">
                <a16:creationId xmlns:a16="http://schemas.microsoft.com/office/drawing/2014/main" id="{565A7007-B6F4-40B9-882E-39A363A27E31}"/>
              </a:ext>
            </a:extLst>
          </p:cNvPr>
          <p:cNvSpPr txBox="1"/>
          <p:nvPr/>
        </p:nvSpPr>
        <p:spPr>
          <a:xfrm>
            <a:off x="66740" y="-150638"/>
            <a:ext cx="7568060"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rPr>
              <a:t>History of Geomatics</a:t>
            </a:r>
            <a:endParaRPr kumimoji="0" lang="en-GB" sz="6000" b="0"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grpSp>
        <p:nvGrpSpPr>
          <p:cNvPr id="10" name="Group 9">
            <a:extLst>
              <a:ext uri="{FF2B5EF4-FFF2-40B4-BE49-F238E27FC236}">
                <a16:creationId xmlns:a16="http://schemas.microsoft.com/office/drawing/2014/main" id="{1CD51FE4-1BE9-4725-8C5E-D585E86C49EB}"/>
              </a:ext>
            </a:extLst>
          </p:cNvPr>
          <p:cNvGrpSpPr/>
          <p:nvPr/>
        </p:nvGrpSpPr>
        <p:grpSpPr>
          <a:xfrm>
            <a:off x="1916621" y="3860754"/>
            <a:ext cx="1462984" cy="2261827"/>
            <a:chOff x="7478257" y="2193205"/>
            <a:chExt cx="452893" cy="700189"/>
          </a:xfrm>
        </p:grpSpPr>
        <p:sp>
          <p:nvSpPr>
            <p:cNvPr id="11" name="Oval 10">
              <a:extLst>
                <a:ext uri="{FF2B5EF4-FFF2-40B4-BE49-F238E27FC236}">
                  <a16:creationId xmlns:a16="http://schemas.microsoft.com/office/drawing/2014/main" id="{AC61A92C-7461-488B-B685-D8503D3CD944}"/>
                </a:ext>
              </a:extLst>
            </p:cNvPr>
            <p:cNvSpPr/>
            <p:nvPr/>
          </p:nvSpPr>
          <p:spPr>
            <a:xfrm>
              <a:off x="7478257" y="2786413"/>
              <a:ext cx="452893" cy="106981"/>
            </a:xfrm>
            <a:prstGeom prst="ellipse">
              <a:avLst/>
            </a:prstGeom>
            <a:solidFill>
              <a:schemeClr val="tx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Freeform 17">
              <a:extLst>
                <a:ext uri="{FF2B5EF4-FFF2-40B4-BE49-F238E27FC236}">
                  <a16:creationId xmlns:a16="http://schemas.microsoft.com/office/drawing/2014/main" id="{EAFE7348-1270-48F4-B06C-3337B907A185}"/>
                </a:ext>
              </a:extLst>
            </p:cNvPr>
            <p:cNvSpPr>
              <a:spLocks noEditPoints="1"/>
            </p:cNvSpPr>
            <p:nvPr/>
          </p:nvSpPr>
          <p:spPr bwMode="auto">
            <a:xfrm>
              <a:off x="7478257" y="2193205"/>
              <a:ext cx="452893" cy="646699"/>
            </a:xfrm>
            <a:custGeom>
              <a:avLst/>
              <a:gdLst>
                <a:gd name="T0" fmla="*/ 214 w 221"/>
                <a:gd name="T1" fmla="*/ 77 h 315"/>
                <a:gd name="T2" fmla="*/ 164 w 221"/>
                <a:gd name="T3" fmla="*/ 14 h 315"/>
                <a:gd name="T4" fmla="*/ 110 w 221"/>
                <a:gd name="T5" fmla="*/ 0 h 315"/>
                <a:gd name="T6" fmla="*/ 110 w 221"/>
                <a:gd name="T7" fmla="*/ 0 h 315"/>
                <a:gd name="T8" fmla="*/ 56 w 221"/>
                <a:gd name="T9" fmla="*/ 14 h 315"/>
                <a:gd name="T10" fmla="*/ 6 w 221"/>
                <a:gd name="T11" fmla="*/ 77 h 315"/>
                <a:gd name="T12" fmla="*/ 5 w 221"/>
                <a:gd name="T13" fmla="*/ 132 h 315"/>
                <a:gd name="T14" fmla="*/ 40 w 221"/>
                <a:gd name="T15" fmla="*/ 208 h 315"/>
                <a:gd name="T16" fmla="*/ 94 w 221"/>
                <a:gd name="T17" fmla="*/ 292 h 315"/>
                <a:gd name="T18" fmla="*/ 110 w 221"/>
                <a:gd name="T19" fmla="*/ 315 h 315"/>
                <a:gd name="T20" fmla="*/ 110 w 221"/>
                <a:gd name="T21" fmla="*/ 315 h 315"/>
                <a:gd name="T22" fmla="*/ 126 w 221"/>
                <a:gd name="T23" fmla="*/ 292 h 315"/>
                <a:gd name="T24" fmla="*/ 180 w 221"/>
                <a:gd name="T25" fmla="*/ 208 h 315"/>
                <a:gd name="T26" fmla="*/ 215 w 221"/>
                <a:gd name="T27" fmla="*/ 132 h 315"/>
                <a:gd name="T28" fmla="*/ 214 w 221"/>
                <a:gd name="T29" fmla="*/ 77 h 315"/>
                <a:gd name="T30" fmla="*/ 110 w 221"/>
                <a:gd name="T31" fmla="*/ 174 h 315"/>
                <a:gd name="T32" fmla="*/ 110 w 221"/>
                <a:gd name="T33" fmla="*/ 174 h 315"/>
                <a:gd name="T34" fmla="*/ 110 w 221"/>
                <a:gd name="T35" fmla="*/ 174 h 315"/>
                <a:gd name="T36" fmla="*/ 44 w 221"/>
                <a:gd name="T37" fmla="*/ 108 h 315"/>
                <a:gd name="T38" fmla="*/ 110 w 221"/>
                <a:gd name="T39" fmla="*/ 42 h 315"/>
                <a:gd name="T40" fmla="*/ 110 w 221"/>
                <a:gd name="T41" fmla="*/ 42 h 315"/>
                <a:gd name="T42" fmla="*/ 110 w 221"/>
                <a:gd name="T43" fmla="*/ 42 h 315"/>
                <a:gd name="T44" fmla="*/ 176 w 221"/>
                <a:gd name="T45" fmla="*/ 108 h 315"/>
                <a:gd name="T46" fmla="*/ 110 w 221"/>
                <a:gd name="T47" fmla="*/ 174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1" h="315">
                  <a:moveTo>
                    <a:pt x="214" y="77"/>
                  </a:moveTo>
                  <a:cubicBezTo>
                    <a:pt x="206" y="50"/>
                    <a:pt x="189" y="29"/>
                    <a:pt x="164" y="14"/>
                  </a:cubicBezTo>
                  <a:cubicBezTo>
                    <a:pt x="147" y="4"/>
                    <a:pt x="129" y="0"/>
                    <a:pt x="110" y="0"/>
                  </a:cubicBezTo>
                  <a:cubicBezTo>
                    <a:pt x="110" y="0"/>
                    <a:pt x="110" y="0"/>
                    <a:pt x="110" y="0"/>
                  </a:cubicBezTo>
                  <a:cubicBezTo>
                    <a:pt x="91" y="0"/>
                    <a:pt x="73" y="4"/>
                    <a:pt x="56" y="14"/>
                  </a:cubicBezTo>
                  <a:cubicBezTo>
                    <a:pt x="31" y="29"/>
                    <a:pt x="15" y="50"/>
                    <a:pt x="6" y="77"/>
                  </a:cubicBezTo>
                  <a:cubicBezTo>
                    <a:pt x="1" y="95"/>
                    <a:pt x="0" y="114"/>
                    <a:pt x="5" y="132"/>
                  </a:cubicBezTo>
                  <a:cubicBezTo>
                    <a:pt x="13" y="159"/>
                    <a:pt x="26" y="184"/>
                    <a:pt x="40" y="208"/>
                  </a:cubicBezTo>
                  <a:cubicBezTo>
                    <a:pt x="58" y="237"/>
                    <a:pt x="76" y="264"/>
                    <a:pt x="94" y="292"/>
                  </a:cubicBezTo>
                  <a:cubicBezTo>
                    <a:pt x="99" y="300"/>
                    <a:pt x="104" y="307"/>
                    <a:pt x="110" y="315"/>
                  </a:cubicBezTo>
                  <a:cubicBezTo>
                    <a:pt x="110" y="315"/>
                    <a:pt x="110" y="315"/>
                    <a:pt x="110" y="315"/>
                  </a:cubicBezTo>
                  <a:cubicBezTo>
                    <a:pt x="116" y="307"/>
                    <a:pt x="121" y="300"/>
                    <a:pt x="126" y="292"/>
                  </a:cubicBezTo>
                  <a:cubicBezTo>
                    <a:pt x="144" y="264"/>
                    <a:pt x="163" y="237"/>
                    <a:pt x="180" y="208"/>
                  </a:cubicBezTo>
                  <a:cubicBezTo>
                    <a:pt x="194" y="184"/>
                    <a:pt x="207" y="159"/>
                    <a:pt x="215" y="132"/>
                  </a:cubicBezTo>
                  <a:cubicBezTo>
                    <a:pt x="221" y="114"/>
                    <a:pt x="220" y="95"/>
                    <a:pt x="214" y="77"/>
                  </a:cubicBezTo>
                  <a:close/>
                  <a:moveTo>
                    <a:pt x="110" y="174"/>
                  </a:moveTo>
                  <a:cubicBezTo>
                    <a:pt x="110" y="174"/>
                    <a:pt x="110" y="174"/>
                    <a:pt x="110" y="174"/>
                  </a:cubicBezTo>
                  <a:cubicBezTo>
                    <a:pt x="110" y="174"/>
                    <a:pt x="110" y="174"/>
                    <a:pt x="110" y="174"/>
                  </a:cubicBezTo>
                  <a:cubicBezTo>
                    <a:pt x="74" y="174"/>
                    <a:pt x="44" y="145"/>
                    <a:pt x="44" y="108"/>
                  </a:cubicBezTo>
                  <a:cubicBezTo>
                    <a:pt x="44" y="72"/>
                    <a:pt x="74" y="42"/>
                    <a:pt x="110" y="42"/>
                  </a:cubicBezTo>
                  <a:cubicBezTo>
                    <a:pt x="110" y="42"/>
                    <a:pt x="110" y="42"/>
                    <a:pt x="110" y="42"/>
                  </a:cubicBezTo>
                  <a:cubicBezTo>
                    <a:pt x="110" y="42"/>
                    <a:pt x="110" y="42"/>
                    <a:pt x="110" y="42"/>
                  </a:cubicBezTo>
                  <a:cubicBezTo>
                    <a:pt x="147" y="42"/>
                    <a:pt x="176" y="72"/>
                    <a:pt x="176" y="108"/>
                  </a:cubicBezTo>
                  <a:cubicBezTo>
                    <a:pt x="176" y="145"/>
                    <a:pt x="147" y="174"/>
                    <a:pt x="110" y="17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82F39"/>
                </a:solidFill>
                <a:effectLst/>
                <a:uLnTx/>
                <a:uFillTx/>
                <a:latin typeface="Calibri" panose="020F0502020204030204"/>
                <a:ea typeface="+mn-ea"/>
                <a:cs typeface="+mn-cs"/>
              </a:endParaRPr>
            </a:p>
          </p:txBody>
        </p:sp>
      </p:grpSp>
      <p:grpSp>
        <p:nvGrpSpPr>
          <p:cNvPr id="102" name="Group 101">
            <a:extLst>
              <a:ext uri="{FF2B5EF4-FFF2-40B4-BE49-F238E27FC236}">
                <a16:creationId xmlns:a16="http://schemas.microsoft.com/office/drawing/2014/main" id="{043ABD47-F9C4-4180-B251-BA5EA328BD7A}"/>
              </a:ext>
            </a:extLst>
          </p:cNvPr>
          <p:cNvGrpSpPr/>
          <p:nvPr/>
        </p:nvGrpSpPr>
        <p:grpSpPr>
          <a:xfrm>
            <a:off x="107950" y="67734"/>
            <a:ext cx="10839450" cy="6701366"/>
            <a:chOff x="2943225" y="38100"/>
            <a:chExt cx="6305550" cy="6818313"/>
          </a:xfrm>
          <a:solidFill>
            <a:schemeClr val="bg2">
              <a:lumMod val="50000"/>
            </a:schemeClr>
          </a:solidFill>
        </p:grpSpPr>
        <p:sp>
          <p:nvSpPr>
            <p:cNvPr id="103" name="Freeform 86">
              <a:extLst>
                <a:ext uri="{FF2B5EF4-FFF2-40B4-BE49-F238E27FC236}">
                  <a16:creationId xmlns:a16="http://schemas.microsoft.com/office/drawing/2014/main" id="{80F0C35D-6EE0-4A50-A875-08A1FCAEBABF}"/>
                </a:ext>
              </a:extLst>
            </p:cNvPr>
            <p:cNvSpPr>
              <a:spLocks/>
            </p:cNvSpPr>
            <p:nvPr/>
          </p:nvSpPr>
          <p:spPr bwMode="auto">
            <a:xfrm>
              <a:off x="2943225" y="6856413"/>
              <a:ext cx="6305550" cy="0"/>
            </a:xfrm>
            <a:custGeom>
              <a:avLst/>
              <a:gdLst>
                <a:gd name="T0" fmla="*/ 0 w 15350"/>
                <a:gd name="T1" fmla="*/ 15350 w 15350"/>
              </a:gdLst>
              <a:ahLst/>
              <a:cxnLst>
                <a:cxn ang="0">
                  <a:pos x="T0" y="0"/>
                </a:cxn>
                <a:cxn ang="0">
                  <a:pos x="T1" y="0"/>
                </a:cxn>
              </a:cxnLst>
              <a:rect l="0" t="0" r="r" b="b"/>
              <a:pathLst>
                <a:path w="15350">
                  <a:moveTo>
                    <a:pt x="0" y="0"/>
                  </a:moveTo>
                  <a:cubicBezTo>
                    <a:pt x="5120" y="0"/>
                    <a:pt x="10235" y="0"/>
                    <a:pt x="1535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04" name="Freeform 89">
              <a:extLst>
                <a:ext uri="{FF2B5EF4-FFF2-40B4-BE49-F238E27FC236}">
                  <a16:creationId xmlns:a16="http://schemas.microsoft.com/office/drawing/2014/main" id="{A154FF12-18DB-454D-AEBB-AEE97A349C8C}"/>
                </a:ext>
              </a:extLst>
            </p:cNvPr>
            <p:cNvSpPr>
              <a:spLocks/>
            </p:cNvSpPr>
            <p:nvPr/>
          </p:nvSpPr>
          <p:spPr bwMode="auto">
            <a:xfrm>
              <a:off x="6410325" y="5073650"/>
              <a:ext cx="330200" cy="195263"/>
            </a:xfrm>
            <a:custGeom>
              <a:avLst/>
              <a:gdLst>
                <a:gd name="T0" fmla="*/ 15 w 803"/>
                <a:gd name="T1" fmla="*/ 238 h 238"/>
                <a:gd name="T2" fmla="*/ 0 w 803"/>
                <a:gd name="T3" fmla="*/ 176 h 238"/>
                <a:gd name="T4" fmla="*/ 789 w 803"/>
                <a:gd name="T5" fmla="*/ 0 h 238"/>
                <a:gd name="T6" fmla="*/ 803 w 803"/>
                <a:gd name="T7" fmla="*/ 56 h 238"/>
                <a:gd name="T8" fmla="*/ 15 w 803"/>
                <a:gd name="T9" fmla="*/ 238 h 238"/>
              </a:gdLst>
              <a:ahLst/>
              <a:cxnLst>
                <a:cxn ang="0">
                  <a:pos x="T0" y="T1"/>
                </a:cxn>
                <a:cxn ang="0">
                  <a:pos x="T2" y="T3"/>
                </a:cxn>
                <a:cxn ang="0">
                  <a:pos x="T4" y="T5"/>
                </a:cxn>
                <a:cxn ang="0">
                  <a:pos x="T6" y="T7"/>
                </a:cxn>
                <a:cxn ang="0">
                  <a:pos x="T8" y="T9"/>
                </a:cxn>
              </a:cxnLst>
              <a:rect l="0" t="0" r="r" b="b"/>
              <a:pathLst>
                <a:path w="803" h="238">
                  <a:moveTo>
                    <a:pt x="15" y="238"/>
                  </a:moveTo>
                  <a:cubicBezTo>
                    <a:pt x="10" y="218"/>
                    <a:pt x="5" y="199"/>
                    <a:pt x="0" y="176"/>
                  </a:cubicBezTo>
                  <a:cubicBezTo>
                    <a:pt x="264" y="117"/>
                    <a:pt x="525" y="59"/>
                    <a:pt x="789" y="0"/>
                  </a:cubicBezTo>
                  <a:cubicBezTo>
                    <a:pt x="795" y="22"/>
                    <a:pt x="799" y="40"/>
                    <a:pt x="803" y="56"/>
                  </a:cubicBezTo>
                  <a:cubicBezTo>
                    <a:pt x="769" y="77"/>
                    <a:pt x="175" y="214"/>
                    <a:pt x="15" y="2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82F39"/>
                </a:solidFill>
                <a:effectLst/>
                <a:uLnTx/>
                <a:uFillTx/>
                <a:latin typeface="Calibri" panose="020F0502020204030204"/>
                <a:ea typeface="+mn-ea"/>
                <a:cs typeface="+mn-cs"/>
              </a:endParaRPr>
            </a:p>
          </p:txBody>
        </p:sp>
        <p:sp>
          <p:nvSpPr>
            <p:cNvPr id="105" name="Freeform 90">
              <a:extLst>
                <a:ext uri="{FF2B5EF4-FFF2-40B4-BE49-F238E27FC236}">
                  <a16:creationId xmlns:a16="http://schemas.microsoft.com/office/drawing/2014/main" id="{34BE5A1F-E8DD-4233-81A0-9CD1CD1228B4}"/>
                </a:ext>
              </a:extLst>
            </p:cNvPr>
            <p:cNvSpPr>
              <a:spLocks/>
            </p:cNvSpPr>
            <p:nvPr/>
          </p:nvSpPr>
          <p:spPr bwMode="auto">
            <a:xfrm>
              <a:off x="5848350" y="5321300"/>
              <a:ext cx="330200" cy="184150"/>
            </a:xfrm>
            <a:custGeom>
              <a:avLst/>
              <a:gdLst>
                <a:gd name="T0" fmla="*/ 792 w 804"/>
                <a:gd name="T1" fmla="*/ 4 h 224"/>
                <a:gd name="T2" fmla="*/ 804 w 804"/>
                <a:gd name="T3" fmla="*/ 61 h 224"/>
                <a:gd name="T4" fmla="*/ 13 w 804"/>
                <a:gd name="T5" fmla="*/ 224 h 224"/>
                <a:gd name="T6" fmla="*/ 2 w 804"/>
                <a:gd name="T7" fmla="*/ 184 h 224"/>
                <a:gd name="T8" fmla="*/ 0 w 804"/>
                <a:gd name="T9" fmla="*/ 166 h 224"/>
                <a:gd name="T10" fmla="*/ 792 w 804"/>
                <a:gd name="T11" fmla="*/ 4 h 224"/>
              </a:gdLst>
              <a:ahLst/>
              <a:cxnLst>
                <a:cxn ang="0">
                  <a:pos x="T0" y="T1"/>
                </a:cxn>
                <a:cxn ang="0">
                  <a:pos x="T2" y="T3"/>
                </a:cxn>
                <a:cxn ang="0">
                  <a:pos x="T4" y="T5"/>
                </a:cxn>
                <a:cxn ang="0">
                  <a:pos x="T6" y="T7"/>
                </a:cxn>
                <a:cxn ang="0">
                  <a:pos x="T8" y="T9"/>
                </a:cxn>
                <a:cxn ang="0">
                  <a:pos x="T10" y="T11"/>
                </a:cxn>
              </a:cxnLst>
              <a:rect l="0" t="0" r="r" b="b"/>
              <a:pathLst>
                <a:path w="804" h="224">
                  <a:moveTo>
                    <a:pt x="792" y="4"/>
                  </a:moveTo>
                  <a:cubicBezTo>
                    <a:pt x="795" y="20"/>
                    <a:pt x="799" y="38"/>
                    <a:pt x="804" y="61"/>
                  </a:cubicBezTo>
                  <a:cubicBezTo>
                    <a:pt x="539" y="118"/>
                    <a:pt x="277" y="171"/>
                    <a:pt x="13" y="224"/>
                  </a:cubicBezTo>
                  <a:cubicBezTo>
                    <a:pt x="8" y="207"/>
                    <a:pt x="4" y="196"/>
                    <a:pt x="2" y="184"/>
                  </a:cubicBezTo>
                  <a:cubicBezTo>
                    <a:pt x="0" y="178"/>
                    <a:pt x="1" y="171"/>
                    <a:pt x="0" y="166"/>
                  </a:cubicBezTo>
                  <a:cubicBezTo>
                    <a:pt x="32" y="149"/>
                    <a:pt x="757" y="0"/>
                    <a:pt x="79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06" name="Freeform 91">
              <a:extLst>
                <a:ext uri="{FF2B5EF4-FFF2-40B4-BE49-F238E27FC236}">
                  <a16:creationId xmlns:a16="http://schemas.microsoft.com/office/drawing/2014/main" id="{BCA7B6DD-0A17-41FC-AD03-599FCDDF3EF6}"/>
                </a:ext>
              </a:extLst>
            </p:cNvPr>
            <p:cNvSpPr>
              <a:spLocks/>
            </p:cNvSpPr>
            <p:nvPr/>
          </p:nvSpPr>
          <p:spPr bwMode="auto">
            <a:xfrm>
              <a:off x="5286375" y="5554663"/>
              <a:ext cx="331788" cy="204788"/>
            </a:xfrm>
            <a:custGeom>
              <a:avLst/>
              <a:gdLst>
                <a:gd name="T0" fmla="*/ 781 w 807"/>
                <a:gd name="T1" fmla="*/ 0 h 250"/>
                <a:gd name="T2" fmla="*/ 790 w 807"/>
                <a:gd name="T3" fmla="*/ 12 h 250"/>
                <a:gd name="T4" fmla="*/ 758 w 807"/>
                <a:gd name="T5" fmla="*/ 75 h 250"/>
                <a:gd name="T6" fmla="*/ 56 w 807"/>
                <a:gd name="T7" fmla="*/ 244 h 250"/>
                <a:gd name="T8" fmla="*/ 17 w 807"/>
                <a:gd name="T9" fmla="*/ 250 h 250"/>
                <a:gd name="T10" fmla="*/ 0 w 807"/>
                <a:gd name="T11" fmla="*/ 189 h 250"/>
                <a:gd name="T12" fmla="*/ 781 w 807"/>
                <a:gd name="T13" fmla="*/ 0 h 250"/>
              </a:gdLst>
              <a:ahLst/>
              <a:cxnLst>
                <a:cxn ang="0">
                  <a:pos x="T0" y="T1"/>
                </a:cxn>
                <a:cxn ang="0">
                  <a:pos x="T2" y="T3"/>
                </a:cxn>
                <a:cxn ang="0">
                  <a:pos x="T4" y="T5"/>
                </a:cxn>
                <a:cxn ang="0">
                  <a:pos x="T6" y="T7"/>
                </a:cxn>
                <a:cxn ang="0">
                  <a:pos x="T8" y="T9"/>
                </a:cxn>
                <a:cxn ang="0">
                  <a:pos x="T10" y="T11"/>
                </a:cxn>
                <a:cxn ang="0">
                  <a:pos x="T12" y="T13"/>
                </a:cxn>
              </a:cxnLst>
              <a:rect l="0" t="0" r="r" b="b"/>
              <a:pathLst>
                <a:path w="807" h="250">
                  <a:moveTo>
                    <a:pt x="781" y="0"/>
                  </a:moveTo>
                  <a:cubicBezTo>
                    <a:pt x="787" y="8"/>
                    <a:pt x="789" y="10"/>
                    <a:pt x="790" y="12"/>
                  </a:cubicBezTo>
                  <a:cubicBezTo>
                    <a:pt x="807" y="59"/>
                    <a:pt x="805" y="63"/>
                    <a:pt x="758" y="75"/>
                  </a:cubicBezTo>
                  <a:cubicBezTo>
                    <a:pt x="524" y="131"/>
                    <a:pt x="290" y="188"/>
                    <a:pt x="56" y="244"/>
                  </a:cubicBezTo>
                  <a:cubicBezTo>
                    <a:pt x="44" y="247"/>
                    <a:pt x="33" y="248"/>
                    <a:pt x="17" y="250"/>
                  </a:cubicBezTo>
                  <a:cubicBezTo>
                    <a:pt x="11" y="231"/>
                    <a:pt x="6" y="212"/>
                    <a:pt x="0" y="189"/>
                  </a:cubicBezTo>
                  <a:cubicBezTo>
                    <a:pt x="261" y="120"/>
                    <a:pt x="521" y="58"/>
                    <a:pt x="78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07" name="Freeform 92">
              <a:extLst>
                <a:ext uri="{FF2B5EF4-FFF2-40B4-BE49-F238E27FC236}">
                  <a16:creationId xmlns:a16="http://schemas.microsoft.com/office/drawing/2014/main" id="{87492318-48DD-4AF8-B833-3865E380FF5B}"/>
                </a:ext>
              </a:extLst>
            </p:cNvPr>
            <p:cNvSpPr>
              <a:spLocks/>
            </p:cNvSpPr>
            <p:nvPr/>
          </p:nvSpPr>
          <p:spPr bwMode="auto">
            <a:xfrm>
              <a:off x="6969125" y="4754563"/>
              <a:ext cx="323850" cy="255588"/>
            </a:xfrm>
            <a:custGeom>
              <a:avLst/>
              <a:gdLst>
                <a:gd name="T0" fmla="*/ 765 w 790"/>
                <a:gd name="T1" fmla="*/ 0 h 311"/>
                <a:gd name="T2" fmla="*/ 790 w 790"/>
                <a:gd name="T3" fmla="*/ 58 h 311"/>
                <a:gd name="T4" fmla="*/ 749 w 790"/>
                <a:gd name="T5" fmla="*/ 78 h 311"/>
                <a:gd name="T6" fmla="*/ 200 w 790"/>
                <a:gd name="T7" fmla="*/ 261 h 311"/>
                <a:gd name="T8" fmla="*/ 19 w 790"/>
                <a:gd name="T9" fmla="*/ 311 h 311"/>
                <a:gd name="T10" fmla="*/ 0 w 790"/>
                <a:gd name="T11" fmla="*/ 246 h 311"/>
                <a:gd name="T12" fmla="*/ 765 w 790"/>
                <a:gd name="T13" fmla="*/ 0 h 311"/>
              </a:gdLst>
              <a:ahLst/>
              <a:cxnLst>
                <a:cxn ang="0">
                  <a:pos x="T0" y="T1"/>
                </a:cxn>
                <a:cxn ang="0">
                  <a:pos x="T2" y="T3"/>
                </a:cxn>
                <a:cxn ang="0">
                  <a:pos x="T4" y="T5"/>
                </a:cxn>
                <a:cxn ang="0">
                  <a:pos x="T6" y="T7"/>
                </a:cxn>
                <a:cxn ang="0">
                  <a:pos x="T8" y="T9"/>
                </a:cxn>
                <a:cxn ang="0">
                  <a:pos x="T10" y="T11"/>
                </a:cxn>
                <a:cxn ang="0">
                  <a:pos x="T12" y="T13"/>
                </a:cxn>
              </a:cxnLst>
              <a:rect l="0" t="0" r="r" b="b"/>
              <a:pathLst>
                <a:path w="790" h="311">
                  <a:moveTo>
                    <a:pt x="765" y="0"/>
                  </a:moveTo>
                  <a:cubicBezTo>
                    <a:pt x="774" y="21"/>
                    <a:pt x="781" y="38"/>
                    <a:pt x="790" y="58"/>
                  </a:cubicBezTo>
                  <a:cubicBezTo>
                    <a:pt x="775" y="66"/>
                    <a:pt x="762" y="73"/>
                    <a:pt x="749" y="78"/>
                  </a:cubicBezTo>
                  <a:cubicBezTo>
                    <a:pt x="570" y="151"/>
                    <a:pt x="386" y="208"/>
                    <a:pt x="200" y="261"/>
                  </a:cubicBezTo>
                  <a:cubicBezTo>
                    <a:pt x="142" y="277"/>
                    <a:pt x="83" y="293"/>
                    <a:pt x="19" y="311"/>
                  </a:cubicBezTo>
                  <a:cubicBezTo>
                    <a:pt x="12" y="289"/>
                    <a:pt x="7" y="270"/>
                    <a:pt x="0" y="246"/>
                  </a:cubicBezTo>
                  <a:cubicBezTo>
                    <a:pt x="260" y="175"/>
                    <a:pt x="515" y="103"/>
                    <a:pt x="76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08" name="Freeform 93">
              <a:extLst>
                <a:ext uri="{FF2B5EF4-FFF2-40B4-BE49-F238E27FC236}">
                  <a16:creationId xmlns:a16="http://schemas.microsoft.com/office/drawing/2014/main" id="{3E4C61FA-3624-4BF4-B4F7-72E3C2B3FF85}"/>
                </a:ext>
              </a:extLst>
            </p:cNvPr>
            <p:cNvSpPr>
              <a:spLocks/>
            </p:cNvSpPr>
            <p:nvPr/>
          </p:nvSpPr>
          <p:spPr bwMode="auto">
            <a:xfrm>
              <a:off x="4735513" y="5840413"/>
              <a:ext cx="323850" cy="257175"/>
            </a:xfrm>
            <a:custGeom>
              <a:avLst/>
              <a:gdLst>
                <a:gd name="T0" fmla="*/ 22 w 787"/>
                <a:gd name="T1" fmla="*/ 314 h 314"/>
                <a:gd name="T2" fmla="*/ 0 w 787"/>
                <a:gd name="T3" fmla="*/ 257 h 314"/>
                <a:gd name="T4" fmla="*/ 770 w 787"/>
                <a:gd name="T5" fmla="*/ 0 h 314"/>
                <a:gd name="T6" fmla="*/ 787 w 787"/>
                <a:gd name="T7" fmla="*/ 59 h 314"/>
                <a:gd name="T8" fmla="*/ 22 w 787"/>
                <a:gd name="T9" fmla="*/ 314 h 314"/>
              </a:gdLst>
              <a:ahLst/>
              <a:cxnLst>
                <a:cxn ang="0">
                  <a:pos x="T0" y="T1"/>
                </a:cxn>
                <a:cxn ang="0">
                  <a:pos x="T2" y="T3"/>
                </a:cxn>
                <a:cxn ang="0">
                  <a:pos x="T4" y="T5"/>
                </a:cxn>
                <a:cxn ang="0">
                  <a:pos x="T6" y="T7"/>
                </a:cxn>
                <a:cxn ang="0">
                  <a:pos x="T8" y="T9"/>
                </a:cxn>
              </a:cxnLst>
              <a:rect l="0" t="0" r="r" b="b"/>
              <a:pathLst>
                <a:path w="787" h="314">
                  <a:moveTo>
                    <a:pt x="22" y="314"/>
                  </a:moveTo>
                  <a:cubicBezTo>
                    <a:pt x="15" y="295"/>
                    <a:pt x="8" y="278"/>
                    <a:pt x="0" y="257"/>
                  </a:cubicBezTo>
                  <a:cubicBezTo>
                    <a:pt x="254" y="159"/>
                    <a:pt x="509" y="76"/>
                    <a:pt x="770" y="0"/>
                  </a:cubicBezTo>
                  <a:cubicBezTo>
                    <a:pt x="777" y="23"/>
                    <a:pt x="782" y="41"/>
                    <a:pt x="787" y="59"/>
                  </a:cubicBezTo>
                  <a:cubicBezTo>
                    <a:pt x="531" y="145"/>
                    <a:pt x="279" y="229"/>
                    <a:pt x="22" y="3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09" name="Freeform 94">
              <a:extLst>
                <a:ext uri="{FF2B5EF4-FFF2-40B4-BE49-F238E27FC236}">
                  <a16:creationId xmlns:a16="http://schemas.microsoft.com/office/drawing/2014/main" id="{CBEE9D19-28B6-4CD6-9909-7305972BE688}"/>
                </a:ext>
              </a:extLst>
            </p:cNvPr>
            <p:cNvSpPr>
              <a:spLocks/>
            </p:cNvSpPr>
            <p:nvPr/>
          </p:nvSpPr>
          <p:spPr bwMode="auto">
            <a:xfrm>
              <a:off x="6248400" y="2874963"/>
              <a:ext cx="130175" cy="155575"/>
            </a:xfrm>
            <a:custGeom>
              <a:avLst/>
              <a:gdLst>
                <a:gd name="T0" fmla="*/ 23 w 316"/>
                <a:gd name="T1" fmla="*/ 0 h 190"/>
                <a:gd name="T2" fmla="*/ 316 w 316"/>
                <a:gd name="T3" fmla="*/ 147 h 190"/>
                <a:gd name="T4" fmla="*/ 296 w 316"/>
                <a:gd name="T5" fmla="*/ 190 h 190"/>
                <a:gd name="T6" fmla="*/ 0 w 316"/>
                <a:gd name="T7" fmla="*/ 40 h 190"/>
                <a:gd name="T8" fmla="*/ 23 w 316"/>
                <a:gd name="T9" fmla="*/ 0 h 190"/>
              </a:gdLst>
              <a:ahLst/>
              <a:cxnLst>
                <a:cxn ang="0">
                  <a:pos x="T0" y="T1"/>
                </a:cxn>
                <a:cxn ang="0">
                  <a:pos x="T2" y="T3"/>
                </a:cxn>
                <a:cxn ang="0">
                  <a:pos x="T4" y="T5"/>
                </a:cxn>
                <a:cxn ang="0">
                  <a:pos x="T6" y="T7"/>
                </a:cxn>
                <a:cxn ang="0">
                  <a:pos x="T8" y="T9"/>
                </a:cxn>
              </a:cxnLst>
              <a:rect l="0" t="0" r="r" b="b"/>
              <a:pathLst>
                <a:path w="316" h="190">
                  <a:moveTo>
                    <a:pt x="23" y="0"/>
                  </a:moveTo>
                  <a:cubicBezTo>
                    <a:pt x="124" y="50"/>
                    <a:pt x="218" y="98"/>
                    <a:pt x="316" y="147"/>
                  </a:cubicBezTo>
                  <a:cubicBezTo>
                    <a:pt x="309" y="161"/>
                    <a:pt x="303" y="173"/>
                    <a:pt x="296" y="190"/>
                  </a:cubicBezTo>
                  <a:cubicBezTo>
                    <a:pt x="194" y="145"/>
                    <a:pt x="96" y="99"/>
                    <a:pt x="0" y="40"/>
                  </a:cubicBezTo>
                  <a:cubicBezTo>
                    <a:pt x="8" y="26"/>
                    <a:pt x="15" y="14"/>
                    <a:pt x="2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10" name="Freeform 95">
              <a:extLst>
                <a:ext uri="{FF2B5EF4-FFF2-40B4-BE49-F238E27FC236}">
                  <a16:creationId xmlns:a16="http://schemas.microsoft.com/office/drawing/2014/main" id="{9E74DF55-1E3F-49BA-BDE4-50AC898FECB7}"/>
                </a:ext>
              </a:extLst>
            </p:cNvPr>
            <p:cNvSpPr>
              <a:spLocks/>
            </p:cNvSpPr>
            <p:nvPr/>
          </p:nvSpPr>
          <p:spPr bwMode="auto">
            <a:xfrm>
              <a:off x="7210425" y="3732213"/>
              <a:ext cx="128588" cy="165100"/>
            </a:xfrm>
            <a:custGeom>
              <a:avLst/>
              <a:gdLst>
                <a:gd name="T0" fmla="*/ 0 w 312"/>
                <a:gd name="T1" fmla="*/ 42 h 202"/>
                <a:gd name="T2" fmla="*/ 22 w 312"/>
                <a:gd name="T3" fmla="*/ 0 h 202"/>
                <a:gd name="T4" fmla="*/ 312 w 312"/>
                <a:gd name="T5" fmla="*/ 160 h 202"/>
                <a:gd name="T6" fmla="*/ 286 w 312"/>
                <a:gd name="T7" fmla="*/ 202 h 202"/>
                <a:gd name="T8" fmla="*/ 0 w 312"/>
                <a:gd name="T9" fmla="*/ 42 h 202"/>
              </a:gdLst>
              <a:ahLst/>
              <a:cxnLst>
                <a:cxn ang="0">
                  <a:pos x="T0" y="T1"/>
                </a:cxn>
                <a:cxn ang="0">
                  <a:pos x="T2" y="T3"/>
                </a:cxn>
                <a:cxn ang="0">
                  <a:pos x="T4" y="T5"/>
                </a:cxn>
                <a:cxn ang="0">
                  <a:pos x="T6" y="T7"/>
                </a:cxn>
                <a:cxn ang="0">
                  <a:pos x="T8" y="T9"/>
                </a:cxn>
              </a:cxnLst>
              <a:rect l="0" t="0" r="r" b="b"/>
              <a:pathLst>
                <a:path w="312" h="202">
                  <a:moveTo>
                    <a:pt x="0" y="42"/>
                  </a:moveTo>
                  <a:cubicBezTo>
                    <a:pt x="8" y="27"/>
                    <a:pt x="14" y="16"/>
                    <a:pt x="22" y="0"/>
                  </a:cubicBezTo>
                  <a:cubicBezTo>
                    <a:pt x="122" y="48"/>
                    <a:pt x="215" y="103"/>
                    <a:pt x="312" y="160"/>
                  </a:cubicBezTo>
                  <a:cubicBezTo>
                    <a:pt x="302" y="175"/>
                    <a:pt x="295" y="187"/>
                    <a:pt x="286" y="202"/>
                  </a:cubicBezTo>
                  <a:cubicBezTo>
                    <a:pt x="190" y="148"/>
                    <a:pt x="97" y="97"/>
                    <a:pt x="0"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11" name="Freeform 96">
              <a:extLst>
                <a:ext uri="{FF2B5EF4-FFF2-40B4-BE49-F238E27FC236}">
                  <a16:creationId xmlns:a16="http://schemas.microsoft.com/office/drawing/2014/main" id="{53F9CBA2-34C2-410F-925E-A060AE8DBE83}"/>
                </a:ext>
              </a:extLst>
            </p:cNvPr>
            <p:cNvSpPr>
              <a:spLocks/>
            </p:cNvSpPr>
            <p:nvPr/>
          </p:nvSpPr>
          <p:spPr bwMode="auto">
            <a:xfrm>
              <a:off x="6731000" y="3297238"/>
              <a:ext cx="133350" cy="142875"/>
            </a:xfrm>
            <a:custGeom>
              <a:avLst/>
              <a:gdLst>
                <a:gd name="T0" fmla="*/ 322 w 322"/>
                <a:gd name="T1" fmla="*/ 127 h 174"/>
                <a:gd name="T2" fmla="*/ 304 w 322"/>
                <a:gd name="T3" fmla="*/ 174 h 174"/>
                <a:gd name="T4" fmla="*/ 0 w 322"/>
                <a:gd name="T5" fmla="*/ 47 h 174"/>
                <a:gd name="T6" fmla="*/ 19 w 322"/>
                <a:gd name="T7" fmla="*/ 0 h 174"/>
                <a:gd name="T8" fmla="*/ 322 w 322"/>
                <a:gd name="T9" fmla="*/ 127 h 174"/>
              </a:gdLst>
              <a:ahLst/>
              <a:cxnLst>
                <a:cxn ang="0">
                  <a:pos x="T0" y="T1"/>
                </a:cxn>
                <a:cxn ang="0">
                  <a:pos x="T2" y="T3"/>
                </a:cxn>
                <a:cxn ang="0">
                  <a:pos x="T4" y="T5"/>
                </a:cxn>
                <a:cxn ang="0">
                  <a:pos x="T6" y="T7"/>
                </a:cxn>
                <a:cxn ang="0">
                  <a:pos x="T8" y="T9"/>
                </a:cxn>
              </a:cxnLst>
              <a:rect l="0" t="0" r="r" b="b"/>
              <a:pathLst>
                <a:path w="322" h="174">
                  <a:moveTo>
                    <a:pt x="322" y="127"/>
                  </a:moveTo>
                  <a:cubicBezTo>
                    <a:pt x="316" y="143"/>
                    <a:pt x="311" y="156"/>
                    <a:pt x="304" y="174"/>
                  </a:cubicBezTo>
                  <a:cubicBezTo>
                    <a:pt x="201" y="131"/>
                    <a:pt x="103" y="90"/>
                    <a:pt x="0" y="47"/>
                  </a:cubicBezTo>
                  <a:cubicBezTo>
                    <a:pt x="7" y="31"/>
                    <a:pt x="12" y="18"/>
                    <a:pt x="19" y="0"/>
                  </a:cubicBezTo>
                  <a:cubicBezTo>
                    <a:pt x="121" y="42"/>
                    <a:pt x="220" y="84"/>
                    <a:pt x="322" y="1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12" name="Freeform 97">
              <a:extLst>
                <a:ext uri="{FF2B5EF4-FFF2-40B4-BE49-F238E27FC236}">
                  <a16:creationId xmlns:a16="http://schemas.microsoft.com/office/drawing/2014/main" id="{01C3D2E1-6D32-4DB4-A7AB-A72B7A647E7C}"/>
                </a:ext>
              </a:extLst>
            </p:cNvPr>
            <p:cNvSpPr>
              <a:spLocks/>
            </p:cNvSpPr>
            <p:nvPr/>
          </p:nvSpPr>
          <p:spPr bwMode="auto">
            <a:xfrm>
              <a:off x="6488113" y="3095625"/>
              <a:ext cx="133350" cy="142875"/>
            </a:xfrm>
            <a:custGeom>
              <a:avLst/>
              <a:gdLst>
                <a:gd name="T0" fmla="*/ 0 w 323"/>
                <a:gd name="T1" fmla="*/ 47 h 174"/>
                <a:gd name="T2" fmla="*/ 20 w 323"/>
                <a:gd name="T3" fmla="*/ 0 h 174"/>
                <a:gd name="T4" fmla="*/ 323 w 323"/>
                <a:gd name="T5" fmla="*/ 126 h 174"/>
                <a:gd name="T6" fmla="*/ 305 w 323"/>
                <a:gd name="T7" fmla="*/ 174 h 174"/>
                <a:gd name="T8" fmla="*/ 0 w 323"/>
                <a:gd name="T9" fmla="*/ 47 h 174"/>
              </a:gdLst>
              <a:ahLst/>
              <a:cxnLst>
                <a:cxn ang="0">
                  <a:pos x="T0" y="T1"/>
                </a:cxn>
                <a:cxn ang="0">
                  <a:pos x="T2" y="T3"/>
                </a:cxn>
                <a:cxn ang="0">
                  <a:pos x="T4" y="T5"/>
                </a:cxn>
                <a:cxn ang="0">
                  <a:pos x="T6" y="T7"/>
                </a:cxn>
                <a:cxn ang="0">
                  <a:pos x="T8" y="T9"/>
                </a:cxn>
              </a:cxnLst>
              <a:rect l="0" t="0" r="r" b="b"/>
              <a:pathLst>
                <a:path w="323" h="174">
                  <a:moveTo>
                    <a:pt x="0" y="47"/>
                  </a:moveTo>
                  <a:cubicBezTo>
                    <a:pt x="8" y="29"/>
                    <a:pt x="13" y="17"/>
                    <a:pt x="20" y="0"/>
                  </a:cubicBezTo>
                  <a:cubicBezTo>
                    <a:pt x="121" y="42"/>
                    <a:pt x="219" y="83"/>
                    <a:pt x="323" y="126"/>
                  </a:cubicBezTo>
                  <a:cubicBezTo>
                    <a:pt x="317" y="142"/>
                    <a:pt x="311" y="156"/>
                    <a:pt x="305" y="174"/>
                  </a:cubicBezTo>
                  <a:cubicBezTo>
                    <a:pt x="202" y="131"/>
                    <a:pt x="104" y="90"/>
                    <a:pt x="0" y="4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13" name="Freeform 98">
              <a:extLst>
                <a:ext uri="{FF2B5EF4-FFF2-40B4-BE49-F238E27FC236}">
                  <a16:creationId xmlns:a16="http://schemas.microsoft.com/office/drawing/2014/main" id="{55879D9A-D6DB-450A-8AA6-FE49F80D0FCC}"/>
                </a:ext>
              </a:extLst>
            </p:cNvPr>
            <p:cNvSpPr>
              <a:spLocks/>
            </p:cNvSpPr>
            <p:nvPr/>
          </p:nvSpPr>
          <p:spPr bwMode="auto">
            <a:xfrm>
              <a:off x="7419975" y="4445000"/>
              <a:ext cx="120650" cy="185738"/>
            </a:xfrm>
            <a:custGeom>
              <a:avLst/>
              <a:gdLst>
                <a:gd name="T0" fmla="*/ 19 w 291"/>
                <a:gd name="T1" fmla="*/ 226 h 226"/>
                <a:gd name="T2" fmla="*/ 6 w 291"/>
                <a:gd name="T3" fmla="*/ 204 h 226"/>
                <a:gd name="T4" fmla="*/ 0 w 291"/>
                <a:gd name="T5" fmla="*/ 180 h 226"/>
                <a:gd name="T6" fmla="*/ 251 w 291"/>
                <a:gd name="T7" fmla="*/ 0 h 226"/>
                <a:gd name="T8" fmla="*/ 291 w 291"/>
                <a:gd name="T9" fmla="*/ 28 h 226"/>
                <a:gd name="T10" fmla="*/ 19 w 291"/>
                <a:gd name="T11" fmla="*/ 226 h 226"/>
              </a:gdLst>
              <a:ahLst/>
              <a:cxnLst>
                <a:cxn ang="0">
                  <a:pos x="T0" y="T1"/>
                </a:cxn>
                <a:cxn ang="0">
                  <a:pos x="T2" y="T3"/>
                </a:cxn>
                <a:cxn ang="0">
                  <a:pos x="T4" y="T5"/>
                </a:cxn>
                <a:cxn ang="0">
                  <a:pos x="T6" y="T7"/>
                </a:cxn>
                <a:cxn ang="0">
                  <a:pos x="T8" y="T9"/>
                </a:cxn>
                <a:cxn ang="0">
                  <a:pos x="T10" y="T11"/>
                </a:cxn>
              </a:cxnLst>
              <a:rect l="0" t="0" r="r" b="b"/>
              <a:pathLst>
                <a:path w="291" h="226">
                  <a:moveTo>
                    <a:pt x="19" y="226"/>
                  </a:moveTo>
                  <a:cubicBezTo>
                    <a:pt x="13" y="215"/>
                    <a:pt x="8" y="210"/>
                    <a:pt x="6" y="204"/>
                  </a:cubicBezTo>
                  <a:cubicBezTo>
                    <a:pt x="3" y="198"/>
                    <a:pt x="2" y="192"/>
                    <a:pt x="0" y="180"/>
                  </a:cubicBezTo>
                  <a:cubicBezTo>
                    <a:pt x="91" y="134"/>
                    <a:pt x="182" y="84"/>
                    <a:pt x="251" y="0"/>
                  </a:cubicBezTo>
                  <a:cubicBezTo>
                    <a:pt x="264" y="9"/>
                    <a:pt x="276" y="17"/>
                    <a:pt x="291" y="28"/>
                  </a:cubicBezTo>
                  <a:cubicBezTo>
                    <a:pt x="219" y="122"/>
                    <a:pt x="123" y="176"/>
                    <a:pt x="19" y="2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14" name="Freeform 99">
              <a:extLst>
                <a:ext uri="{FF2B5EF4-FFF2-40B4-BE49-F238E27FC236}">
                  <a16:creationId xmlns:a16="http://schemas.microsoft.com/office/drawing/2014/main" id="{E85B5991-2F06-45AC-BCEA-03B99A5EAC1A}"/>
                </a:ext>
              </a:extLst>
            </p:cNvPr>
            <p:cNvSpPr>
              <a:spLocks/>
            </p:cNvSpPr>
            <p:nvPr/>
          </p:nvSpPr>
          <p:spPr bwMode="auto">
            <a:xfrm>
              <a:off x="6973888" y="3505200"/>
              <a:ext cx="131763" cy="149225"/>
            </a:xfrm>
            <a:custGeom>
              <a:avLst/>
              <a:gdLst>
                <a:gd name="T0" fmla="*/ 0 w 320"/>
                <a:gd name="T1" fmla="*/ 45 h 181"/>
                <a:gd name="T2" fmla="*/ 11 w 320"/>
                <a:gd name="T3" fmla="*/ 16 h 181"/>
                <a:gd name="T4" fmla="*/ 24 w 320"/>
                <a:gd name="T5" fmla="*/ 0 h 181"/>
                <a:gd name="T6" fmla="*/ 320 w 320"/>
                <a:gd name="T7" fmla="*/ 135 h 181"/>
                <a:gd name="T8" fmla="*/ 298 w 320"/>
                <a:gd name="T9" fmla="*/ 181 h 181"/>
                <a:gd name="T10" fmla="*/ 0 w 320"/>
                <a:gd name="T11" fmla="*/ 45 h 181"/>
              </a:gdLst>
              <a:ahLst/>
              <a:cxnLst>
                <a:cxn ang="0">
                  <a:pos x="T0" y="T1"/>
                </a:cxn>
                <a:cxn ang="0">
                  <a:pos x="T2" y="T3"/>
                </a:cxn>
                <a:cxn ang="0">
                  <a:pos x="T4" y="T5"/>
                </a:cxn>
                <a:cxn ang="0">
                  <a:pos x="T6" y="T7"/>
                </a:cxn>
                <a:cxn ang="0">
                  <a:pos x="T8" y="T9"/>
                </a:cxn>
                <a:cxn ang="0">
                  <a:pos x="T10" y="T11"/>
                </a:cxn>
              </a:cxnLst>
              <a:rect l="0" t="0" r="r" b="b"/>
              <a:pathLst>
                <a:path w="320" h="181">
                  <a:moveTo>
                    <a:pt x="0" y="45"/>
                  </a:moveTo>
                  <a:cubicBezTo>
                    <a:pt x="5" y="31"/>
                    <a:pt x="7" y="23"/>
                    <a:pt x="11" y="16"/>
                  </a:cubicBezTo>
                  <a:cubicBezTo>
                    <a:pt x="13" y="12"/>
                    <a:pt x="17" y="8"/>
                    <a:pt x="24" y="0"/>
                  </a:cubicBezTo>
                  <a:cubicBezTo>
                    <a:pt x="121" y="44"/>
                    <a:pt x="218" y="89"/>
                    <a:pt x="320" y="135"/>
                  </a:cubicBezTo>
                  <a:cubicBezTo>
                    <a:pt x="312" y="152"/>
                    <a:pt x="306" y="164"/>
                    <a:pt x="298" y="181"/>
                  </a:cubicBezTo>
                  <a:cubicBezTo>
                    <a:pt x="198" y="135"/>
                    <a:pt x="101" y="91"/>
                    <a:pt x="0"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15" name="Freeform 100">
              <a:extLst>
                <a:ext uri="{FF2B5EF4-FFF2-40B4-BE49-F238E27FC236}">
                  <a16:creationId xmlns:a16="http://schemas.microsoft.com/office/drawing/2014/main" id="{001DDCAA-C90E-485B-B7C4-1CD7AE42D2A8}"/>
                </a:ext>
              </a:extLst>
            </p:cNvPr>
            <p:cNvSpPr>
              <a:spLocks/>
            </p:cNvSpPr>
            <p:nvPr/>
          </p:nvSpPr>
          <p:spPr bwMode="auto">
            <a:xfrm>
              <a:off x="7432675" y="4010025"/>
              <a:ext cx="107950" cy="217488"/>
            </a:xfrm>
            <a:custGeom>
              <a:avLst/>
              <a:gdLst>
                <a:gd name="T0" fmla="*/ 0 w 262"/>
                <a:gd name="T1" fmla="*/ 37 h 266"/>
                <a:gd name="T2" fmla="*/ 32 w 262"/>
                <a:gd name="T3" fmla="*/ 0 h 266"/>
                <a:gd name="T4" fmla="*/ 262 w 262"/>
                <a:gd name="T5" fmla="*/ 238 h 266"/>
                <a:gd name="T6" fmla="*/ 242 w 262"/>
                <a:gd name="T7" fmla="*/ 256 h 266"/>
                <a:gd name="T8" fmla="*/ 221 w 262"/>
                <a:gd name="T9" fmla="*/ 266 h 266"/>
                <a:gd name="T10" fmla="*/ 0 w 262"/>
                <a:gd name="T11" fmla="*/ 37 h 266"/>
              </a:gdLst>
              <a:ahLst/>
              <a:cxnLst>
                <a:cxn ang="0">
                  <a:pos x="T0" y="T1"/>
                </a:cxn>
                <a:cxn ang="0">
                  <a:pos x="T2" y="T3"/>
                </a:cxn>
                <a:cxn ang="0">
                  <a:pos x="T4" y="T5"/>
                </a:cxn>
                <a:cxn ang="0">
                  <a:pos x="T6" y="T7"/>
                </a:cxn>
                <a:cxn ang="0">
                  <a:pos x="T8" y="T9"/>
                </a:cxn>
                <a:cxn ang="0">
                  <a:pos x="T10" y="T11"/>
                </a:cxn>
              </a:cxnLst>
              <a:rect l="0" t="0" r="r" b="b"/>
              <a:pathLst>
                <a:path w="262" h="266">
                  <a:moveTo>
                    <a:pt x="0" y="37"/>
                  </a:moveTo>
                  <a:cubicBezTo>
                    <a:pt x="13" y="22"/>
                    <a:pt x="21" y="13"/>
                    <a:pt x="32" y="0"/>
                  </a:cubicBezTo>
                  <a:cubicBezTo>
                    <a:pt x="122" y="69"/>
                    <a:pt x="202" y="142"/>
                    <a:pt x="262" y="238"/>
                  </a:cubicBezTo>
                  <a:cubicBezTo>
                    <a:pt x="253" y="246"/>
                    <a:pt x="248" y="252"/>
                    <a:pt x="242" y="256"/>
                  </a:cubicBezTo>
                  <a:cubicBezTo>
                    <a:pt x="236" y="259"/>
                    <a:pt x="230" y="261"/>
                    <a:pt x="221" y="266"/>
                  </a:cubicBezTo>
                  <a:cubicBezTo>
                    <a:pt x="162" y="177"/>
                    <a:pt x="85" y="106"/>
                    <a:pt x="0" y="3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16" name="Freeform 101">
              <a:extLst>
                <a:ext uri="{FF2B5EF4-FFF2-40B4-BE49-F238E27FC236}">
                  <a16:creationId xmlns:a16="http://schemas.microsoft.com/office/drawing/2014/main" id="{ABB4DFBA-86F4-4FDB-BB1E-82A995FC0E26}"/>
                </a:ext>
              </a:extLst>
            </p:cNvPr>
            <p:cNvSpPr>
              <a:spLocks/>
            </p:cNvSpPr>
            <p:nvPr/>
          </p:nvSpPr>
          <p:spPr bwMode="auto">
            <a:xfrm>
              <a:off x="7256463" y="1908175"/>
              <a:ext cx="103188" cy="61913"/>
            </a:xfrm>
            <a:custGeom>
              <a:avLst/>
              <a:gdLst>
                <a:gd name="T0" fmla="*/ 248 w 251"/>
                <a:gd name="T1" fmla="*/ 34 h 76"/>
                <a:gd name="T2" fmla="*/ 98 w 251"/>
                <a:gd name="T3" fmla="*/ 59 h 76"/>
                <a:gd name="T4" fmla="*/ 36 w 251"/>
                <a:gd name="T5" fmla="*/ 68 h 76"/>
                <a:gd name="T6" fmla="*/ 3 w 251"/>
                <a:gd name="T7" fmla="*/ 56 h 76"/>
                <a:gd name="T8" fmla="*/ 33 w 251"/>
                <a:gd name="T9" fmla="*/ 33 h 76"/>
                <a:gd name="T10" fmla="*/ 135 w 251"/>
                <a:gd name="T11" fmla="*/ 16 h 76"/>
                <a:gd name="T12" fmla="*/ 225 w 251"/>
                <a:gd name="T13" fmla="*/ 3 h 76"/>
                <a:gd name="T14" fmla="*/ 248 w 251"/>
                <a:gd name="T15" fmla="*/ 34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1" h="76">
                  <a:moveTo>
                    <a:pt x="248" y="34"/>
                  </a:moveTo>
                  <a:cubicBezTo>
                    <a:pt x="197" y="43"/>
                    <a:pt x="148" y="51"/>
                    <a:pt x="98" y="59"/>
                  </a:cubicBezTo>
                  <a:cubicBezTo>
                    <a:pt x="77" y="62"/>
                    <a:pt x="57" y="66"/>
                    <a:pt x="36" y="68"/>
                  </a:cubicBezTo>
                  <a:cubicBezTo>
                    <a:pt x="23" y="69"/>
                    <a:pt x="7" y="76"/>
                    <a:pt x="3" y="56"/>
                  </a:cubicBezTo>
                  <a:cubicBezTo>
                    <a:pt x="0" y="34"/>
                    <a:pt x="20" y="35"/>
                    <a:pt x="33" y="33"/>
                  </a:cubicBezTo>
                  <a:cubicBezTo>
                    <a:pt x="67" y="26"/>
                    <a:pt x="101" y="22"/>
                    <a:pt x="135" y="16"/>
                  </a:cubicBezTo>
                  <a:cubicBezTo>
                    <a:pt x="165" y="12"/>
                    <a:pt x="195" y="7"/>
                    <a:pt x="225" y="3"/>
                  </a:cubicBezTo>
                  <a:cubicBezTo>
                    <a:pt x="244" y="0"/>
                    <a:pt x="251" y="10"/>
                    <a:pt x="248"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17" name="Freeform 102">
              <a:extLst>
                <a:ext uri="{FF2B5EF4-FFF2-40B4-BE49-F238E27FC236}">
                  <a16:creationId xmlns:a16="http://schemas.microsoft.com/office/drawing/2014/main" id="{F52DC87E-5F2C-47BA-B4DD-611B1DD6C7A1}"/>
                </a:ext>
              </a:extLst>
            </p:cNvPr>
            <p:cNvSpPr>
              <a:spLocks/>
            </p:cNvSpPr>
            <p:nvPr/>
          </p:nvSpPr>
          <p:spPr bwMode="auto">
            <a:xfrm>
              <a:off x="7451725" y="1847850"/>
              <a:ext cx="103188" cy="57150"/>
            </a:xfrm>
            <a:custGeom>
              <a:avLst/>
              <a:gdLst>
                <a:gd name="T0" fmla="*/ 19 w 252"/>
                <a:gd name="T1" fmla="*/ 71 h 71"/>
                <a:gd name="T2" fmla="*/ 3 w 252"/>
                <a:gd name="T3" fmla="*/ 53 h 71"/>
                <a:gd name="T4" fmla="*/ 23 w 252"/>
                <a:gd name="T5" fmla="*/ 34 h 71"/>
                <a:gd name="T6" fmla="*/ 220 w 252"/>
                <a:gd name="T7" fmla="*/ 2 h 71"/>
                <a:gd name="T8" fmla="*/ 248 w 252"/>
                <a:gd name="T9" fmla="*/ 15 h 71"/>
                <a:gd name="T10" fmla="*/ 226 w 252"/>
                <a:gd name="T11" fmla="*/ 37 h 71"/>
                <a:gd name="T12" fmla="*/ 77 w 252"/>
                <a:gd name="T13" fmla="*/ 61 h 71"/>
                <a:gd name="T14" fmla="*/ 19 w 252"/>
                <a:gd name="T15" fmla="*/ 71 h 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2" h="71">
                  <a:moveTo>
                    <a:pt x="19" y="71"/>
                  </a:moveTo>
                  <a:cubicBezTo>
                    <a:pt x="15" y="66"/>
                    <a:pt x="5" y="61"/>
                    <a:pt x="3" y="53"/>
                  </a:cubicBezTo>
                  <a:cubicBezTo>
                    <a:pt x="0" y="39"/>
                    <a:pt x="13" y="36"/>
                    <a:pt x="23" y="34"/>
                  </a:cubicBezTo>
                  <a:cubicBezTo>
                    <a:pt x="89" y="23"/>
                    <a:pt x="154" y="12"/>
                    <a:pt x="220" y="2"/>
                  </a:cubicBezTo>
                  <a:cubicBezTo>
                    <a:pt x="232" y="0"/>
                    <a:pt x="245" y="0"/>
                    <a:pt x="248" y="15"/>
                  </a:cubicBezTo>
                  <a:cubicBezTo>
                    <a:pt x="252" y="32"/>
                    <a:pt x="239" y="35"/>
                    <a:pt x="226" y="37"/>
                  </a:cubicBezTo>
                  <a:cubicBezTo>
                    <a:pt x="177" y="45"/>
                    <a:pt x="127" y="53"/>
                    <a:pt x="77" y="61"/>
                  </a:cubicBezTo>
                  <a:cubicBezTo>
                    <a:pt x="60" y="64"/>
                    <a:pt x="43" y="67"/>
                    <a:pt x="19" y="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18" name="Freeform 103">
              <a:extLst>
                <a:ext uri="{FF2B5EF4-FFF2-40B4-BE49-F238E27FC236}">
                  <a16:creationId xmlns:a16="http://schemas.microsoft.com/office/drawing/2014/main" id="{24A26656-B76B-47F8-B61A-701E862533DB}"/>
                </a:ext>
              </a:extLst>
            </p:cNvPr>
            <p:cNvSpPr>
              <a:spLocks/>
            </p:cNvSpPr>
            <p:nvPr/>
          </p:nvSpPr>
          <p:spPr bwMode="auto">
            <a:xfrm>
              <a:off x="6484938" y="2205038"/>
              <a:ext cx="100013" cy="77788"/>
            </a:xfrm>
            <a:custGeom>
              <a:avLst/>
              <a:gdLst>
                <a:gd name="T0" fmla="*/ 242 w 242"/>
                <a:gd name="T1" fmla="*/ 29 h 95"/>
                <a:gd name="T2" fmla="*/ 219 w 242"/>
                <a:gd name="T3" fmla="*/ 39 h 95"/>
                <a:gd name="T4" fmla="*/ 31 w 242"/>
                <a:gd name="T5" fmla="*/ 91 h 95"/>
                <a:gd name="T6" fmla="*/ 16 w 242"/>
                <a:gd name="T7" fmla="*/ 94 h 95"/>
                <a:gd name="T8" fmla="*/ 1 w 242"/>
                <a:gd name="T9" fmla="*/ 85 h 95"/>
                <a:gd name="T10" fmla="*/ 6 w 242"/>
                <a:gd name="T11" fmla="*/ 64 h 95"/>
                <a:gd name="T12" fmla="*/ 20 w 242"/>
                <a:gd name="T13" fmla="*/ 58 h 95"/>
                <a:gd name="T14" fmla="*/ 207 w 242"/>
                <a:gd name="T15" fmla="*/ 5 h 95"/>
                <a:gd name="T16" fmla="*/ 242 w 242"/>
                <a:gd name="T17" fmla="*/ 29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2" h="95">
                  <a:moveTo>
                    <a:pt x="242" y="29"/>
                  </a:moveTo>
                  <a:cubicBezTo>
                    <a:pt x="233" y="33"/>
                    <a:pt x="226" y="37"/>
                    <a:pt x="219" y="39"/>
                  </a:cubicBezTo>
                  <a:cubicBezTo>
                    <a:pt x="156" y="57"/>
                    <a:pt x="94" y="74"/>
                    <a:pt x="31" y="91"/>
                  </a:cubicBezTo>
                  <a:cubicBezTo>
                    <a:pt x="26" y="92"/>
                    <a:pt x="21" y="95"/>
                    <a:pt x="16" y="94"/>
                  </a:cubicBezTo>
                  <a:cubicBezTo>
                    <a:pt x="10" y="93"/>
                    <a:pt x="2" y="89"/>
                    <a:pt x="1" y="85"/>
                  </a:cubicBezTo>
                  <a:cubicBezTo>
                    <a:pt x="0" y="78"/>
                    <a:pt x="2" y="70"/>
                    <a:pt x="6" y="64"/>
                  </a:cubicBezTo>
                  <a:cubicBezTo>
                    <a:pt x="8" y="60"/>
                    <a:pt x="15" y="59"/>
                    <a:pt x="20" y="58"/>
                  </a:cubicBezTo>
                  <a:cubicBezTo>
                    <a:pt x="82" y="40"/>
                    <a:pt x="145" y="23"/>
                    <a:pt x="207" y="5"/>
                  </a:cubicBezTo>
                  <a:cubicBezTo>
                    <a:pt x="224" y="1"/>
                    <a:pt x="239" y="0"/>
                    <a:pt x="242"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19" name="Freeform 104">
              <a:extLst>
                <a:ext uri="{FF2B5EF4-FFF2-40B4-BE49-F238E27FC236}">
                  <a16:creationId xmlns:a16="http://schemas.microsoft.com/office/drawing/2014/main" id="{4C447A74-2616-4834-BCB5-F1D9A6FC0A6C}"/>
                </a:ext>
              </a:extLst>
            </p:cNvPr>
            <p:cNvSpPr>
              <a:spLocks/>
            </p:cNvSpPr>
            <p:nvPr/>
          </p:nvSpPr>
          <p:spPr bwMode="auto">
            <a:xfrm>
              <a:off x="7645400" y="1778000"/>
              <a:ext cx="103188" cy="61913"/>
            </a:xfrm>
            <a:custGeom>
              <a:avLst/>
              <a:gdLst>
                <a:gd name="T0" fmla="*/ 20 w 248"/>
                <a:gd name="T1" fmla="*/ 77 h 77"/>
                <a:gd name="T2" fmla="*/ 4 w 248"/>
                <a:gd name="T3" fmla="*/ 60 h 77"/>
                <a:gd name="T4" fmla="*/ 22 w 248"/>
                <a:gd name="T5" fmla="*/ 39 h 77"/>
                <a:gd name="T6" fmla="*/ 155 w 248"/>
                <a:gd name="T7" fmla="*/ 14 h 77"/>
                <a:gd name="T8" fmla="*/ 226 w 248"/>
                <a:gd name="T9" fmla="*/ 1 h 77"/>
                <a:gd name="T10" fmla="*/ 246 w 248"/>
                <a:gd name="T11" fmla="*/ 13 h 77"/>
                <a:gd name="T12" fmla="*/ 235 w 248"/>
                <a:gd name="T13" fmla="*/ 33 h 77"/>
                <a:gd name="T14" fmla="*/ 20 w 248"/>
                <a:gd name="T15" fmla="*/ 77 h 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8" h="77">
                  <a:moveTo>
                    <a:pt x="20" y="77"/>
                  </a:moveTo>
                  <a:cubicBezTo>
                    <a:pt x="15" y="72"/>
                    <a:pt x="6" y="67"/>
                    <a:pt x="4" y="60"/>
                  </a:cubicBezTo>
                  <a:cubicBezTo>
                    <a:pt x="0" y="47"/>
                    <a:pt x="11" y="41"/>
                    <a:pt x="22" y="39"/>
                  </a:cubicBezTo>
                  <a:cubicBezTo>
                    <a:pt x="66" y="30"/>
                    <a:pt x="111" y="22"/>
                    <a:pt x="155" y="14"/>
                  </a:cubicBezTo>
                  <a:cubicBezTo>
                    <a:pt x="179" y="9"/>
                    <a:pt x="202" y="4"/>
                    <a:pt x="226" y="1"/>
                  </a:cubicBezTo>
                  <a:cubicBezTo>
                    <a:pt x="232" y="0"/>
                    <a:pt x="244" y="7"/>
                    <a:pt x="246" y="13"/>
                  </a:cubicBezTo>
                  <a:cubicBezTo>
                    <a:pt x="248" y="18"/>
                    <a:pt x="241" y="32"/>
                    <a:pt x="235" y="33"/>
                  </a:cubicBezTo>
                  <a:cubicBezTo>
                    <a:pt x="165" y="48"/>
                    <a:pt x="95" y="62"/>
                    <a:pt x="20"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20" name="Freeform 105">
              <a:extLst>
                <a:ext uri="{FF2B5EF4-FFF2-40B4-BE49-F238E27FC236}">
                  <a16:creationId xmlns:a16="http://schemas.microsoft.com/office/drawing/2014/main" id="{6CA85A20-84D6-4E67-91A8-1C69DA8D1C10}"/>
                </a:ext>
              </a:extLst>
            </p:cNvPr>
            <p:cNvSpPr>
              <a:spLocks/>
            </p:cNvSpPr>
            <p:nvPr/>
          </p:nvSpPr>
          <p:spPr bwMode="auto">
            <a:xfrm>
              <a:off x="7061200" y="1970088"/>
              <a:ext cx="104775" cy="61913"/>
            </a:xfrm>
            <a:custGeom>
              <a:avLst/>
              <a:gdLst>
                <a:gd name="T0" fmla="*/ 243 w 253"/>
                <a:gd name="T1" fmla="*/ 0 h 75"/>
                <a:gd name="T2" fmla="*/ 234 w 253"/>
                <a:gd name="T3" fmla="*/ 37 h 75"/>
                <a:gd name="T4" fmla="*/ 12 w 253"/>
                <a:gd name="T5" fmla="*/ 75 h 75"/>
                <a:gd name="T6" fmla="*/ 20 w 253"/>
                <a:gd name="T7" fmla="*/ 38 h 75"/>
                <a:gd name="T8" fmla="*/ 243 w 253"/>
                <a:gd name="T9" fmla="*/ 0 h 75"/>
              </a:gdLst>
              <a:ahLst/>
              <a:cxnLst>
                <a:cxn ang="0">
                  <a:pos x="T0" y="T1"/>
                </a:cxn>
                <a:cxn ang="0">
                  <a:pos x="T2" y="T3"/>
                </a:cxn>
                <a:cxn ang="0">
                  <a:pos x="T4" y="T5"/>
                </a:cxn>
                <a:cxn ang="0">
                  <a:pos x="T6" y="T7"/>
                </a:cxn>
                <a:cxn ang="0">
                  <a:pos x="T8" y="T9"/>
                </a:cxn>
              </a:cxnLst>
              <a:rect l="0" t="0" r="r" b="b"/>
              <a:pathLst>
                <a:path w="253" h="75">
                  <a:moveTo>
                    <a:pt x="243" y="0"/>
                  </a:moveTo>
                  <a:cubicBezTo>
                    <a:pt x="253" y="22"/>
                    <a:pt x="252" y="34"/>
                    <a:pt x="234" y="37"/>
                  </a:cubicBezTo>
                  <a:cubicBezTo>
                    <a:pt x="160" y="50"/>
                    <a:pt x="86" y="62"/>
                    <a:pt x="12" y="75"/>
                  </a:cubicBezTo>
                  <a:cubicBezTo>
                    <a:pt x="1" y="56"/>
                    <a:pt x="0" y="42"/>
                    <a:pt x="20" y="38"/>
                  </a:cubicBezTo>
                  <a:cubicBezTo>
                    <a:pt x="94" y="25"/>
                    <a:pt x="168" y="13"/>
                    <a:pt x="24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21" name="Freeform 106">
              <a:extLst>
                <a:ext uri="{FF2B5EF4-FFF2-40B4-BE49-F238E27FC236}">
                  <a16:creationId xmlns:a16="http://schemas.microsoft.com/office/drawing/2014/main" id="{4A0F0213-9D50-4A01-A1B7-99A91691EEEB}"/>
                </a:ext>
              </a:extLst>
            </p:cNvPr>
            <p:cNvSpPr>
              <a:spLocks/>
            </p:cNvSpPr>
            <p:nvPr/>
          </p:nvSpPr>
          <p:spPr bwMode="auto">
            <a:xfrm>
              <a:off x="6165850" y="2497138"/>
              <a:ext cx="57150" cy="184150"/>
            </a:xfrm>
            <a:custGeom>
              <a:avLst/>
              <a:gdLst>
                <a:gd name="T0" fmla="*/ 139 w 139"/>
                <a:gd name="T1" fmla="*/ 29 h 223"/>
                <a:gd name="T2" fmla="*/ 36 w 139"/>
                <a:gd name="T3" fmla="*/ 216 h 223"/>
                <a:gd name="T4" fmla="*/ 2 w 139"/>
                <a:gd name="T5" fmla="*/ 198 h 223"/>
                <a:gd name="T6" fmla="*/ 16 w 139"/>
                <a:gd name="T7" fmla="*/ 133 h 223"/>
                <a:gd name="T8" fmla="*/ 103 w 139"/>
                <a:gd name="T9" fmla="*/ 16 h 223"/>
                <a:gd name="T10" fmla="*/ 139 w 139"/>
                <a:gd name="T11" fmla="*/ 29 h 223"/>
              </a:gdLst>
              <a:ahLst/>
              <a:cxnLst>
                <a:cxn ang="0">
                  <a:pos x="T0" y="T1"/>
                </a:cxn>
                <a:cxn ang="0">
                  <a:pos x="T2" y="T3"/>
                </a:cxn>
                <a:cxn ang="0">
                  <a:pos x="T4" y="T5"/>
                </a:cxn>
                <a:cxn ang="0">
                  <a:pos x="T6" y="T7"/>
                </a:cxn>
                <a:cxn ang="0">
                  <a:pos x="T8" y="T9"/>
                </a:cxn>
                <a:cxn ang="0">
                  <a:pos x="T10" y="T11"/>
                </a:cxn>
              </a:cxnLst>
              <a:rect l="0" t="0" r="r" b="b"/>
              <a:pathLst>
                <a:path w="139" h="223">
                  <a:moveTo>
                    <a:pt x="139" y="29"/>
                  </a:moveTo>
                  <a:cubicBezTo>
                    <a:pt x="84" y="79"/>
                    <a:pt x="33" y="134"/>
                    <a:pt x="36" y="216"/>
                  </a:cubicBezTo>
                  <a:cubicBezTo>
                    <a:pt x="6" y="223"/>
                    <a:pt x="0" y="221"/>
                    <a:pt x="2" y="198"/>
                  </a:cubicBezTo>
                  <a:cubicBezTo>
                    <a:pt x="4" y="176"/>
                    <a:pt x="9" y="154"/>
                    <a:pt x="16" y="133"/>
                  </a:cubicBezTo>
                  <a:cubicBezTo>
                    <a:pt x="33" y="85"/>
                    <a:pt x="66" y="49"/>
                    <a:pt x="103" y="16"/>
                  </a:cubicBezTo>
                  <a:cubicBezTo>
                    <a:pt x="120" y="0"/>
                    <a:pt x="130" y="6"/>
                    <a:pt x="139"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22" name="Freeform 107">
              <a:extLst>
                <a:ext uri="{FF2B5EF4-FFF2-40B4-BE49-F238E27FC236}">
                  <a16:creationId xmlns:a16="http://schemas.microsoft.com/office/drawing/2014/main" id="{4BB3EDC8-2E2B-4630-BC6C-95FCFC68FAAA}"/>
                </a:ext>
              </a:extLst>
            </p:cNvPr>
            <p:cNvSpPr>
              <a:spLocks/>
            </p:cNvSpPr>
            <p:nvPr/>
          </p:nvSpPr>
          <p:spPr bwMode="auto">
            <a:xfrm>
              <a:off x="6677025" y="2116138"/>
              <a:ext cx="100013" cy="66675"/>
            </a:xfrm>
            <a:custGeom>
              <a:avLst/>
              <a:gdLst>
                <a:gd name="T0" fmla="*/ 228 w 246"/>
                <a:gd name="T1" fmla="*/ 0 h 82"/>
                <a:gd name="T2" fmla="*/ 242 w 246"/>
                <a:gd name="T3" fmla="*/ 17 h 82"/>
                <a:gd name="T4" fmla="*/ 224 w 246"/>
                <a:gd name="T5" fmla="*/ 37 h 82"/>
                <a:gd name="T6" fmla="*/ 72 w 246"/>
                <a:gd name="T7" fmla="*/ 71 h 82"/>
                <a:gd name="T8" fmla="*/ 21 w 246"/>
                <a:gd name="T9" fmla="*/ 81 h 82"/>
                <a:gd name="T10" fmla="*/ 0 w 246"/>
                <a:gd name="T11" fmla="*/ 69 h 82"/>
                <a:gd name="T12" fmla="*/ 14 w 246"/>
                <a:gd name="T13" fmla="*/ 49 h 82"/>
                <a:gd name="T14" fmla="*/ 44 w 246"/>
                <a:gd name="T15" fmla="*/ 41 h 82"/>
                <a:gd name="T16" fmla="*/ 199 w 246"/>
                <a:gd name="T17" fmla="*/ 6 h 82"/>
                <a:gd name="T18" fmla="*/ 228 w 246"/>
                <a:gd name="T19"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6" h="82">
                  <a:moveTo>
                    <a:pt x="228" y="0"/>
                  </a:moveTo>
                  <a:cubicBezTo>
                    <a:pt x="232" y="5"/>
                    <a:pt x="240" y="10"/>
                    <a:pt x="242" y="17"/>
                  </a:cubicBezTo>
                  <a:cubicBezTo>
                    <a:pt x="246" y="30"/>
                    <a:pt x="235" y="35"/>
                    <a:pt x="224" y="37"/>
                  </a:cubicBezTo>
                  <a:cubicBezTo>
                    <a:pt x="173" y="48"/>
                    <a:pt x="123" y="59"/>
                    <a:pt x="72" y="71"/>
                  </a:cubicBezTo>
                  <a:cubicBezTo>
                    <a:pt x="55" y="74"/>
                    <a:pt x="38" y="80"/>
                    <a:pt x="21" y="81"/>
                  </a:cubicBezTo>
                  <a:cubicBezTo>
                    <a:pt x="15" y="82"/>
                    <a:pt x="7" y="74"/>
                    <a:pt x="0" y="69"/>
                  </a:cubicBezTo>
                  <a:cubicBezTo>
                    <a:pt x="4" y="63"/>
                    <a:pt x="7" y="53"/>
                    <a:pt x="14" y="49"/>
                  </a:cubicBezTo>
                  <a:cubicBezTo>
                    <a:pt x="22" y="44"/>
                    <a:pt x="34" y="43"/>
                    <a:pt x="44" y="41"/>
                  </a:cubicBezTo>
                  <a:cubicBezTo>
                    <a:pt x="96" y="29"/>
                    <a:pt x="148" y="18"/>
                    <a:pt x="199" y="6"/>
                  </a:cubicBezTo>
                  <a:cubicBezTo>
                    <a:pt x="207" y="4"/>
                    <a:pt x="215" y="3"/>
                    <a:pt x="2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23" name="Freeform 108">
              <a:extLst>
                <a:ext uri="{FF2B5EF4-FFF2-40B4-BE49-F238E27FC236}">
                  <a16:creationId xmlns:a16="http://schemas.microsoft.com/office/drawing/2014/main" id="{DD9B6324-BCE7-497B-9B0E-FC44AAACE667}"/>
                </a:ext>
              </a:extLst>
            </p:cNvPr>
            <p:cNvSpPr>
              <a:spLocks/>
            </p:cNvSpPr>
            <p:nvPr/>
          </p:nvSpPr>
          <p:spPr bwMode="auto">
            <a:xfrm>
              <a:off x="6867525" y="2039938"/>
              <a:ext cx="103188" cy="61913"/>
            </a:xfrm>
            <a:custGeom>
              <a:avLst/>
              <a:gdLst>
                <a:gd name="T0" fmla="*/ 11 w 252"/>
                <a:gd name="T1" fmla="*/ 76 h 76"/>
                <a:gd name="T2" fmla="*/ 20 w 252"/>
                <a:gd name="T3" fmla="*/ 40 h 76"/>
                <a:gd name="T4" fmla="*/ 227 w 252"/>
                <a:gd name="T5" fmla="*/ 1 h 76"/>
                <a:gd name="T6" fmla="*/ 247 w 252"/>
                <a:gd name="T7" fmla="*/ 13 h 76"/>
                <a:gd name="T8" fmla="*/ 232 w 252"/>
                <a:gd name="T9" fmla="*/ 35 h 76"/>
                <a:gd name="T10" fmla="*/ 69 w 252"/>
                <a:gd name="T11" fmla="*/ 66 h 76"/>
                <a:gd name="T12" fmla="*/ 11 w 252"/>
                <a:gd name="T13" fmla="*/ 76 h 76"/>
              </a:gdLst>
              <a:ahLst/>
              <a:cxnLst>
                <a:cxn ang="0">
                  <a:pos x="T0" y="T1"/>
                </a:cxn>
                <a:cxn ang="0">
                  <a:pos x="T2" y="T3"/>
                </a:cxn>
                <a:cxn ang="0">
                  <a:pos x="T4" y="T5"/>
                </a:cxn>
                <a:cxn ang="0">
                  <a:pos x="T6" y="T7"/>
                </a:cxn>
                <a:cxn ang="0">
                  <a:pos x="T8" y="T9"/>
                </a:cxn>
                <a:cxn ang="0">
                  <a:pos x="T10" y="T11"/>
                </a:cxn>
                <a:cxn ang="0">
                  <a:pos x="T12" y="T13"/>
                </a:cxn>
              </a:cxnLst>
              <a:rect l="0" t="0" r="r" b="b"/>
              <a:pathLst>
                <a:path w="252" h="76">
                  <a:moveTo>
                    <a:pt x="11" y="76"/>
                  </a:moveTo>
                  <a:cubicBezTo>
                    <a:pt x="0" y="57"/>
                    <a:pt x="0" y="44"/>
                    <a:pt x="20" y="40"/>
                  </a:cubicBezTo>
                  <a:cubicBezTo>
                    <a:pt x="89" y="26"/>
                    <a:pt x="158" y="13"/>
                    <a:pt x="227" y="1"/>
                  </a:cubicBezTo>
                  <a:cubicBezTo>
                    <a:pt x="233" y="0"/>
                    <a:pt x="245" y="7"/>
                    <a:pt x="247" y="13"/>
                  </a:cubicBezTo>
                  <a:cubicBezTo>
                    <a:pt x="252" y="24"/>
                    <a:pt x="245" y="32"/>
                    <a:pt x="232" y="35"/>
                  </a:cubicBezTo>
                  <a:cubicBezTo>
                    <a:pt x="178" y="45"/>
                    <a:pt x="123" y="56"/>
                    <a:pt x="69" y="66"/>
                  </a:cubicBezTo>
                  <a:cubicBezTo>
                    <a:pt x="50" y="70"/>
                    <a:pt x="30" y="73"/>
                    <a:pt x="11"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24" name="Freeform 109">
              <a:extLst>
                <a:ext uri="{FF2B5EF4-FFF2-40B4-BE49-F238E27FC236}">
                  <a16:creationId xmlns:a16="http://schemas.microsoft.com/office/drawing/2014/main" id="{C8C64B50-C695-4618-B886-562FA794E85E}"/>
                </a:ext>
              </a:extLst>
            </p:cNvPr>
            <p:cNvSpPr>
              <a:spLocks/>
            </p:cNvSpPr>
            <p:nvPr/>
          </p:nvSpPr>
          <p:spPr bwMode="auto">
            <a:xfrm>
              <a:off x="6296025" y="2322513"/>
              <a:ext cx="101600" cy="98425"/>
            </a:xfrm>
            <a:custGeom>
              <a:avLst/>
              <a:gdLst>
                <a:gd name="T0" fmla="*/ 19 w 245"/>
                <a:gd name="T1" fmla="*/ 120 h 120"/>
                <a:gd name="T2" fmla="*/ 18 w 245"/>
                <a:gd name="T3" fmla="*/ 84 h 120"/>
                <a:gd name="T4" fmla="*/ 217 w 245"/>
                <a:gd name="T5" fmla="*/ 2 h 120"/>
                <a:gd name="T6" fmla="*/ 239 w 245"/>
                <a:gd name="T7" fmla="*/ 11 h 120"/>
                <a:gd name="T8" fmla="*/ 227 w 245"/>
                <a:gd name="T9" fmla="*/ 35 h 120"/>
                <a:gd name="T10" fmla="*/ 171 w 245"/>
                <a:gd name="T11" fmla="*/ 56 h 120"/>
                <a:gd name="T12" fmla="*/ 19 w 245"/>
                <a:gd name="T13" fmla="*/ 120 h 120"/>
              </a:gdLst>
              <a:ahLst/>
              <a:cxnLst>
                <a:cxn ang="0">
                  <a:pos x="T0" y="T1"/>
                </a:cxn>
                <a:cxn ang="0">
                  <a:pos x="T2" y="T3"/>
                </a:cxn>
                <a:cxn ang="0">
                  <a:pos x="T4" y="T5"/>
                </a:cxn>
                <a:cxn ang="0">
                  <a:pos x="T6" y="T7"/>
                </a:cxn>
                <a:cxn ang="0">
                  <a:pos x="T8" y="T9"/>
                </a:cxn>
                <a:cxn ang="0">
                  <a:pos x="T10" y="T11"/>
                </a:cxn>
                <a:cxn ang="0">
                  <a:pos x="T12" y="T13"/>
                </a:cxn>
              </a:cxnLst>
              <a:rect l="0" t="0" r="r" b="b"/>
              <a:pathLst>
                <a:path w="245" h="120">
                  <a:moveTo>
                    <a:pt x="19" y="120"/>
                  </a:moveTo>
                  <a:cubicBezTo>
                    <a:pt x="6" y="104"/>
                    <a:pt x="0" y="92"/>
                    <a:pt x="18" y="84"/>
                  </a:cubicBezTo>
                  <a:cubicBezTo>
                    <a:pt x="84" y="56"/>
                    <a:pt x="150" y="28"/>
                    <a:pt x="217" y="2"/>
                  </a:cubicBezTo>
                  <a:cubicBezTo>
                    <a:pt x="222" y="0"/>
                    <a:pt x="235" y="5"/>
                    <a:pt x="239" y="11"/>
                  </a:cubicBezTo>
                  <a:cubicBezTo>
                    <a:pt x="245" y="22"/>
                    <a:pt x="239" y="30"/>
                    <a:pt x="227" y="35"/>
                  </a:cubicBezTo>
                  <a:cubicBezTo>
                    <a:pt x="208" y="42"/>
                    <a:pt x="189" y="49"/>
                    <a:pt x="171" y="56"/>
                  </a:cubicBezTo>
                  <a:cubicBezTo>
                    <a:pt x="121" y="77"/>
                    <a:pt x="71" y="98"/>
                    <a:pt x="19"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25" name="Freeform 110">
              <a:extLst>
                <a:ext uri="{FF2B5EF4-FFF2-40B4-BE49-F238E27FC236}">
                  <a16:creationId xmlns:a16="http://schemas.microsoft.com/office/drawing/2014/main" id="{FEE7CA43-AB5D-46CE-B435-91ED7CACDC46}"/>
                </a:ext>
              </a:extLst>
            </p:cNvPr>
            <p:cNvSpPr>
              <a:spLocks/>
            </p:cNvSpPr>
            <p:nvPr/>
          </p:nvSpPr>
          <p:spPr bwMode="auto">
            <a:xfrm>
              <a:off x="7839075" y="1689100"/>
              <a:ext cx="103188" cy="73025"/>
            </a:xfrm>
            <a:custGeom>
              <a:avLst/>
              <a:gdLst>
                <a:gd name="T0" fmla="*/ 241 w 251"/>
                <a:gd name="T1" fmla="*/ 2 h 88"/>
                <a:gd name="T2" fmla="*/ 228 w 251"/>
                <a:gd name="T3" fmla="*/ 36 h 88"/>
                <a:gd name="T4" fmla="*/ 31 w 251"/>
                <a:gd name="T5" fmla="*/ 85 h 88"/>
                <a:gd name="T6" fmla="*/ 3 w 251"/>
                <a:gd name="T7" fmla="*/ 72 h 88"/>
                <a:gd name="T8" fmla="*/ 21 w 251"/>
                <a:gd name="T9" fmla="*/ 51 h 88"/>
                <a:gd name="T10" fmla="*/ 222 w 251"/>
                <a:gd name="T11" fmla="*/ 1 h 88"/>
                <a:gd name="T12" fmla="*/ 241 w 251"/>
                <a:gd name="T13" fmla="*/ 2 h 88"/>
              </a:gdLst>
              <a:ahLst/>
              <a:cxnLst>
                <a:cxn ang="0">
                  <a:pos x="T0" y="T1"/>
                </a:cxn>
                <a:cxn ang="0">
                  <a:pos x="T2" y="T3"/>
                </a:cxn>
                <a:cxn ang="0">
                  <a:pos x="T4" y="T5"/>
                </a:cxn>
                <a:cxn ang="0">
                  <a:pos x="T6" y="T7"/>
                </a:cxn>
                <a:cxn ang="0">
                  <a:pos x="T8" y="T9"/>
                </a:cxn>
                <a:cxn ang="0">
                  <a:pos x="T10" y="T11"/>
                </a:cxn>
                <a:cxn ang="0">
                  <a:pos x="T12" y="T13"/>
                </a:cxn>
              </a:cxnLst>
              <a:rect l="0" t="0" r="r" b="b"/>
              <a:pathLst>
                <a:path w="251" h="88">
                  <a:moveTo>
                    <a:pt x="241" y="2"/>
                  </a:moveTo>
                  <a:cubicBezTo>
                    <a:pt x="251" y="23"/>
                    <a:pt x="243" y="32"/>
                    <a:pt x="228" y="36"/>
                  </a:cubicBezTo>
                  <a:cubicBezTo>
                    <a:pt x="162" y="52"/>
                    <a:pt x="97" y="69"/>
                    <a:pt x="31" y="85"/>
                  </a:cubicBezTo>
                  <a:cubicBezTo>
                    <a:pt x="19" y="87"/>
                    <a:pt x="7" y="88"/>
                    <a:pt x="3" y="72"/>
                  </a:cubicBezTo>
                  <a:cubicBezTo>
                    <a:pt x="0" y="57"/>
                    <a:pt x="11" y="53"/>
                    <a:pt x="21" y="51"/>
                  </a:cubicBezTo>
                  <a:cubicBezTo>
                    <a:pt x="88" y="34"/>
                    <a:pt x="155" y="17"/>
                    <a:pt x="222" y="1"/>
                  </a:cubicBezTo>
                  <a:cubicBezTo>
                    <a:pt x="228" y="0"/>
                    <a:pt x="234" y="2"/>
                    <a:pt x="241"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26" name="Freeform 111">
              <a:extLst>
                <a:ext uri="{FF2B5EF4-FFF2-40B4-BE49-F238E27FC236}">
                  <a16:creationId xmlns:a16="http://schemas.microsoft.com/office/drawing/2014/main" id="{CDE48E1F-49B0-4DC1-B56A-52871089CCBF}"/>
                </a:ext>
              </a:extLst>
            </p:cNvPr>
            <p:cNvSpPr>
              <a:spLocks/>
            </p:cNvSpPr>
            <p:nvPr/>
          </p:nvSpPr>
          <p:spPr bwMode="auto">
            <a:xfrm>
              <a:off x="8029575" y="1565275"/>
              <a:ext cx="100013" cy="92075"/>
            </a:xfrm>
            <a:custGeom>
              <a:avLst/>
              <a:gdLst>
                <a:gd name="T0" fmla="*/ 228 w 244"/>
                <a:gd name="T1" fmla="*/ 0 h 111"/>
                <a:gd name="T2" fmla="*/ 224 w 244"/>
                <a:gd name="T3" fmla="*/ 37 h 111"/>
                <a:gd name="T4" fmla="*/ 29 w 244"/>
                <a:gd name="T5" fmla="*/ 107 h 111"/>
                <a:gd name="T6" fmla="*/ 14 w 244"/>
                <a:gd name="T7" fmla="*/ 109 h 111"/>
                <a:gd name="T8" fmla="*/ 2 w 244"/>
                <a:gd name="T9" fmla="*/ 95 h 111"/>
                <a:gd name="T10" fmla="*/ 5 w 244"/>
                <a:gd name="T11" fmla="*/ 81 h 111"/>
                <a:gd name="T12" fmla="*/ 19 w 244"/>
                <a:gd name="T13" fmla="*/ 74 h 111"/>
                <a:gd name="T14" fmla="*/ 228 w 244"/>
                <a:gd name="T15" fmla="*/ 0 h 1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4" h="111">
                  <a:moveTo>
                    <a:pt x="228" y="0"/>
                  </a:moveTo>
                  <a:cubicBezTo>
                    <a:pt x="239" y="17"/>
                    <a:pt x="244" y="30"/>
                    <a:pt x="224" y="37"/>
                  </a:cubicBezTo>
                  <a:cubicBezTo>
                    <a:pt x="159" y="61"/>
                    <a:pt x="94" y="84"/>
                    <a:pt x="29" y="107"/>
                  </a:cubicBezTo>
                  <a:cubicBezTo>
                    <a:pt x="25" y="109"/>
                    <a:pt x="18" y="111"/>
                    <a:pt x="14" y="109"/>
                  </a:cubicBezTo>
                  <a:cubicBezTo>
                    <a:pt x="9" y="106"/>
                    <a:pt x="4" y="101"/>
                    <a:pt x="2" y="95"/>
                  </a:cubicBezTo>
                  <a:cubicBezTo>
                    <a:pt x="0" y="92"/>
                    <a:pt x="2" y="85"/>
                    <a:pt x="5" y="81"/>
                  </a:cubicBezTo>
                  <a:cubicBezTo>
                    <a:pt x="8" y="78"/>
                    <a:pt x="14" y="75"/>
                    <a:pt x="19" y="74"/>
                  </a:cubicBezTo>
                  <a:cubicBezTo>
                    <a:pt x="87" y="49"/>
                    <a:pt x="156" y="25"/>
                    <a:pt x="2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27" name="Freeform 112">
              <a:extLst>
                <a:ext uri="{FF2B5EF4-FFF2-40B4-BE49-F238E27FC236}">
                  <a16:creationId xmlns:a16="http://schemas.microsoft.com/office/drawing/2014/main" id="{E9EA0E3A-7B55-4821-B665-867168373D15}"/>
                </a:ext>
              </a:extLst>
            </p:cNvPr>
            <p:cNvSpPr>
              <a:spLocks/>
            </p:cNvSpPr>
            <p:nvPr/>
          </p:nvSpPr>
          <p:spPr bwMode="auto">
            <a:xfrm>
              <a:off x="7735888" y="1001713"/>
              <a:ext cx="71438" cy="44450"/>
            </a:xfrm>
            <a:custGeom>
              <a:avLst/>
              <a:gdLst>
                <a:gd name="T0" fmla="*/ 172 w 172"/>
                <a:gd name="T1" fmla="*/ 45 h 54"/>
                <a:gd name="T2" fmla="*/ 157 w 172"/>
                <a:gd name="T3" fmla="*/ 53 h 54"/>
                <a:gd name="T4" fmla="*/ 0 w 172"/>
                <a:gd name="T5" fmla="*/ 16 h 54"/>
                <a:gd name="T6" fmla="*/ 16 w 172"/>
                <a:gd name="T7" fmla="*/ 0 h 54"/>
                <a:gd name="T8" fmla="*/ 171 w 172"/>
                <a:gd name="T9" fmla="*/ 33 h 54"/>
                <a:gd name="T10" fmla="*/ 172 w 172"/>
                <a:gd name="T11" fmla="*/ 45 h 54"/>
              </a:gdLst>
              <a:ahLst/>
              <a:cxnLst>
                <a:cxn ang="0">
                  <a:pos x="T0" y="T1"/>
                </a:cxn>
                <a:cxn ang="0">
                  <a:pos x="T2" y="T3"/>
                </a:cxn>
                <a:cxn ang="0">
                  <a:pos x="T4" y="T5"/>
                </a:cxn>
                <a:cxn ang="0">
                  <a:pos x="T6" y="T7"/>
                </a:cxn>
                <a:cxn ang="0">
                  <a:pos x="T8" y="T9"/>
                </a:cxn>
                <a:cxn ang="0">
                  <a:pos x="T10" y="T11"/>
                </a:cxn>
              </a:cxnLst>
              <a:rect l="0" t="0" r="r" b="b"/>
              <a:pathLst>
                <a:path w="172" h="54">
                  <a:moveTo>
                    <a:pt x="172" y="45"/>
                  </a:moveTo>
                  <a:cubicBezTo>
                    <a:pt x="167" y="48"/>
                    <a:pt x="161" y="54"/>
                    <a:pt x="157" y="53"/>
                  </a:cubicBezTo>
                  <a:cubicBezTo>
                    <a:pt x="105" y="45"/>
                    <a:pt x="54" y="35"/>
                    <a:pt x="0" y="16"/>
                  </a:cubicBezTo>
                  <a:cubicBezTo>
                    <a:pt x="8" y="8"/>
                    <a:pt x="12" y="0"/>
                    <a:pt x="16" y="0"/>
                  </a:cubicBezTo>
                  <a:cubicBezTo>
                    <a:pt x="69" y="3"/>
                    <a:pt x="120" y="19"/>
                    <a:pt x="171" y="33"/>
                  </a:cubicBezTo>
                  <a:cubicBezTo>
                    <a:pt x="172" y="37"/>
                    <a:pt x="172" y="41"/>
                    <a:pt x="172"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28" name="Freeform 113">
              <a:extLst>
                <a:ext uri="{FF2B5EF4-FFF2-40B4-BE49-F238E27FC236}">
                  <a16:creationId xmlns:a16="http://schemas.microsoft.com/office/drawing/2014/main" id="{2E4423BD-43C3-408C-A3A3-E7C39526869A}"/>
                </a:ext>
              </a:extLst>
            </p:cNvPr>
            <p:cNvSpPr>
              <a:spLocks/>
            </p:cNvSpPr>
            <p:nvPr/>
          </p:nvSpPr>
          <p:spPr bwMode="auto">
            <a:xfrm>
              <a:off x="7480300" y="890588"/>
              <a:ext cx="71438" cy="44450"/>
            </a:xfrm>
            <a:custGeom>
              <a:avLst/>
              <a:gdLst>
                <a:gd name="T0" fmla="*/ 171 w 171"/>
                <a:gd name="T1" fmla="*/ 35 h 54"/>
                <a:gd name="T2" fmla="*/ 150 w 171"/>
                <a:gd name="T3" fmla="*/ 53 h 54"/>
                <a:gd name="T4" fmla="*/ 9 w 171"/>
                <a:gd name="T5" fmla="*/ 25 h 54"/>
                <a:gd name="T6" fmla="*/ 1 w 171"/>
                <a:gd name="T7" fmla="*/ 10 h 54"/>
                <a:gd name="T8" fmla="*/ 14 w 171"/>
                <a:gd name="T9" fmla="*/ 0 h 54"/>
                <a:gd name="T10" fmla="*/ 171 w 171"/>
                <a:gd name="T11" fmla="*/ 35 h 54"/>
              </a:gdLst>
              <a:ahLst/>
              <a:cxnLst>
                <a:cxn ang="0">
                  <a:pos x="T0" y="T1"/>
                </a:cxn>
                <a:cxn ang="0">
                  <a:pos x="T2" y="T3"/>
                </a:cxn>
                <a:cxn ang="0">
                  <a:pos x="T4" y="T5"/>
                </a:cxn>
                <a:cxn ang="0">
                  <a:pos x="T6" y="T7"/>
                </a:cxn>
                <a:cxn ang="0">
                  <a:pos x="T8" y="T9"/>
                </a:cxn>
                <a:cxn ang="0">
                  <a:pos x="T10" y="T11"/>
                </a:cxn>
              </a:cxnLst>
              <a:rect l="0" t="0" r="r" b="b"/>
              <a:pathLst>
                <a:path w="171" h="54">
                  <a:moveTo>
                    <a:pt x="171" y="35"/>
                  </a:moveTo>
                  <a:cubicBezTo>
                    <a:pt x="160" y="45"/>
                    <a:pt x="154" y="54"/>
                    <a:pt x="150" y="53"/>
                  </a:cubicBezTo>
                  <a:cubicBezTo>
                    <a:pt x="103" y="45"/>
                    <a:pt x="56" y="35"/>
                    <a:pt x="9" y="25"/>
                  </a:cubicBezTo>
                  <a:cubicBezTo>
                    <a:pt x="5" y="24"/>
                    <a:pt x="0" y="15"/>
                    <a:pt x="1" y="10"/>
                  </a:cubicBezTo>
                  <a:cubicBezTo>
                    <a:pt x="1" y="6"/>
                    <a:pt x="10" y="0"/>
                    <a:pt x="14" y="0"/>
                  </a:cubicBezTo>
                  <a:cubicBezTo>
                    <a:pt x="64" y="10"/>
                    <a:pt x="115" y="17"/>
                    <a:pt x="171"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29" name="Freeform 114">
              <a:extLst>
                <a:ext uri="{FF2B5EF4-FFF2-40B4-BE49-F238E27FC236}">
                  <a16:creationId xmlns:a16="http://schemas.microsoft.com/office/drawing/2014/main" id="{6D125CAA-8086-4607-8EC4-E691CBEB2C99}"/>
                </a:ext>
              </a:extLst>
            </p:cNvPr>
            <p:cNvSpPr>
              <a:spLocks/>
            </p:cNvSpPr>
            <p:nvPr/>
          </p:nvSpPr>
          <p:spPr bwMode="auto">
            <a:xfrm>
              <a:off x="7610475" y="942975"/>
              <a:ext cx="68263" cy="46038"/>
            </a:xfrm>
            <a:custGeom>
              <a:avLst/>
              <a:gdLst>
                <a:gd name="T0" fmla="*/ 167 w 167"/>
                <a:gd name="T1" fmla="*/ 46 h 56"/>
                <a:gd name="T2" fmla="*/ 149 w 167"/>
                <a:gd name="T3" fmla="*/ 55 h 56"/>
                <a:gd name="T4" fmla="*/ 10 w 167"/>
                <a:gd name="T5" fmla="*/ 25 h 56"/>
                <a:gd name="T6" fmla="*/ 0 w 167"/>
                <a:gd name="T7" fmla="*/ 11 h 56"/>
                <a:gd name="T8" fmla="*/ 14 w 167"/>
                <a:gd name="T9" fmla="*/ 1 h 56"/>
                <a:gd name="T10" fmla="*/ 153 w 167"/>
                <a:gd name="T11" fmla="*/ 31 h 56"/>
                <a:gd name="T12" fmla="*/ 167 w 167"/>
                <a:gd name="T13" fmla="*/ 46 h 56"/>
              </a:gdLst>
              <a:ahLst/>
              <a:cxnLst>
                <a:cxn ang="0">
                  <a:pos x="T0" y="T1"/>
                </a:cxn>
                <a:cxn ang="0">
                  <a:pos x="T2" y="T3"/>
                </a:cxn>
                <a:cxn ang="0">
                  <a:pos x="T4" y="T5"/>
                </a:cxn>
                <a:cxn ang="0">
                  <a:pos x="T6" y="T7"/>
                </a:cxn>
                <a:cxn ang="0">
                  <a:pos x="T8" y="T9"/>
                </a:cxn>
                <a:cxn ang="0">
                  <a:pos x="T10" y="T11"/>
                </a:cxn>
                <a:cxn ang="0">
                  <a:pos x="T12" y="T13"/>
                </a:cxn>
              </a:cxnLst>
              <a:rect l="0" t="0" r="r" b="b"/>
              <a:pathLst>
                <a:path w="167" h="56">
                  <a:moveTo>
                    <a:pt x="167" y="46"/>
                  </a:moveTo>
                  <a:cubicBezTo>
                    <a:pt x="159" y="50"/>
                    <a:pt x="153" y="56"/>
                    <a:pt x="149" y="55"/>
                  </a:cubicBezTo>
                  <a:cubicBezTo>
                    <a:pt x="102" y="46"/>
                    <a:pt x="56" y="36"/>
                    <a:pt x="10" y="25"/>
                  </a:cubicBezTo>
                  <a:cubicBezTo>
                    <a:pt x="5" y="24"/>
                    <a:pt x="0" y="15"/>
                    <a:pt x="0" y="11"/>
                  </a:cubicBezTo>
                  <a:cubicBezTo>
                    <a:pt x="1" y="7"/>
                    <a:pt x="10" y="0"/>
                    <a:pt x="14" y="1"/>
                  </a:cubicBezTo>
                  <a:cubicBezTo>
                    <a:pt x="61" y="10"/>
                    <a:pt x="107" y="20"/>
                    <a:pt x="153" y="31"/>
                  </a:cubicBezTo>
                  <a:cubicBezTo>
                    <a:pt x="158" y="32"/>
                    <a:pt x="161" y="39"/>
                    <a:pt x="167"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30" name="Freeform 115">
              <a:extLst>
                <a:ext uri="{FF2B5EF4-FFF2-40B4-BE49-F238E27FC236}">
                  <a16:creationId xmlns:a16="http://schemas.microsoft.com/office/drawing/2014/main" id="{128DDF03-060F-4DF4-AFA9-8067F61E9216}"/>
                </a:ext>
              </a:extLst>
            </p:cNvPr>
            <p:cNvSpPr>
              <a:spLocks/>
            </p:cNvSpPr>
            <p:nvPr/>
          </p:nvSpPr>
          <p:spPr bwMode="auto">
            <a:xfrm>
              <a:off x="7351713" y="835025"/>
              <a:ext cx="71438" cy="46038"/>
            </a:xfrm>
            <a:custGeom>
              <a:avLst/>
              <a:gdLst>
                <a:gd name="T0" fmla="*/ 8 w 175"/>
                <a:gd name="T1" fmla="*/ 0 h 57"/>
                <a:gd name="T2" fmla="*/ 175 w 175"/>
                <a:gd name="T3" fmla="*/ 41 h 57"/>
                <a:gd name="T4" fmla="*/ 151 w 175"/>
                <a:gd name="T5" fmla="*/ 56 h 57"/>
                <a:gd name="T6" fmla="*/ 14 w 175"/>
                <a:gd name="T7" fmla="*/ 27 h 57"/>
                <a:gd name="T8" fmla="*/ 0 w 175"/>
                <a:gd name="T9" fmla="*/ 10 h 57"/>
                <a:gd name="T10" fmla="*/ 8 w 175"/>
                <a:gd name="T11" fmla="*/ 0 h 57"/>
              </a:gdLst>
              <a:ahLst/>
              <a:cxnLst>
                <a:cxn ang="0">
                  <a:pos x="T0" y="T1"/>
                </a:cxn>
                <a:cxn ang="0">
                  <a:pos x="T2" y="T3"/>
                </a:cxn>
                <a:cxn ang="0">
                  <a:pos x="T4" y="T5"/>
                </a:cxn>
                <a:cxn ang="0">
                  <a:pos x="T6" y="T7"/>
                </a:cxn>
                <a:cxn ang="0">
                  <a:pos x="T8" y="T9"/>
                </a:cxn>
                <a:cxn ang="0">
                  <a:pos x="T10" y="T11"/>
                </a:cxn>
              </a:cxnLst>
              <a:rect l="0" t="0" r="r" b="b"/>
              <a:pathLst>
                <a:path w="175" h="57">
                  <a:moveTo>
                    <a:pt x="8" y="0"/>
                  </a:moveTo>
                  <a:cubicBezTo>
                    <a:pt x="61" y="10"/>
                    <a:pt x="115" y="19"/>
                    <a:pt x="175" y="41"/>
                  </a:cubicBezTo>
                  <a:cubicBezTo>
                    <a:pt x="162" y="50"/>
                    <a:pt x="155" y="57"/>
                    <a:pt x="151" y="56"/>
                  </a:cubicBezTo>
                  <a:cubicBezTo>
                    <a:pt x="105" y="47"/>
                    <a:pt x="60" y="38"/>
                    <a:pt x="14" y="27"/>
                  </a:cubicBezTo>
                  <a:cubicBezTo>
                    <a:pt x="8" y="25"/>
                    <a:pt x="5" y="16"/>
                    <a:pt x="0" y="10"/>
                  </a:cubicBezTo>
                  <a:cubicBezTo>
                    <a:pt x="3" y="7"/>
                    <a:pt x="5" y="3"/>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31" name="Freeform 116">
              <a:extLst>
                <a:ext uri="{FF2B5EF4-FFF2-40B4-BE49-F238E27FC236}">
                  <a16:creationId xmlns:a16="http://schemas.microsoft.com/office/drawing/2014/main" id="{90F20F5F-5F30-40DF-8B12-510DA71CE3AD}"/>
                </a:ext>
              </a:extLst>
            </p:cNvPr>
            <p:cNvSpPr>
              <a:spLocks/>
            </p:cNvSpPr>
            <p:nvPr/>
          </p:nvSpPr>
          <p:spPr bwMode="auto">
            <a:xfrm>
              <a:off x="7226300" y="760413"/>
              <a:ext cx="65088" cy="60325"/>
            </a:xfrm>
            <a:custGeom>
              <a:avLst/>
              <a:gdLst>
                <a:gd name="T0" fmla="*/ 160 w 160"/>
                <a:gd name="T1" fmla="*/ 56 h 74"/>
                <a:gd name="T2" fmla="*/ 135 w 160"/>
                <a:gd name="T3" fmla="*/ 70 h 74"/>
                <a:gd name="T4" fmla="*/ 15 w 160"/>
                <a:gd name="T5" fmla="*/ 28 h 74"/>
                <a:gd name="T6" fmla="*/ 8 w 160"/>
                <a:gd name="T7" fmla="*/ 25 h 74"/>
                <a:gd name="T8" fmla="*/ 0 w 160"/>
                <a:gd name="T9" fmla="*/ 9 h 74"/>
                <a:gd name="T10" fmla="*/ 19 w 160"/>
                <a:gd name="T11" fmla="*/ 2 h 74"/>
                <a:gd name="T12" fmla="*/ 74 w 160"/>
                <a:gd name="T13" fmla="*/ 22 h 74"/>
                <a:gd name="T14" fmla="*/ 138 w 160"/>
                <a:gd name="T15" fmla="*/ 43 h 74"/>
                <a:gd name="T16" fmla="*/ 160 w 160"/>
                <a:gd name="T17" fmla="*/ 5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74">
                  <a:moveTo>
                    <a:pt x="160" y="56"/>
                  </a:moveTo>
                  <a:cubicBezTo>
                    <a:pt x="156" y="74"/>
                    <a:pt x="145" y="74"/>
                    <a:pt x="135" y="70"/>
                  </a:cubicBezTo>
                  <a:cubicBezTo>
                    <a:pt x="95" y="57"/>
                    <a:pt x="55" y="43"/>
                    <a:pt x="15" y="28"/>
                  </a:cubicBezTo>
                  <a:cubicBezTo>
                    <a:pt x="13" y="28"/>
                    <a:pt x="9" y="27"/>
                    <a:pt x="8" y="25"/>
                  </a:cubicBezTo>
                  <a:cubicBezTo>
                    <a:pt x="5" y="20"/>
                    <a:pt x="2" y="14"/>
                    <a:pt x="0" y="9"/>
                  </a:cubicBezTo>
                  <a:cubicBezTo>
                    <a:pt x="6" y="6"/>
                    <a:pt x="13" y="0"/>
                    <a:pt x="19" y="2"/>
                  </a:cubicBezTo>
                  <a:cubicBezTo>
                    <a:pt x="38" y="7"/>
                    <a:pt x="56" y="16"/>
                    <a:pt x="74" y="22"/>
                  </a:cubicBezTo>
                  <a:cubicBezTo>
                    <a:pt x="96" y="30"/>
                    <a:pt x="117" y="36"/>
                    <a:pt x="138" y="43"/>
                  </a:cubicBezTo>
                  <a:cubicBezTo>
                    <a:pt x="146" y="46"/>
                    <a:pt x="153" y="52"/>
                    <a:pt x="160" y="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32" name="Freeform 117">
              <a:extLst>
                <a:ext uri="{FF2B5EF4-FFF2-40B4-BE49-F238E27FC236}">
                  <a16:creationId xmlns:a16="http://schemas.microsoft.com/office/drawing/2014/main" id="{3698BF77-C4B8-4CA1-BBD2-7066B52F4A98}"/>
                </a:ext>
              </a:extLst>
            </p:cNvPr>
            <p:cNvSpPr>
              <a:spLocks/>
            </p:cNvSpPr>
            <p:nvPr/>
          </p:nvSpPr>
          <p:spPr bwMode="auto">
            <a:xfrm>
              <a:off x="8166100" y="1408113"/>
              <a:ext cx="42863" cy="109538"/>
            </a:xfrm>
            <a:custGeom>
              <a:avLst/>
              <a:gdLst>
                <a:gd name="T0" fmla="*/ 0 w 103"/>
                <a:gd name="T1" fmla="*/ 133 h 133"/>
                <a:gd name="T2" fmla="*/ 13 w 103"/>
                <a:gd name="T3" fmla="*/ 109 h 133"/>
                <a:gd name="T4" fmla="*/ 78 w 103"/>
                <a:gd name="T5" fmla="*/ 11 h 133"/>
                <a:gd name="T6" fmla="*/ 95 w 103"/>
                <a:gd name="T7" fmla="*/ 0 h 133"/>
                <a:gd name="T8" fmla="*/ 103 w 103"/>
                <a:gd name="T9" fmla="*/ 20 h 133"/>
                <a:gd name="T10" fmla="*/ 0 w 103"/>
                <a:gd name="T11" fmla="*/ 133 h 133"/>
              </a:gdLst>
              <a:ahLst/>
              <a:cxnLst>
                <a:cxn ang="0">
                  <a:pos x="T0" y="T1"/>
                </a:cxn>
                <a:cxn ang="0">
                  <a:pos x="T2" y="T3"/>
                </a:cxn>
                <a:cxn ang="0">
                  <a:pos x="T4" y="T5"/>
                </a:cxn>
                <a:cxn ang="0">
                  <a:pos x="T6" y="T7"/>
                </a:cxn>
                <a:cxn ang="0">
                  <a:pos x="T8" y="T9"/>
                </a:cxn>
                <a:cxn ang="0">
                  <a:pos x="T10" y="T11"/>
                </a:cxn>
              </a:cxnLst>
              <a:rect l="0" t="0" r="r" b="b"/>
              <a:pathLst>
                <a:path w="103" h="133">
                  <a:moveTo>
                    <a:pt x="0" y="133"/>
                  </a:moveTo>
                  <a:cubicBezTo>
                    <a:pt x="5" y="125"/>
                    <a:pt x="7" y="115"/>
                    <a:pt x="13" y="109"/>
                  </a:cubicBezTo>
                  <a:cubicBezTo>
                    <a:pt x="42" y="81"/>
                    <a:pt x="68" y="52"/>
                    <a:pt x="78" y="11"/>
                  </a:cubicBezTo>
                  <a:cubicBezTo>
                    <a:pt x="79" y="6"/>
                    <a:pt x="89" y="3"/>
                    <a:pt x="95" y="0"/>
                  </a:cubicBezTo>
                  <a:cubicBezTo>
                    <a:pt x="98" y="6"/>
                    <a:pt x="103" y="13"/>
                    <a:pt x="103" y="20"/>
                  </a:cubicBezTo>
                  <a:cubicBezTo>
                    <a:pt x="100" y="60"/>
                    <a:pt x="49" y="123"/>
                    <a:pt x="0" y="1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33" name="Freeform 118">
              <a:extLst>
                <a:ext uri="{FF2B5EF4-FFF2-40B4-BE49-F238E27FC236}">
                  <a16:creationId xmlns:a16="http://schemas.microsoft.com/office/drawing/2014/main" id="{0B218B50-31E9-40C4-B27D-48B7BC23C9F2}"/>
                </a:ext>
              </a:extLst>
            </p:cNvPr>
            <p:cNvSpPr>
              <a:spLocks/>
            </p:cNvSpPr>
            <p:nvPr/>
          </p:nvSpPr>
          <p:spPr bwMode="auto">
            <a:xfrm>
              <a:off x="7864475" y="1058863"/>
              <a:ext cx="68263" cy="50800"/>
            </a:xfrm>
            <a:custGeom>
              <a:avLst/>
              <a:gdLst>
                <a:gd name="T0" fmla="*/ 0 w 168"/>
                <a:gd name="T1" fmla="*/ 8 h 61"/>
                <a:gd name="T2" fmla="*/ 30 w 168"/>
                <a:gd name="T3" fmla="*/ 2 h 61"/>
                <a:gd name="T4" fmla="*/ 152 w 168"/>
                <a:gd name="T5" fmla="*/ 34 h 61"/>
                <a:gd name="T6" fmla="*/ 168 w 168"/>
                <a:gd name="T7" fmla="*/ 53 h 61"/>
                <a:gd name="T8" fmla="*/ 148 w 168"/>
                <a:gd name="T9" fmla="*/ 60 h 61"/>
                <a:gd name="T10" fmla="*/ 14 w 168"/>
                <a:gd name="T11" fmla="*/ 24 h 61"/>
                <a:gd name="T12" fmla="*/ 0 w 168"/>
                <a:gd name="T13" fmla="*/ 8 h 61"/>
              </a:gdLst>
              <a:ahLst/>
              <a:cxnLst>
                <a:cxn ang="0">
                  <a:pos x="T0" y="T1"/>
                </a:cxn>
                <a:cxn ang="0">
                  <a:pos x="T2" y="T3"/>
                </a:cxn>
                <a:cxn ang="0">
                  <a:pos x="T4" y="T5"/>
                </a:cxn>
                <a:cxn ang="0">
                  <a:pos x="T6" y="T7"/>
                </a:cxn>
                <a:cxn ang="0">
                  <a:pos x="T8" y="T9"/>
                </a:cxn>
                <a:cxn ang="0">
                  <a:pos x="T10" y="T11"/>
                </a:cxn>
                <a:cxn ang="0">
                  <a:pos x="T12" y="T13"/>
                </a:cxn>
              </a:cxnLst>
              <a:rect l="0" t="0" r="r" b="b"/>
              <a:pathLst>
                <a:path w="168" h="61">
                  <a:moveTo>
                    <a:pt x="0" y="8"/>
                  </a:moveTo>
                  <a:cubicBezTo>
                    <a:pt x="14" y="5"/>
                    <a:pt x="23" y="0"/>
                    <a:pt x="30" y="2"/>
                  </a:cubicBezTo>
                  <a:cubicBezTo>
                    <a:pt x="71" y="12"/>
                    <a:pt x="112" y="22"/>
                    <a:pt x="152" y="34"/>
                  </a:cubicBezTo>
                  <a:cubicBezTo>
                    <a:pt x="159" y="36"/>
                    <a:pt x="163" y="46"/>
                    <a:pt x="168" y="53"/>
                  </a:cubicBezTo>
                  <a:cubicBezTo>
                    <a:pt x="161" y="55"/>
                    <a:pt x="154" y="61"/>
                    <a:pt x="148" y="60"/>
                  </a:cubicBezTo>
                  <a:cubicBezTo>
                    <a:pt x="103" y="49"/>
                    <a:pt x="59" y="36"/>
                    <a:pt x="14" y="24"/>
                  </a:cubicBezTo>
                  <a:cubicBezTo>
                    <a:pt x="11" y="23"/>
                    <a:pt x="9" y="18"/>
                    <a:pt x="0"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34" name="Freeform 119">
              <a:extLst>
                <a:ext uri="{FF2B5EF4-FFF2-40B4-BE49-F238E27FC236}">
                  <a16:creationId xmlns:a16="http://schemas.microsoft.com/office/drawing/2014/main" id="{00BE6978-6634-4546-8E13-5CB53A7A5269}"/>
                </a:ext>
              </a:extLst>
            </p:cNvPr>
            <p:cNvSpPr>
              <a:spLocks/>
            </p:cNvSpPr>
            <p:nvPr/>
          </p:nvSpPr>
          <p:spPr bwMode="auto">
            <a:xfrm>
              <a:off x="7993063" y="1130300"/>
              <a:ext cx="66675" cy="58738"/>
            </a:xfrm>
            <a:custGeom>
              <a:avLst/>
              <a:gdLst>
                <a:gd name="T0" fmla="*/ 5 w 161"/>
                <a:gd name="T1" fmla="*/ 0 h 72"/>
                <a:gd name="T2" fmla="*/ 161 w 161"/>
                <a:gd name="T3" fmla="*/ 51 h 72"/>
                <a:gd name="T4" fmla="*/ 139 w 161"/>
                <a:gd name="T5" fmla="*/ 69 h 72"/>
                <a:gd name="T6" fmla="*/ 15 w 161"/>
                <a:gd name="T7" fmla="*/ 26 h 72"/>
                <a:gd name="T8" fmla="*/ 0 w 161"/>
                <a:gd name="T9" fmla="*/ 9 h 72"/>
                <a:gd name="T10" fmla="*/ 5 w 161"/>
                <a:gd name="T11" fmla="*/ 0 h 72"/>
              </a:gdLst>
              <a:ahLst/>
              <a:cxnLst>
                <a:cxn ang="0">
                  <a:pos x="T0" y="T1"/>
                </a:cxn>
                <a:cxn ang="0">
                  <a:pos x="T2" y="T3"/>
                </a:cxn>
                <a:cxn ang="0">
                  <a:pos x="T4" y="T5"/>
                </a:cxn>
                <a:cxn ang="0">
                  <a:pos x="T6" y="T7"/>
                </a:cxn>
                <a:cxn ang="0">
                  <a:pos x="T8" y="T9"/>
                </a:cxn>
                <a:cxn ang="0">
                  <a:pos x="T10" y="T11"/>
                </a:cxn>
              </a:cxnLst>
              <a:rect l="0" t="0" r="r" b="b"/>
              <a:pathLst>
                <a:path w="161" h="72">
                  <a:moveTo>
                    <a:pt x="5" y="0"/>
                  </a:moveTo>
                  <a:cubicBezTo>
                    <a:pt x="60" y="9"/>
                    <a:pt x="111" y="29"/>
                    <a:pt x="161" y="51"/>
                  </a:cubicBezTo>
                  <a:cubicBezTo>
                    <a:pt x="161" y="71"/>
                    <a:pt x="150" y="72"/>
                    <a:pt x="139" y="69"/>
                  </a:cubicBezTo>
                  <a:cubicBezTo>
                    <a:pt x="98" y="55"/>
                    <a:pt x="56" y="41"/>
                    <a:pt x="15" y="26"/>
                  </a:cubicBezTo>
                  <a:cubicBezTo>
                    <a:pt x="9" y="24"/>
                    <a:pt x="5" y="15"/>
                    <a:pt x="0" y="9"/>
                  </a:cubicBezTo>
                  <a:cubicBezTo>
                    <a:pt x="2" y="6"/>
                    <a:pt x="3" y="3"/>
                    <a:pt x="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35" name="Freeform 120">
              <a:extLst>
                <a:ext uri="{FF2B5EF4-FFF2-40B4-BE49-F238E27FC236}">
                  <a16:creationId xmlns:a16="http://schemas.microsoft.com/office/drawing/2014/main" id="{71271E2D-BF88-4402-8DC8-8DA21DB7A518}"/>
                </a:ext>
              </a:extLst>
            </p:cNvPr>
            <p:cNvSpPr>
              <a:spLocks/>
            </p:cNvSpPr>
            <p:nvPr/>
          </p:nvSpPr>
          <p:spPr bwMode="auto">
            <a:xfrm>
              <a:off x="8112125" y="1225550"/>
              <a:ext cx="63500" cy="79375"/>
            </a:xfrm>
            <a:custGeom>
              <a:avLst/>
              <a:gdLst>
                <a:gd name="T0" fmla="*/ 0 w 153"/>
                <a:gd name="T1" fmla="*/ 12 h 97"/>
                <a:gd name="T2" fmla="*/ 28 w 153"/>
                <a:gd name="T3" fmla="*/ 2 h 97"/>
                <a:gd name="T4" fmla="*/ 149 w 153"/>
                <a:gd name="T5" fmla="*/ 75 h 97"/>
                <a:gd name="T6" fmla="*/ 153 w 153"/>
                <a:gd name="T7" fmla="*/ 95 h 97"/>
                <a:gd name="T8" fmla="*/ 135 w 153"/>
                <a:gd name="T9" fmla="*/ 96 h 97"/>
                <a:gd name="T10" fmla="*/ 125 w 153"/>
                <a:gd name="T11" fmla="*/ 90 h 97"/>
                <a:gd name="T12" fmla="*/ 0 w 153"/>
                <a:gd name="T13" fmla="*/ 12 h 97"/>
              </a:gdLst>
              <a:ahLst/>
              <a:cxnLst>
                <a:cxn ang="0">
                  <a:pos x="T0" y="T1"/>
                </a:cxn>
                <a:cxn ang="0">
                  <a:pos x="T2" y="T3"/>
                </a:cxn>
                <a:cxn ang="0">
                  <a:pos x="T4" y="T5"/>
                </a:cxn>
                <a:cxn ang="0">
                  <a:pos x="T6" y="T7"/>
                </a:cxn>
                <a:cxn ang="0">
                  <a:pos x="T8" y="T9"/>
                </a:cxn>
                <a:cxn ang="0">
                  <a:pos x="T10" y="T11"/>
                </a:cxn>
                <a:cxn ang="0">
                  <a:pos x="T12" y="T13"/>
                </a:cxn>
              </a:cxnLst>
              <a:rect l="0" t="0" r="r" b="b"/>
              <a:pathLst>
                <a:path w="153" h="97">
                  <a:moveTo>
                    <a:pt x="0" y="12"/>
                  </a:moveTo>
                  <a:cubicBezTo>
                    <a:pt x="15" y="6"/>
                    <a:pt x="24" y="0"/>
                    <a:pt x="28" y="2"/>
                  </a:cubicBezTo>
                  <a:cubicBezTo>
                    <a:pt x="69" y="25"/>
                    <a:pt x="109" y="50"/>
                    <a:pt x="149" y="75"/>
                  </a:cubicBezTo>
                  <a:cubicBezTo>
                    <a:pt x="153" y="78"/>
                    <a:pt x="152" y="88"/>
                    <a:pt x="153" y="95"/>
                  </a:cubicBezTo>
                  <a:cubicBezTo>
                    <a:pt x="147" y="96"/>
                    <a:pt x="141" y="97"/>
                    <a:pt x="135" y="96"/>
                  </a:cubicBezTo>
                  <a:cubicBezTo>
                    <a:pt x="132" y="96"/>
                    <a:pt x="129" y="92"/>
                    <a:pt x="125" y="90"/>
                  </a:cubicBezTo>
                  <a:cubicBezTo>
                    <a:pt x="87" y="66"/>
                    <a:pt x="48" y="41"/>
                    <a:pt x="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36" name="Freeform 121">
              <a:extLst>
                <a:ext uri="{FF2B5EF4-FFF2-40B4-BE49-F238E27FC236}">
                  <a16:creationId xmlns:a16="http://schemas.microsoft.com/office/drawing/2014/main" id="{A6BE3D59-AC66-43BA-A734-4C8D557399F3}"/>
                </a:ext>
              </a:extLst>
            </p:cNvPr>
            <p:cNvSpPr>
              <a:spLocks/>
            </p:cNvSpPr>
            <p:nvPr/>
          </p:nvSpPr>
          <p:spPr bwMode="auto">
            <a:xfrm>
              <a:off x="7593013" y="354013"/>
              <a:ext cx="38100" cy="28575"/>
            </a:xfrm>
            <a:custGeom>
              <a:avLst/>
              <a:gdLst>
                <a:gd name="T0" fmla="*/ 0 w 94"/>
                <a:gd name="T1" fmla="*/ 17 h 35"/>
                <a:gd name="T2" fmla="*/ 87 w 94"/>
                <a:gd name="T3" fmla="*/ 4 h 35"/>
                <a:gd name="T4" fmla="*/ 94 w 94"/>
                <a:gd name="T5" fmla="*/ 18 h 35"/>
                <a:gd name="T6" fmla="*/ 16 w 94"/>
                <a:gd name="T7" fmla="*/ 34 h 35"/>
                <a:gd name="T8" fmla="*/ 0 w 94"/>
                <a:gd name="T9" fmla="*/ 17 h 35"/>
              </a:gdLst>
              <a:ahLst/>
              <a:cxnLst>
                <a:cxn ang="0">
                  <a:pos x="T0" y="T1"/>
                </a:cxn>
                <a:cxn ang="0">
                  <a:pos x="T2" y="T3"/>
                </a:cxn>
                <a:cxn ang="0">
                  <a:pos x="T4" y="T5"/>
                </a:cxn>
                <a:cxn ang="0">
                  <a:pos x="T6" y="T7"/>
                </a:cxn>
                <a:cxn ang="0">
                  <a:pos x="T8" y="T9"/>
                </a:cxn>
              </a:cxnLst>
              <a:rect l="0" t="0" r="r" b="b"/>
              <a:pathLst>
                <a:path w="94" h="35">
                  <a:moveTo>
                    <a:pt x="0" y="17"/>
                  </a:moveTo>
                  <a:cubicBezTo>
                    <a:pt x="33" y="4"/>
                    <a:pt x="60" y="0"/>
                    <a:pt x="87" y="4"/>
                  </a:cubicBezTo>
                  <a:cubicBezTo>
                    <a:pt x="90" y="5"/>
                    <a:pt x="91" y="13"/>
                    <a:pt x="94" y="18"/>
                  </a:cubicBezTo>
                  <a:cubicBezTo>
                    <a:pt x="69" y="35"/>
                    <a:pt x="42" y="33"/>
                    <a:pt x="16" y="34"/>
                  </a:cubicBezTo>
                  <a:cubicBezTo>
                    <a:pt x="13" y="35"/>
                    <a:pt x="8" y="27"/>
                    <a:pt x="0"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37" name="Freeform 122">
              <a:extLst>
                <a:ext uri="{FF2B5EF4-FFF2-40B4-BE49-F238E27FC236}">
                  <a16:creationId xmlns:a16="http://schemas.microsoft.com/office/drawing/2014/main" id="{F016317D-CA6A-4780-A1BC-3A99A663BFCB}"/>
                </a:ext>
              </a:extLst>
            </p:cNvPr>
            <p:cNvSpPr>
              <a:spLocks/>
            </p:cNvSpPr>
            <p:nvPr/>
          </p:nvSpPr>
          <p:spPr bwMode="auto">
            <a:xfrm>
              <a:off x="7985125" y="242888"/>
              <a:ext cx="38100" cy="31750"/>
            </a:xfrm>
            <a:custGeom>
              <a:avLst/>
              <a:gdLst>
                <a:gd name="T0" fmla="*/ 85 w 92"/>
                <a:gd name="T1" fmla="*/ 0 h 39"/>
                <a:gd name="T2" fmla="*/ 61 w 92"/>
                <a:gd name="T3" fmla="*/ 31 h 39"/>
                <a:gd name="T4" fmla="*/ 0 w 92"/>
                <a:gd name="T5" fmla="*/ 13 h 39"/>
                <a:gd name="T6" fmla="*/ 85 w 92"/>
                <a:gd name="T7" fmla="*/ 0 h 39"/>
              </a:gdLst>
              <a:ahLst/>
              <a:cxnLst>
                <a:cxn ang="0">
                  <a:pos x="T0" y="T1"/>
                </a:cxn>
                <a:cxn ang="0">
                  <a:pos x="T2" y="T3"/>
                </a:cxn>
                <a:cxn ang="0">
                  <a:pos x="T4" y="T5"/>
                </a:cxn>
                <a:cxn ang="0">
                  <a:pos x="T6" y="T7"/>
                </a:cxn>
              </a:cxnLst>
              <a:rect l="0" t="0" r="r" b="b"/>
              <a:pathLst>
                <a:path w="92" h="39">
                  <a:moveTo>
                    <a:pt x="85" y="0"/>
                  </a:moveTo>
                  <a:cubicBezTo>
                    <a:pt x="92" y="29"/>
                    <a:pt x="75" y="29"/>
                    <a:pt x="61" y="31"/>
                  </a:cubicBezTo>
                  <a:cubicBezTo>
                    <a:pt x="13" y="39"/>
                    <a:pt x="13" y="39"/>
                    <a:pt x="0" y="13"/>
                  </a:cubicBezTo>
                  <a:cubicBezTo>
                    <a:pt x="29" y="9"/>
                    <a:pt x="55" y="5"/>
                    <a:pt x="8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38" name="Freeform 123">
              <a:extLst>
                <a:ext uri="{FF2B5EF4-FFF2-40B4-BE49-F238E27FC236}">
                  <a16:creationId xmlns:a16="http://schemas.microsoft.com/office/drawing/2014/main" id="{4A7B8A27-88BB-41DF-88F4-3E7E349C584D}"/>
                </a:ext>
              </a:extLst>
            </p:cNvPr>
            <p:cNvSpPr>
              <a:spLocks/>
            </p:cNvSpPr>
            <p:nvPr/>
          </p:nvSpPr>
          <p:spPr bwMode="auto">
            <a:xfrm>
              <a:off x="7529513" y="376238"/>
              <a:ext cx="36513" cy="26988"/>
            </a:xfrm>
            <a:custGeom>
              <a:avLst/>
              <a:gdLst>
                <a:gd name="T0" fmla="*/ 0 w 90"/>
                <a:gd name="T1" fmla="*/ 13 h 34"/>
                <a:gd name="T2" fmla="*/ 77 w 90"/>
                <a:gd name="T3" fmla="*/ 1 h 34"/>
                <a:gd name="T4" fmla="*/ 89 w 90"/>
                <a:gd name="T5" fmla="*/ 9 h 34"/>
                <a:gd name="T6" fmla="*/ 84 w 90"/>
                <a:gd name="T7" fmla="*/ 22 h 34"/>
                <a:gd name="T8" fmla="*/ 11 w 90"/>
                <a:gd name="T9" fmla="*/ 34 h 34"/>
                <a:gd name="T10" fmla="*/ 0 w 90"/>
                <a:gd name="T11" fmla="*/ 13 h 34"/>
              </a:gdLst>
              <a:ahLst/>
              <a:cxnLst>
                <a:cxn ang="0">
                  <a:pos x="T0" y="T1"/>
                </a:cxn>
                <a:cxn ang="0">
                  <a:pos x="T2" y="T3"/>
                </a:cxn>
                <a:cxn ang="0">
                  <a:pos x="T4" y="T5"/>
                </a:cxn>
                <a:cxn ang="0">
                  <a:pos x="T6" y="T7"/>
                </a:cxn>
                <a:cxn ang="0">
                  <a:pos x="T8" y="T9"/>
                </a:cxn>
                <a:cxn ang="0">
                  <a:pos x="T10" y="T11"/>
                </a:cxn>
              </a:cxnLst>
              <a:rect l="0" t="0" r="r" b="b"/>
              <a:pathLst>
                <a:path w="90" h="34">
                  <a:moveTo>
                    <a:pt x="0" y="13"/>
                  </a:moveTo>
                  <a:cubicBezTo>
                    <a:pt x="29" y="8"/>
                    <a:pt x="53" y="4"/>
                    <a:pt x="77" y="1"/>
                  </a:cubicBezTo>
                  <a:cubicBezTo>
                    <a:pt x="81" y="0"/>
                    <a:pt x="87" y="5"/>
                    <a:pt x="89" y="9"/>
                  </a:cubicBezTo>
                  <a:cubicBezTo>
                    <a:pt x="90" y="12"/>
                    <a:pt x="87" y="21"/>
                    <a:pt x="84" y="22"/>
                  </a:cubicBezTo>
                  <a:cubicBezTo>
                    <a:pt x="60" y="26"/>
                    <a:pt x="36" y="31"/>
                    <a:pt x="11" y="34"/>
                  </a:cubicBezTo>
                  <a:cubicBezTo>
                    <a:pt x="9" y="34"/>
                    <a:pt x="6" y="24"/>
                    <a:pt x="0"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39" name="Freeform 124">
              <a:extLst>
                <a:ext uri="{FF2B5EF4-FFF2-40B4-BE49-F238E27FC236}">
                  <a16:creationId xmlns:a16="http://schemas.microsoft.com/office/drawing/2014/main" id="{FAEAAECE-E43B-4DEB-A714-FD15024B5C2F}"/>
                </a:ext>
              </a:extLst>
            </p:cNvPr>
            <p:cNvSpPr>
              <a:spLocks/>
            </p:cNvSpPr>
            <p:nvPr/>
          </p:nvSpPr>
          <p:spPr bwMode="auto">
            <a:xfrm>
              <a:off x="7466013" y="393700"/>
              <a:ext cx="38100" cy="34925"/>
            </a:xfrm>
            <a:custGeom>
              <a:avLst/>
              <a:gdLst>
                <a:gd name="T0" fmla="*/ 96 w 96"/>
                <a:gd name="T1" fmla="*/ 20 h 44"/>
                <a:gd name="T2" fmla="*/ 0 w 96"/>
                <a:gd name="T3" fmla="*/ 38 h 44"/>
                <a:gd name="T4" fmla="*/ 96 w 96"/>
                <a:gd name="T5" fmla="*/ 20 h 44"/>
              </a:gdLst>
              <a:ahLst/>
              <a:cxnLst>
                <a:cxn ang="0">
                  <a:pos x="T0" y="T1"/>
                </a:cxn>
                <a:cxn ang="0">
                  <a:pos x="T2" y="T3"/>
                </a:cxn>
                <a:cxn ang="0">
                  <a:pos x="T4" y="T5"/>
                </a:cxn>
              </a:cxnLst>
              <a:rect l="0" t="0" r="r" b="b"/>
              <a:pathLst>
                <a:path w="96" h="44">
                  <a:moveTo>
                    <a:pt x="96" y="20"/>
                  </a:moveTo>
                  <a:cubicBezTo>
                    <a:pt x="61" y="38"/>
                    <a:pt x="33" y="44"/>
                    <a:pt x="0" y="38"/>
                  </a:cubicBezTo>
                  <a:cubicBezTo>
                    <a:pt x="15" y="9"/>
                    <a:pt x="58" y="0"/>
                    <a:pt x="96"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40" name="Freeform 125">
              <a:extLst>
                <a:ext uri="{FF2B5EF4-FFF2-40B4-BE49-F238E27FC236}">
                  <a16:creationId xmlns:a16="http://schemas.microsoft.com/office/drawing/2014/main" id="{52851D8B-5297-49B4-A9A2-B825AC809E95}"/>
                </a:ext>
              </a:extLst>
            </p:cNvPr>
            <p:cNvSpPr>
              <a:spLocks/>
            </p:cNvSpPr>
            <p:nvPr/>
          </p:nvSpPr>
          <p:spPr bwMode="auto">
            <a:xfrm>
              <a:off x="7400925" y="419100"/>
              <a:ext cx="34925" cy="33338"/>
            </a:xfrm>
            <a:custGeom>
              <a:avLst/>
              <a:gdLst>
                <a:gd name="T0" fmla="*/ 84 w 84"/>
                <a:gd name="T1" fmla="*/ 8 h 41"/>
                <a:gd name="T2" fmla="*/ 82 w 84"/>
                <a:gd name="T3" fmla="*/ 23 h 41"/>
                <a:gd name="T4" fmla="*/ 10 w 84"/>
                <a:gd name="T5" fmla="*/ 41 h 41"/>
                <a:gd name="T6" fmla="*/ 0 w 84"/>
                <a:gd name="T7" fmla="*/ 31 h 41"/>
                <a:gd name="T8" fmla="*/ 6 w 84"/>
                <a:gd name="T9" fmla="*/ 18 h 41"/>
                <a:gd name="T10" fmla="*/ 84 w 84"/>
                <a:gd name="T11" fmla="*/ 8 h 41"/>
              </a:gdLst>
              <a:ahLst/>
              <a:cxnLst>
                <a:cxn ang="0">
                  <a:pos x="T0" y="T1"/>
                </a:cxn>
                <a:cxn ang="0">
                  <a:pos x="T2" y="T3"/>
                </a:cxn>
                <a:cxn ang="0">
                  <a:pos x="T4" y="T5"/>
                </a:cxn>
                <a:cxn ang="0">
                  <a:pos x="T6" y="T7"/>
                </a:cxn>
                <a:cxn ang="0">
                  <a:pos x="T8" y="T9"/>
                </a:cxn>
                <a:cxn ang="0">
                  <a:pos x="T10" y="T11"/>
                </a:cxn>
              </a:cxnLst>
              <a:rect l="0" t="0" r="r" b="b"/>
              <a:pathLst>
                <a:path w="84" h="41">
                  <a:moveTo>
                    <a:pt x="84" y="8"/>
                  </a:moveTo>
                  <a:cubicBezTo>
                    <a:pt x="83" y="14"/>
                    <a:pt x="84" y="23"/>
                    <a:pt x="82" y="23"/>
                  </a:cubicBezTo>
                  <a:cubicBezTo>
                    <a:pt x="58" y="30"/>
                    <a:pt x="34" y="36"/>
                    <a:pt x="10" y="41"/>
                  </a:cubicBezTo>
                  <a:cubicBezTo>
                    <a:pt x="7" y="41"/>
                    <a:pt x="1" y="35"/>
                    <a:pt x="0" y="31"/>
                  </a:cubicBezTo>
                  <a:cubicBezTo>
                    <a:pt x="0" y="27"/>
                    <a:pt x="3" y="19"/>
                    <a:pt x="6" y="18"/>
                  </a:cubicBezTo>
                  <a:cubicBezTo>
                    <a:pt x="31" y="11"/>
                    <a:pt x="56" y="0"/>
                    <a:pt x="84"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41" name="Freeform 126">
              <a:extLst>
                <a:ext uri="{FF2B5EF4-FFF2-40B4-BE49-F238E27FC236}">
                  <a16:creationId xmlns:a16="http://schemas.microsoft.com/office/drawing/2014/main" id="{50D7990F-8C08-47C0-B72B-0B2C552F1C7E}"/>
                </a:ext>
              </a:extLst>
            </p:cNvPr>
            <p:cNvSpPr>
              <a:spLocks/>
            </p:cNvSpPr>
            <p:nvPr/>
          </p:nvSpPr>
          <p:spPr bwMode="auto">
            <a:xfrm>
              <a:off x="7337425" y="447675"/>
              <a:ext cx="36513" cy="41275"/>
            </a:xfrm>
            <a:custGeom>
              <a:avLst/>
              <a:gdLst>
                <a:gd name="T0" fmla="*/ 0 w 89"/>
                <a:gd name="T1" fmla="*/ 27 h 49"/>
                <a:gd name="T2" fmla="*/ 82 w 89"/>
                <a:gd name="T3" fmla="*/ 3 h 49"/>
                <a:gd name="T4" fmla="*/ 66 w 89"/>
                <a:gd name="T5" fmla="*/ 29 h 49"/>
                <a:gd name="T6" fmla="*/ 0 w 89"/>
                <a:gd name="T7" fmla="*/ 27 h 49"/>
              </a:gdLst>
              <a:ahLst/>
              <a:cxnLst>
                <a:cxn ang="0">
                  <a:pos x="T0" y="T1"/>
                </a:cxn>
                <a:cxn ang="0">
                  <a:pos x="T2" y="T3"/>
                </a:cxn>
                <a:cxn ang="0">
                  <a:pos x="T4" y="T5"/>
                </a:cxn>
                <a:cxn ang="0">
                  <a:pos x="T6" y="T7"/>
                </a:cxn>
              </a:cxnLst>
              <a:rect l="0" t="0" r="r" b="b"/>
              <a:pathLst>
                <a:path w="89" h="49">
                  <a:moveTo>
                    <a:pt x="0" y="27"/>
                  </a:moveTo>
                  <a:cubicBezTo>
                    <a:pt x="26" y="9"/>
                    <a:pt x="53" y="0"/>
                    <a:pt x="82" y="3"/>
                  </a:cubicBezTo>
                  <a:cubicBezTo>
                    <a:pt x="89" y="22"/>
                    <a:pt x="78" y="27"/>
                    <a:pt x="66" y="29"/>
                  </a:cubicBezTo>
                  <a:cubicBezTo>
                    <a:pt x="44" y="33"/>
                    <a:pt x="21" y="49"/>
                    <a:pt x="0"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42" name="Freeform 127">
              <a:extLst>
                <a:ext uri="{FF2B5EF4-FFF2-40B4-BE49-F238E27FC236}">
                  <a16:creationId xmlns:a16="http://schemas.microsoft.com/office/drawing/2014/main" id="{CE249E05-B187-42C5-AAB0-83232879111E}"/>
                </a:ext>
              </a:extLst>
            </p:cNvPr>
            <p:cNvSpPr>
              <a:spLocks/>
            </p:cNvSpPr>
            <p:nvPr/>
          </p:nvSpPr>
          <p:spPr bwMode="auto">
            <a:xfrm>
              <a:off x="8183563" y="182563"/>
              <a:ext cx="34925" cy="31750"/>
            </a:xfrm>
            <a:custGeom>
              <a:avLst/>
              <a:gdLst>
                <a:gd name="T0" fmla="*/ 85 w 85"/>
                <a:gd name="T1" fmla="*/ 22 h 38"/>
                <a:gd name="T2" fmla="*/ 4 w 85"/>
                <a:gd name="T3" fmla="*/ 37 h 38"/>
                <a:gd name="T4" fmla="*/ 0 w 85"/>
                <a:gd name="T5" fmla="*/ 19 h 38"/>
                <a:gd name="T6" fmla="*/ 53 w 85"/>
                <a:gd name="T7" fmla="*/ 6 h 38"/>
                <a:gd name="T8" fmla="*/ 85 w 85"/>
                <a:gd name="T9" fmla="*/ 22 h 38"/>
              </a:gdLst>
              <a:ahLst/>
              <a:cxnLst>
                <a:cxn ang="0">
                  <a:pos x="T0" y="T1"/>
                </a:cxn>
                <a:cxn ang="0">
                  <a:pos x="T2" y="T3"/>
                </a:cxn>
                <a:cxn ang="0">
                  <a:pos x="T4" y="T5"/>
                </a:cxn>
                <a:cxn ang="0">
                  <a:pos x="T6" y="T7"/>
                </a:cxn>
                <a:cxn ang="0">
                  <a:pos x="T8" y="T9"/>
                </a:cxn>
              </a:cxnLst>
              <a:rect l="0" t="0" r="r" b="b"/>
              <a:pathLst>
                <a:path w="85" h="38">
                  <a:moveTo>
                    <a:pt x="85" y="22"/>
                  </a:moveTo>
                  <a:cubicBezTo>
                    <a:pt x="60" y="37"/>
                    <a:pt x="32" y="38"/>
                    <a:pt x="4" y="37"/>
                  </a:cubicBezTo>
                  <a:cubicBezTo>
                    <a:pt x="3" y="37"/>
                    <a:pt x="0" y="19"/>
                    <a:pt x="0" y="19"/>
                  </a:cubicBezTo>
                  <a:cubicBezTo>
                    <a:pt x="18" y="14"/>
                    <a:pt x="35" y="9"/>
                    <a:pt x="53" y="6"/>
                  </a:cubicBezTo>
                  <a:cubicBezTo>
                    <a:pt x="64" y="4"/>
                    <a:pt x="78" y="0"/>
                    <a:pt x="85"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43" name="Freeform 128">
              <a:extLst>
                <a:ext uri="{FF2B5EF4-FFF2-40B4-BE49-F238E27FC236}">
                  <a16:creationId xmlns:a16="http://schemas.microsoft.com/office/drawing/2014/main" id="{DDF00BDF-30C9-433B-AD90-B5857F7E8C25}"/>
                </a:ext>
              </a:extLst>
            </p:cNvPr>
            <p:cNvSpPr>
              <a:spLocks/>
            </p:cNvSpPr>
            <p:nvPr/>
          </p:nvSpPr>
          <p:spPr bwMode="auto">
            <a:xfrm>
              <a:off x="8245475" y="165100"/>
              <a:ext cx="38100" cy="31750"/>
            </a:xfrm>
            <a:custGeom>
              <a:avLst/>
              <a:gdLst>
                <a:gd name="T0" fmla="*/ 90 w 90"/>
                <a:gd name="T1" fmla="*/ 12 h 38"/>
                <a:gd name="T2" fmla="*/ 0 w 90"/>
                <a:gd name="T3" fmla="*/ 19 h 38"/>
                <a:gd name="T4" fmla="*/ 78 w 90"/>
                <a:gd name="T5" fmla="*/ 0 h 38"/>
                <a:gd name="T6" fmla="*/ 90 w 90"/>
                <a:gd name="T7" fmla="*/ 12 h 38"/>
              </a:gdLst>
              <a:ahLst/>
              <a:cxnLst>
                <a:cxn ang="0">
                  <a:pos x="T0" y="T1"/>
                </a:cxn>
                <a:cxn ang="0">
                  <a:pos x="T2" y="T3"/>
                </a:cxn>
                <a:cxn ang="0">
                  <a:pos x="T4" y="T5"/>
                </a:cxn>
                <a:cxn ang="0">
                  <a:pos x="T6" y="T7"/>
                </a:cxn>
              </a:cxnLst>
              <a:rect l="0" t="0" r="r" b="b"/>
              <a:pathLst>
                <a:path w="90" h="38">
                  <a:moveTo>
                    <a:pt x="90" y="12"/>
                  </a:moveTo>
                  <a:cubicBezTo>
                    <a:pt x="53" y="36"/>
                    <a:pt x="21" y="38"/>
                    <a:pt x="0" y="19"/>
                  </a:cubicBezTo>
                  <a:cubicBezTo>
                    <a:pt x="24" y="0"/>
                    <a:pt x="51" y="2"/>
                    <a:pt x="78" y="0"/>
                  </a:cubicBezTo>
                  <a:cubicBezTo>
                    <a:pt x="81" y="0"/>
                    <a:pt x="86" y="8"/>
                    <a:pt x="9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44" name="Freeform 129">
              <a:extLst>
                <a:ext uri="{FF2B5EF4-FFF2-40B4-BE49-F238E27FC236}">
                  <a16:creationId xmlns:a16="http://schemas.microsoft.com/office/drawing/2014/main" id="{5522D37A-8116-49B4-A1B5-DA6C72D04C05}"/>
                </a:ext>
              </a:extLst>
            </p:cNvPr>
            <p:cNvSpPr>
              <a:spLocks/>
            </p:cNvSpPr>
            <p:nvPr/>
          </p:nvSpPr>
          <p:spPr bwMode="auto">
            <a:xfrm>
              <a:off x="8116888" y="207963"/>
              <a:ext cx="36513" cy="25400"/>
            </a:xfrm>
            <a:custGeom>
              <a:avLst/>
              <a:gdLst>
                <a:gd name="T0" fmla="*/ 87 w 87"/>
                <a:gd name="T1" fmla="*/ 16 h 32"/>
                <a:gd name="T2" fmla="*/ 62 w 87"/>
                <a:gd name="T3" fmla="*/ 27 h 32"/>
                <a:gd name="T4" fmla="*/ 7 w 87"/>
                <a:gd name="T5" fmla="*/ 32 h 32"/>
                <a:gd name="T6" fmla="*/ 1 w 87"/>
                <a:gd name="T7" fmla="*/ 24 h 32"/>
                <a:gd name="T8" fmla="*/ 6 w 87"/>
                <a:gd name="T9" fmla="*/ 11 h 32"/>
                <a:gd name="T10" fmla="*/ 87 w 87"/>
                <a:gd name="T11" fmla="*/ 16 h 32"/>
              </a:gdLst>
              <a:ahLst/>
              <a:cxnLst>
                <a:cxn ang="0">
                  <a:pos x="T0" y="T1"/>
                </a:cxn>
                <a:cxn ang="0">
                  <a:pos x="T2" y="T3"/>
                </a:cxn>
                <a:cxn ang="0">
                  <a:pos x="T4" y="T5"/>
                </a:cxn>
                <a:cxn ang="0">
                  <a:pos x="T6" y="T7"/>
                </a:cxn>
                <a:cxn ang="0">
                  <a:pos x="T8" y="T9"/>
                </a:cxn>
                <a:cxn ang="0">
                  <a:pos x="T10" y="T11"/>
                </a:cxn>
              </a:cxnLst>
              <a:rect l="0" t="0" r="r" b="b"/>
              <a:pathLst>
                <a:path w="87" h="32">
                  <a:moveTo>
                    <a:pt x="87" y="16"/>
                  </a:moveTo>
                  <a:cubicBezTo>
                    <a:pt x="79" y="20"/>
                    <a:pt x="71" y="25"/>
                    <a:pt x="62" y="27"/>
                  </a:cubicBezTo>
                  <a:cubicBezTo>
                    <a:pt x="44" y="30"/>
                    <a:pt x="25" y="31"/>
                    <a:pt x="7" y="32"/>
                  </a:cubicBezTo>
                  <a:cubicBezTo>
                    <a:pt x="5" y="32"/>
                    <a:pt x="0" y="27"/>
                    <a:pt x="1" y="24"/>
                  </a:cubicBezTo>
                  <a:cubicBezTo>
                    <a:pt x="1" y="19"/>
                    <a:pt x="3" y="13"/>
                    <a:pt x="6" y="11"/>
                  </a:cubicBezTo>
                  <a:cubicBezTo>
                    <a:pt x="17" y="2"/>
                    <a:pt x="67" y="0"/>
                    <a:pt x="87"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45" name="Freeform 130">
              <a:extLst>
                <a:ext uri="{FF2B5EF4-FFF2-40B4-BE49-F238E27FC236}">
                  <a16:creationId xmlns:a16="http://schemas.microsoft.com/office/drawing/2014/main" id="{C0A34A80-9120-49CD-B6D3-227FACB9FA62}"/>
                </a:ext>
              </a:extLst>
            </p:cNvPr>
            <p:cNvSpPr>
              <a:spLocks/>
            </p:cNvSpPr>
            <p:nvPr/>
          </p:nvSpPr>
          <p:spPr bwMode="auto">
            <a:xfrm>
              <a:off x="7920038" y="263525"/>
              <a:ext cx="38100" cy="26988"/>
            </a:xfrm>
            <a:custGeom>
              <a:avLst/>
              <a:gdLst>
                <a:gd name="T0" fmla="*/ 95 w 95"/>
                <a:gd name="T1" fmla="*/ 15 h 32"/>
                <a:gd name="T2" fmla="*/ 9 w 95"/>
                <a:gd name="T3" fmla="*/ 30 h 32"/>
                <a:gd name="T4" fmla="*/ 20 w 95"/>
                <a:gd name="T5" fmla="*/ 6 h 32"/>
                <a:gd name="T6" fmla="*/ 82 w 95"/>
                <a:gd name="T7" fmla="*/ 1 h 32"/>
                <a:gd name="T8" fmla="*/ 95 w 95"/>
                <a:gd name="T9" fmla="*/ 15 h 32"/>
              </a:gdLst>
              <a:ahLst/>
              <a:cxnLst>
                <a:cxn ang="0">
                  <a:pos x="T0" y="T1"/>
                </a:cxn>
                <a:cxn ang="0">
                  <a:pos x="T2" y="T3"/>
                </a:cxn>
                <a:cxn ang="0">
                  <a:pos x="T4" y="T5"/>
                </a:cxn>
                <a:cxn ang="0">
                  <a:pos x="T6" y="T7"/>
                </a:cxn>
                <a:cxn ang="0">
                  <a:pos x="T8" y="T9"/>
                </a:cxn>
              </a:cxnLst>
              <a:rect l="0" t="0" r="r" b="b"/>
              <a:pathLst>
                <a:path w="95" h="32">
                  <a:moveTo>
                    <a:pt x="95" y="15"/>
                  </a:moveTo>
                  <a:cubicBezTo>
                    <a:pt x="64" y="32"/>
                    <a:pt x="36" y="32"/>
                    <a:pt x="9" y="30"/>
                  </a:cubicBezTo>
                  <a:cubicBezTo>
                    <a:pt x="0" y="14"/>
                    <a:pt x="9" y="8"/>
                    <a:pt x="20" y="6"/>
                  </a:cubicBezTo>
                  <a:cubicBezTo>
                    <a:pt x="41" y="3"/>
                    <a:pt x="62" y="1"/>
                    <a:pt x="82" y="1"/>
                  </a:cubicBezTo>
                  <a:cubicBezTo>
                    <a:pt x="85" y="0"/>
                    <a:pt x="89" y="7"/>
                    <a:pt x="95"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46" name="Freeform 131">
              <a:extLst>
                <a:ext uri="{FF2B5EF4-FFF2-40B4-BE49-F238E27FC236}">
                  <a16:creationId xmlns:a16="http://schemas.microsoft.com/office/drawing/2014/main" id="{E6C9CAF6-B720-41E0-8D22-09D44E7F57E8}"/>
                </a:ext>
              </a:extLst>
            </p:cNvPr>
            <p:cNvSpPr>
              <a:spLocks/>
            </p:cNvSpPr>
            <p:nvPr/>
          </p:nvSpPr>
          <p:spPr bwMode="auto">
            <a:xfrm>
              <a:off x="7854950" y="280988"/>
              <a:ext cx="36513" cy="31750"/>
            </a:xfrm>
            <a:custGeom>
              <a:avLst/>
              <a:gdLst>
                <a:gd name="T0" fmla="*/ 0 w 90"/>
                <a:gd name="T1" fmla="*/ 28 h 39"/>
                <a:gd name="T2" fmla="*/ 16 w 90"/>
                <a:gd name="T3" fmla="*/ 9 h 39"/>
                <a:gd name="T4" fmla="*/ 75 w 90"/>
                <a:gd name="T5" fmla="*/ 0 h 39"/>
                <a:gd name="T6" fmla="*/ 89 w 90"/>
                <a:gd name="T7" fmla="*/ 10 h 39"/>
                <a:gd name="T8" fmla="*/ 81 w 90"/>
                <a:gd name="T9" fmla="*/ 24 h 39"/>
                <a:gd name="T10" fmla="*/ 0 w 90"/>
                <a:gd name="T11" fmla="*/ 28 h 39"/>
              </a:gdLst>
              <a:ahLst/>
              <a:cxnLst>
                <a:cxn ang="0">
                  <a:pos x="T0" y="T1"/>
                </a:cxn>
                <a:cxn ang="0">
                  <a:pos x="T2" y="T3"/>
                </a:cxn>
                <a:cxn ang="0">
                  <a:pos x="T4" y="T5"/>
                </a:cxn>
                <a:cxn ang="0">
                  <a:pos x="T6" y="T7"/>
                </a:cxn>
                <a:cxn ang="0">
                  <a:pos x="T8" y="T9"/>
                </a:cxn>
                <a:cxn ang="0">
                  <a:pos x="T10" y="T11"/>
                </a:cxn>
              </a:cxnLst>
              <a:rect l="0" t="0" r="r" b="b"/>
              <a:pathLst>
                <a:path w="90" h="39">
                  <a:moveTo>
                    <a:pt x="0" y="28"/>
                  </a:moveTo>
                  <a:cubicBezTo>
                    <a:pt x="8" y="19"/>
                    <a:pt x="11" y="10"/>
                    <a:pt x="16" y="9"/>
                  </a:cubicBezTo>
                  <a:cubicBezTo>
                    <a:pt x="36" y="5"/>
                    <a:pt x="55" y="2"/>
                    <a:pt x="75" y="0"/>
                  </a:cubicBezTo>
                  <a:cubicBezTo>
                    <a:pt x="80" y="0"/>
                    <a:pt x="88" y="5"/>
                    <a:pt x="89" y="10"/>
                  </a:cubicBezTo>
                  <a:cubicBezTo>
                    <a:pt x="90" y="14"/>
                    <a:pt x="85" y="23"/>
                    <a:pt x="81" y="24"/>
                  </a:cubicBezTo>
                  <a:cubicBezTo>
                    <a:pt x="56" y="30"/>
                    <a:pt x="31" y="39"/>
                    <a:pt x="0"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47" name="Freeform 132">
              <a:extLst>
                <a:ext uri="{FF2B5EF4-FFF2-40B4-BE49-F238E27FC236}">
                  <a16:creationId xmlns:a16="http://schemas.microsoft.com/office/drawing/2014/main" id="{D21DB0E7-AB19-4EAA-B7EE-E39AA0DA3CA9}"/>
                </a:ext>
              </a:extLst>
            </p:cNvPr>
            <p:cNvSpPr>
              <a:spLocks/>
            </p:cNvSpPr>
            <p:nvPr/>
          </p:nvSpPr>
          <p:spPr bwMode="auto">
            <a:xfrm>
              <a:off x="7791450" y="292100"/>
              <a:ext cx="36513" cy="33338"/>
            </a:xfrm>
            <a:custGeom>
              <a:avLst/>
              <a:gdLst>
                <a:gd name="T0" fmla="*/ 90 w 90"/>
                <a:gd name="T1" fmla="*/ 26 h 41"/>
                <a:gd name="T2" fmla="*/ 9 w 90"/>
                <a:gd name="T3" fmla="*/ 41 h 41"/>
                <a:gd name="T4" fmla="*/ 1 w 90"/>
                <a:gd name="T5" fmla="*/ 29 h 41"/>
                <a:gd name="T6" fmla="*/ 6 w 90"/>
                <a:gd name="T7" fmla="*/ 20 h 41"/>
                <a:gd name="T8" fmla="*/ 85 w 90"/>
                <a:gd name="T9" fmla="*/ 14 h 41"/>
                <a:gd name="T10" fmla="*/ 90 w 90"/>
                <a:gd name="T11" fmla="*/ 26 h 41"/>
              </a:gdLst>
              <a:ahLst/>
              <a:cxnLst>
                <a:cxn ang="0">
                  <a:pos x="T0" y="T1"/>
                </a:cxn>
                <a:cxn ang="0">
                  <a:pos x="T2" y="T3"/>
                </a:cxn>
                <a:cxn ang="0">
                  <a:pos x="T4" y="T5"/>
                </a:cxn>
                <a:cxn ang="0">
                  <a:pos x="T6" y="T7"/>
                </a:cxn>
                <a:cxn ang="0">
                  <a:pos x="T8" y="T9"/>
                </a:cxn>
                <a:cxn ang="0">
                  <a:pos x="T10" y="T11"/>
                </a:cxn>
              </a:cxnLst>
              <a:rect l="0" t="0" r="r" b="b"/>
              <a:pathLst>
                <a:path w="90" h="41">
                  <a:moveTo>
                    <a:pt x="90" y="26"/>
                  </a:moveTo>
                  <a:cubicBezTo>
                    <a:pt x="65" y="40"/>
                    <a:pt x="37" y="41"/>
                    <a:pt x="9" y="41"/>
                  </a:cubicBezTo>
                  <a:cubicBezTo>
                    <a:pt x="6" y="41"/>
                    <a:pt x="2" y="34"/>
                    <a:pt x="1" y="29"/>
                  </a:cubicBezTo>
                  <a:cubicBezTo>
                    <a:pt x="0" y="27"/>
                    <a:pt x="3" y="20"/>
                    <a:pt x="6" y="20"/>
                  </a:cubicBezTo>
                  <a:cubicBezTo>
                    <a:pt x="32" y="15"/>
                    <a:pt x="57" y="0"/>
                    <a:pt x="85" y="14"/>
                  </a:cubicBezTo>
                  <a:cubicBezTo>
                    <a:pt x="87" y="15"/>
                    <a:pt x="87" y="19"/>
                    <a:pt x="90"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48" name="Freeform 133">
              <a:extLst>
                <a:ext uri="{FF2B5EF4-FFF2-40B4-BE49-F238E27FC236}">
                  <a16:creationId xmlns:a16="http://schemas.microsoft.com/office/drawing/2014/main" id="{7D72A775-BFCA-4238-B2BD-3E91D1A46A66}"/>
                </a:ext>
              </a:extLst>
            </p:cNvPr>
            <p:cNvSpPr>
              <a:spLocks/>
            </p:cNvSpPr>
            <p:nvPr/>
          </p:nvSpPr>
          <p:spPr bwMode="auto">
            <a:xfrm>
              <a:off x="7659688" y="334963"/>
              <a:ext cx="36513" cy="31750"/>
            </a:xfrm>
            <a:custGeom>
              <a:avLst/>
              <a:gdLst>
                <a:gd name="T0" fmla="*/ 0 w 87"/>
                <a:gd name="T1" fmla="*/ 17 h 37"/>
                <a:gd name="T2" fmla="*/ 76 w 87"/>
                <a:gd name="T3" fmla="*/ 2 h 37"/>
                <a:gd name="T4" fmla="*/ 86 w 87"/>
                <a:gd name="T5" fmla="*/ 11 h 37"/>
                <a:gd name="T6" fmla="*/ 83 w 87"/>
                <a:gd name="T7" fmla="*/ 21 h 37"/>
                <a:gd name="T8" fmla="*/ 4 w 87"/>
                <a:gd name="T9" fmla="*/ 29 h 37"/>
                <a:gd name="T10" fmla="*/ 0 w 87"/>
                <a:gd name="T11" fmla="*/ 17 h 37"/>
              </a:gdLst>
              <a:ahLst/>
              <a:cxnLst>
                <a:cxn ang="0">
                  <a:pos x="T0" y="T1"/>
                </a:cxn>
                <a:cxn ang="0">
                  <a:pos x="T2" y="T3"/>
                </a:cxn>
                <a:cxn ang="0">
                  <a:pos x="T4" y="T5"/>
                </a:cxn>
                <a:cxn ang="0">
                  <a:pos x="T6" y="T7"/>
                </a:cxn>
                <a:cxn ang="0">
                  <a:pos x="T8" y="T9"/>
                </a:cxn>
                <a:cxn ang="0">
                  <a:pos x="T10" y="T11"/>
                </a:cxn>
              </a:cxnLst>
              <a:rect l="0" t="0" r="r" b="b"/>
              <a:pathLst>
                <a:path w="87" h="37">
                  <a:moveTo>
                    <a:pt x="0" y="17"/>
                  </a:moveTo>
                  <a:cubicBezTo>
                    <a:pt x="24" y="0"/>
                    <a:pt x="50" y="3"/>
                    <a:pt x="76" y="2"/>
                  </a:cubicBezTo>
                  <a:cubicBezTo>
                    <a:pt x="79" y="2"/>
                    <a:pt x="84" y="7"/>
                    <a:pt x="86" y="11"/>
                  </a:cubicBezTo>
                  <a:cubicBezTo>
                    <a:pt x="87" y="13"/>
                    <a:pt x="85" y="19"/>
                    <a:pt x="83" y="21"/>
                  </a:cubicBezTo>
                  <a:cubicBezTo>
                    <a:pt x="72" y="31"/>
                    <a:pt x="18" y="37"/>
                    <a:pt x="4" y="29"/>
                  </a:cubicBezTo>
                  <a:cubicBezTo>
                    <a:pt x="2" y="27"/>
                    <a:pt x="2" y="22"/>
                    <a:pt x="0"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49" name="Freeform 134">
              <a:extLst>
                <a:ext uri="{FF2B5EF4-FFF2-40B4-BE49-F238E27FC236}">
                  <a16:creationId xmlns:a16="http://schemas.microsoft.com/office/drawing/2014/main" id="{A338310B-B811-4348-A3A3-6FB4A2C6F2C2}"/>
                </a:ext>
              </a:extLst>
            </p:cNvPr>
            <p:cNvSpPr>
              <a:spLocks/>
            </p:cNvSpPr>
            <p:nvPr/>
          </p:nvSpPr>
          <p:spPr bwMode="auto">
            <a:xfrm>
              <a:off x="8440738" y="79375"/>
              <a:ext cx="34925" cy="36513"/>
            </a:xfrm>
            <a:custGeom>
              <a:avLst/>
              <a:gdLst>
                <a:gd name="T0" fmla="*/ 85 w 85"/>
                <a:gd name="T1" fmla="*/ 11 h 44"/>
                <a:gd name="T2" fmla="*/ 73 w 85"/>
                <a:gd name="T3" fmla="*/ 28 h 44"/>
                <a:gd name="T4" fmla="*/ 16 w 85"/>
                <a:gd name="T5" fmla="*/ 43 h 44"/>
                <a:gd name="T6" fmla="*/ 1 w 85"/>
                <a:gd name="T7" fmla="*/ 35 h 44"/>
                <a:gd name="T8" fmla="*/ 8 w 85"/>
                <a:gd name="T9" fmla="*/ 20 h 44"/>
                <a:gd name="T10" fmla="*/ 78 w 85"/>
                <a:gd name="T11" fmla="*/ 0 h 44"/>
                <a:gd name="T12" fmla="*/ 85 w 85"/>
                <a:gd name="T13" fmla="*/ 11 h 44"/>
              </a:gdLst>
              <a:ahLst/>
              <a:cxnLst>
                <a:cxn ang="0">
                  <a:pos x="T0" y="T1"/>
                </a:cxn>
                <a:cxn ang="0">
                  <a:pos x="T2" y="T3"/>
                </a:cxn>
                <a:cxn ang="0">
                  <a:pos x="T4" y="T5"/>
                </a:cxn>
                <a:cxn ang="0">
                  <a:pos x="T6" y="T7"/>
                </a:cxn>
                <a:cxn ang="0">
                  <a:pos x="T8" y="T9"/>
                </a:cxn>
                <a:cxn ang="0">
                  <a:pos x="T10" y="T11"/>
                </a:cxn>
                <a:cxn ang="0">
                  <a:pos x="T12" y="T13"/>
                </a:cxn>
              </a:cxnLst>
              <a:rect l="0" t="0" r="r" b="b"/>
              <a:pathLst>
                <a:path w="85" h="44">
                  <a:moveTo>
                    <a:pt x="85" y="11"/>
                  </a:moveTo>
                  <a:cubicBezTo>
                    <a:pt x="81" y="17"/>
                    <a:pt x="79" y="26"/>
                    <a:pt x="73" y="28"/>
                  </a:cubicBezTo>
                  <a:cubicBezTo>
                    <a:pt x="55" y="34"/>
                    <a:pt x="35" y="39"/>
                    <a:pt x="16" y="43"/>
                  </a:cubicBezTo>
                  <a:cubicBezTo>
                    <a:pt x="11" y="44"/>
                    <a:pt x="3" y="39"/>
                    <a:pt x="1" y="35"/>
                  </a:cubicBezTo>
                  <a:cubicBezTo>
                    <a:pt x="0" y="31"/>
                    <a:pt x="4" y="21"/>
                    <a:pt x="8" y="20"/>
                  </a:cubicBezTo>
                  <a:cubicBezTo>
                    <a:pt x="31" y="12"/>
                    <a:pt x="55" y="7"/>
                    <a:pt x="78" y="0"/>
                  </a:cubicBezTo>
                  <a:cubicBezTo>
                    <a:pt x="81" y="4"/>
                    <a:pt x="83" y="7"/>
                    <a:pt x="85"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50" name="Freeform 135">
              <a:extLst>
                <a:ext uri="{FF2B5EF4-FFF2-40B4-BE49-F238E27FC236}">
                  <a16:creationId xmlns:a16="http://schemas.microsoft.com/office/drawing/2014/main" id="{3B099DDE-66F0-4F52-891B-815ECFF19CA2}"/>
                </a:ext>
              </a:extLst>
            </p:cNvPr>
            <p:cNvSpPr>
              <a:spLocks/>
            </p:cNvSpPr>
            <p:nvPr/>
          </p:nvSpPr>
          <p:spPr bwMode="auto">
            <a:xfrm>
              <a:off x="8375650" y="111125"/>
              <a:ext cx="36513" cy="38100"/>
            </a:xfrm>
            <a:custGeom>
              <a:avLst/>
              <a:gdLst>
                <a:gd name="T0" fmla="*/ 86 w 86"/>
                <a:gd name="T1" fmla="*/ 14 h 47"/>
                <a:gd name="T2" fmla="*/ 0 w 86"/>
                <a:gd name="T3" fmla="*/ 29 h 47"/>
                <a:gd name="T4" fmla="*/ 86 w 86"/>
                <a:gd name="T5" fmla="*/ 14 h 47"/>
              </a:gdLst>
              <a:ahLst/>
              <a:cxnLst>
                <a:cxn ang="0">
                  <a:pos x="T0" y="T1"/>
                </a:cxn>
                <a:cxn ang="0">
                  <a:pos x="T2" y="T3"/>
                </a:cxn>
                <a:cxn ang="0">
                  <a:pos x="T4" y="T5"/>
                </a:cxn>
              </a:cxnLst>
              <a:rect l="0" t="0" r="r" b="b"/>
              <a:pathLst>
                <a:path w="86" h="47">
                  <a:moveTo>
                    <a:pt x="86" y="14"/>
                  </a:moveTo>
                  <a:cubicBezTo>
                    <a:pt x="64" y="40"/>
                    <a:pt x="23" y="47"/>
                    <a:pt x="0" y="29"/>
                  </a:cubicBezTo>
                  <a:cubicBezTo>
                    <a:pt x="24" y="6"/>
                    <a:pt x="60" y="0"/>
                    <a:pt x="8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51" name="Freeform 136">
              <a:extLst>
                <a:ext uri="{FF2B5EF4-FFF2-40B4-BE49-F238E27FC236}">
                  <a16:creationId xmlns:a16="http://schemas.microsoft.com/office/drawing/2014/main" id="{1857310E-E6F4-43EA-8187-2D8B0F25864F}"/>
                </a:ext>
              </a:extLst>
            </p:cNvPr>
            <p:cNvSpPr>
              <a:spLocks/>
            </p:cNvSpPr>
            <p:nvPr/>
          </p:nvSpPr>
          <p:spPr bwMode="auto">
            <a:xfrm>
              <a:off x="7208838" y="523875"/>
              <a:ext cx="36513" cy="41275"/>
            </a:xfrm>
            <a:custGeom>
              <a:avLst/>
              <a:gdLst>
                <a:gd name="T0" fmla="*/ 0 w 92"/>
                <a:gd name="T1" fmla="*/ 35 h 51"/>
                <a:gd name="T2" fmla="*/ 74 w 92"/>
                <a:gd name="T3" fmla="*/ 1 h 51"/>
                <a:gd name="T4" fmla="*/ 90 w 92"/>
                <a:gd name="T5" fmla="*/ 8 h 51"/>
                <a:gd name="T6" fmla="*/ 87 w 92"/>
                <a:gd name="T7" fmla="*/ 22 h 51"/>
                <a:gd name="T8" fmla="*/ 19 w 92"/>
                <a:gd name="T9" fmla="*/ 50 h 51"/>
                <a:gd name="T10" fmla="*/ 0 w 92"/>
                <a:gd name="T11" fmla="*/ 35 h 51"/>
              </a:gdLst>
              <a:ahLst/>
              <a:cxnLst>
                <a:cxn ang="0">
                  <a:pos x="T0" y="T1"/>
                </a:cxn>
                <a:cxn ang="0">
                  <a:pos x="T2" y="T3"/>
                </a:cxn>
                <a:cxn ang="0">
                  <a:pos x="T4" y="T5"/>
                </a:cxn>
                <a:cxn ang="0">
                  <a:pos x="T6" y="T7"/>
                </a:cxn>
                <a:cxn ang="0">
                  <a:pos x="T8" y="T9"/>
                </a:cxn>
                <a:cxn ang="0">
                  <a:pos x="T10" y="T11"/>
                </a:cxn>
              </a:cxnLst>
              <a:rect l="0" t="0" r="r" b="b"/>
              <a:pathLst>
                <a:path w="92" h="51">
                  <a:moveTo>
                    <a:pt x="0" y="35"/>
                  </a:moveTo>
                  <a:cubicBezTo>
                    <a:pt x="30" y="21"/>
                    <a:pt x="52" y="10"/>
                    <a:pt x="74" y="1"/>
                  </a:cubicBezTo>
                  <a:cubicBezTo>
                    <a:pt x="78" y="0"/>
                    <a:pt x="86" y="4"/>
                    <a:pt x="90" y="8"/>
                  </a:cubicBezTo>
                  <a:cubicBezTo>
                    <a:pt x="92" y="10"/>
                    <a:pt x="90" y="20"/>
                    <a:pt x="87" y="22"/>
                  </a:cubicBezTo>
                  <a:cubicBezTo>
                    <a:pt x="65" y="32"/>
                    <a:pt x="42" y="41"/>
                    <a:pt x="19" y="50"/>
                  </a:cubicBezTo>
                  <a:cubicBezTo>
                    <a:pt x="17" y="51"/>
                    <a:pt x="12" y="44"/>
                    <a:pt x="0"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52" name="Freeform 137">
              <a:extLst>
                <a:ext uri="{FF2B5EF4-FFF2-40B4-BE49-F238E27FC236}">
                  <a16:creationId xmlns:a16="http://schemas.microsoft.com/office/drawing/2014/main" id="{A2DB54FB-B9A2-443B-AF5E-76077A32C86A}"/>
                </a:ext>
              </a:extLst>
            </p:cNvPr>
            <p:cNvSpPr>
              <a:spLocks/>
            </p:cNvSpPr>
            <p:nvPr/>
          </p:nvSpPr>
          <p:spPr bwMode="auto">
            <a:xfrm>
              <a:off x="7723188" y="317500"/>
              <a:ext cx="39688" cy="25400"/>
            </a:xfrm>
            <a:custGeom>
              <a:avLst/>
              <a:gdLst>
                <a:gd name="T0" fmla="*/ 0 w 98"/>
                <a:gd name="T1" fmla="*/ 12 h 32"/>
                <a:gd name="T2" fmla="*/ 85 w 98"/>
                <a:gd name="T3" fmla="*/ 0 h 32"/>
                <a:gd name="T4" fmla="*/ 80 w 98"/>
                <a:gd name="T5" fmla="*/ 26 h 32"/>
                <a:gd name="T6" fmla="*/ 14 w 98"/>
                <a:gd name="T7" fmla="*/ 32 h 32"/>
                <a:gd name="T8" fmla="*/ 0 w 98"/>
                <a:gd name="T9" fmla="*/ 12 h 32"/>
              </a:gdLst>
              <a:ahLst/>
              <a:cxnLst>
                <a:cxn ang="0">
                  <a:pos x="T0" y="T1"/>
                </a:cxn>
                <a:cxn ang="0">
                  <a:pos x="T2" y="T3"/>
                </a:cxn>
                <a:cxn ang="0">
                  <a:pos x="T4" y="T5"/>
                </a:cxn>
                <a:cxn ang="0">
                  <a:pos x="T6" y="T7"/>
                </a:cxn>
                <a:cxn ang="0">
                  <a:pos x="T8" y="T9"/>
                </a:cxn>
              </a:cxnLst>
              <a:rect l="0" t="0" r="r" b="b"/>
              <a:pathLst>
                <a:path w="98" h="32">
                  <a:moveTo>
                    <a:pt x="0" y="12"/>
                  </a:moveTo>
                  <a:cubicBezTo>
                    <a:pt x="34" y="7"/>
                    <a:pt x="61" y="3"/>
                    <a:pt x="85" y="0"/>
                  </a:cubicBezTo>
                  <a:cubicBezTo>
                    <a:pt x="98" y="16"/>
                    <a:pt x="92" y="24"/>
                    <a:pt x="80" y="26"/>
                  </a:cubicBezTo>
                  <a:cubicBezTo>
                    <a:pt x="58" y="30"/>
                    <a:pt x="36" y="31"/>
                    <a:pt x="14" y="32"/>
                  </a:cubicBezTo>
                  <a:cubicBezTo>
                    <a:pt x="11" y="32"/>
                    <a:pt x="9" y="25"/>
                    <a:pt x="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53" name="Freeform 138">
              <a:extLst>
                <a:ext uri="{FF2B5EF4-FFF2-40B4-BE49-F238E27FC236}">
                  <a16:creationId xmlns:a16="http://schemas.microsoft.com/office/drawing/2014/main" id="{3CDA2BE7-DE1E-4BA8-87E2-C788093931C5}"/>
                </a:ext>
              </a:extLst>
            </p:cNvPr>
            <p:cNvSpPr>
              <a:spLocks/>
            </p:cNvSpPr>
            <p:nvPr/>
          </p:nvSpPr>
          <p:spPr bwMode="auto">
            <a:xfrm>
              <a:off x="8312150" y="139700"/>
              <a:ext cx="34925" cy="31750"/>
            </a:xfrm>
            <a:custGeom>
              <a:avLst/>
              <a:gdLst>
                <a:gd name="T0" fmla="*/ 87 w 87"/>
                <a:gd name="T1" fmla="*/ 9 h 38"/>
                <a:gd name="T2" fmla="*/ 75 w 87"/>
                <a:gd name="T3" fmla="*/ 26 h 38"/>
                <a:gd name="T4" fmla="*/ 17 w 87"/>
                <a:gd name="T5" fmla="*/ 37 h 38"/>
                <a:gd name="T6" fmla="*/ 0 w 87"/>
                <a:gd name="T7" fmla="*/ 26 h 38"/>
                <a:gd name="T8" fmla="*/ 12 w 87"/>
                <a:gd name="T9" fmla="*/ 12 h 38"/>
                <a:gd name="T10" fmla="*/ 80 w 87"/>
                <a:gd name="T11" fmla="*/ 0 h 38"/>
                <a:gd name="T12" fmla="*/ 87 w 87"/>
                <a:gd name="T13" fmla="*/ 9 h 38"/>
              </a:gdLst>
              <a:ahLst/>
              <a:cxnLst>
                <a:cxn ang="0">
                  <a:pos x="T0" y="T1"/>
                </a:cxn>
                <a:cxn ang="0">
                  <a:pos x="T2" y="T3"/>
                </a:cxn>
                <a:cxn ang="0">
                  <a:pos x="T4" y="T5"/>
                </a:cxn>
                <a:cxn ang="0">
                  <a:pos x="T6" y="T7"/>
                </a:cxn>
                <a:cxn ang="0">
                  <a:pos x="T8" y="T9"/>
                </a:cxn>
                <a:cxn ang="0">
                  <a:pos x="T10" y="T11"/>
                </a:cxn>
                <a:cxn ang="0">
                  <a:pos x="T12" y="T13"/>
                </a:cxn>
              </a:cxnLst>
              <a:rect l="0" t="0" r="r" b="b"/>
              <a:pathLst>
                <a:path w="87" h="38">
                  <a:moveTo>
                    <a:pt x="87" y="9"/>
                  </a:moveTo>
                  <a:cubicBezTo>
                    <a:pt x="83" y="15"/>
                    <a:pt x="80" y="25"/>
                    <a:pt x="75" y="26"/>
                  </a:cubicBezTo>
                  <a:cubicBezTo>
                    <a:pt x="56" y="31"/>
                    <a:pt x="37" y="35"/>
                    <a:pt x="17" y="37"/>
                  </a:cubicBezTo>
                  <a:cubicBezTo>
                    <a:pt x="12" y="38"/>
                    <a:pt x="6" y="30"/>
                    <a:pt x="0" y="26"/>
                  </a:cubicBezTo>
                  <a:cubicBezTo>
                    <a:pt x="4" y="21"/>
                    <a:pt x="7" y="13"/>
                    <a:pt x="12" y="12"/>
                  </a:cubicBezTo>
                  <a:cubicBezTo>
                    <a:pt x="34" y="7"/>
                    <a:pt x="57" y="4"/>
                    <a:pt x="80" y="0"/>
                  </a:cubicBezTo>
                  <a:cubicBezTo>
                    <a:pt x="82" y="3"/>
                    <a:pt x="84" y="6"/>
                    <a:pt x="87"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54" name="Freeform 139">
              <a:extLst>
                <a:ext uri="{FF2B5EF4-FFF2-40B4-BE49-F238E27FC236}">
                  <a16:creationId xmlns:a16="http://schemas.microsoft.com/office/drawing/2014/main" id="{8889037F-8255-4461-9C53-C83FD3A93166}"/>
                </a:ext>
              </a:extLst>
            </p:cNvPr>
            <p:cNvSpPr>
              <a:spLocks/>
            </p:cNvSpPr>
            <p:nvPr/>
          </p:nvSpPr>
          <p:spPr bwMode="auto">
            <a:xfrm>
              <a:off x="8051800" y="220663"/>
              <a:ext cx="36513" cy="33338"/>
            </a:xfrm>
            <a:custGeom>
              <a:avLst/>
              <a:gdLst>
                <a:gd name="T0" fmla="*/ 88 w 88"/>
                <a:gd name="T1" fmla="*/ 16 h 42"/>
                <a:gd name="T2" fmla="*/ 77 w 88"/>
                <a:gd name="T3" fmla="*/ 31 h 42"/>
                <a:gd name="T4" fmla="*/ 15 w 88"/>
                <a:gd name="T5" fmla="*/ 42 h 42"/>
                <a:gd name="T6" fmla="*/ 1 w 88"/>
                <a:gd name="T7" fmla="*/ 32 h 42"/>
                <a:gd name="T8" fmla="*/ 6 w 88"/>
                <a:gd name="T9" fmla="*/ 19 h 42"/>
                <a:gd name="T10" fmla="*/ 88 w 88"/>
                <a:gd name="T11" fmla="*/ 16 h 42"/>
              </a:gdLst>
              <a:ahLst/>
              <a:cxnLst>
                <a:cxn ang="0">
                  <a:pos x="T0" y="T1"/>
                </a:cxn>
                <a:cxn ang="0">
                  <a:pos x="T2" y="T3"/>
                </a:cxn>
                <a:cxn ang="0">
                  <a:pos x="T4" y="T5"/>
                </a:cxn>
                <a:cxn ang="0">
                  <a:pos x="T6" y="T7"/>
                </a:cxn>
                <a:cxn ang="0">
                  <a:pos x="T8" y="T9"/>
                </a:cxn>
                <a:cxn ang="0">
                  <a:pos x="T10" y="T11"/>
                </a:cxn>
              </a:cxnLst>
              <a:rect l="0" t="0" r="r" b="b"/>
              <a:pathLst>
                <a:path w="88" h="42">
                  <a:moveTo>
                    <a:pt x="88" y="16"/>
                  </a:moveTo>
                  <a:cubicBezTo>
                    <a:pt x="83" y="22"/>
                    <a:pt x="81" y="31"/>
                    <a:pt x="77" y="31"/>
                  </a:cubicBezTo>
                  <a:cubicBezTo>
                    <a:pt x="56" y="36"/>
                    <a:pt x="36" y="40"/>
                    <a:pt x="15" y="42"/>
                  </a:cubicBezTo>
                  <a:cubicBezTo>
                    <a:pt x="11" y="42"/>
                    <a:pt x="4" y="36"/>
                    <a:pt x="1" y="32"/>
                  </a:cubicBezTo>
                  <a:cubicBezTo>
                    <a:pt x="0" y="29"/>
                    <a:pt x="4" y="19"/>
                    <a:pt x="6" y="19"/>
                  </a:cubicBezTo>
                  <a:cubicBezTo>
                    <a:pt x="32" y="14"/>
                    <a:pt x="58" y="0"/>
                    <a:pt x="88"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55" name="Freeform 140">
              <a:extLst>
                <a:ext uri="{FF2B5EF4-FFF2-40B4-BE49-F238E27FC236}">
                  <a16:creationId xmlns:a16="http://schemas.microsoft.com/office/drawing/2014/main" id="{72DF127F-68F6-4681-94BC-566794CA0C8C}"/>
                </a:ext>
              </a:extLst>
            </p:cNvPr>
            <p:cNvSpPr>
              <a:spLocks/>
            </p:cNvSpPr>
            <p:nvPr/>
          </p:nvSpPr>
          <p:spPr bwMode="auto">
            <a:xfrm>
              <a:off x="7273925" y="479425"/>
              <a:ext cx="33338" cy="36513"/>
            </a:xfrm>
            <a:custGeom>
              <a:avLst/>
              <a:gdLst>
                <a:gd name="T0" fmla="*/ 0 w 81"/>
                <a:gd name="T1" fmla="*/ 44 h 44"/>
                <a:gd name="T2" fmla="*/ 81 w 81"/>
                <a:gd name="T3" fmla="*/ 9 h 44"/>
                <a:gd name="T4" fmla="*/ 0 w 81"/>
                <a:gd name="T5" fmla="*/ 44 h 44"/>
              </a:gdLst>
              <a:ahLst/>
              <a:cxnLst>
                <a:cxn ang="0">
                  <a:pos x="T0" y="T1"/>
                </a:cxn>
                <a:cxn ang="0">
                  <a:pos x="T2" y="T3"/>
                </a:cxn>
                <a:cxn ang="0">
                  <a:pos x="T4" y="T5"/>
                </a:cxn>
              </a:cxnLst>
              <a:rect l="0" t="0" r="r" b="b"/>
              <a:pathLst>
                <a:path w="81" h="44">
                  <a:moveTo>
                    <a:pt x="0" y="44"/>
                  </a:moveTo>
                  <a:cubicBezTo>
                    <a:pt x="5" y="15"/>
                    <a:pt x="43" y="0"/>
                    <a:pt x="81" y="9"/>
                  </a:cubicBezTo>
                  <a:cubicBezTo>
                    <a:pt x="72" y="31"/>
                    <a:pt x="52" y="40"/>
                    <a:pt x="0" y="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56" name="Freeform 141">
              <a:extLst>
                <a:ext uri="{FF2B5EF4-FFF2-40B4-BE49-F238E27FC236}">
                  <a16:creationId xmlns:a16="http://schemas.microsoft.com/office/drawing/2014/main" id="{CE9ECDD2-4DEB-4A65-BC20-2B6D430FEB77}"/>
                </a:ext>
              </a:extLst>
            </p:cNvPr>
            <p:cNvSpPr>
              <a:spLocks/>
            </p:cNvSpPr>
            <p:nvPr/>
          </p:nvSpPr>
          <p:spPr bwMode="auto">
            <a:xfrm>
              <a:off x="7169150" y="588963"/>
              <a:ext cx="20638" cy="68263"/>
            </a:xfrm>
            <a:custGeom>
              <a:avLst/>
              <a:gdLst>
                <a:gd name="T0" fmla="*/ 40 w 53"/>
                <a:gd name="T1" fmla="*/ 0 h 84"/>
                <a:gd name="T2" fmla="*/ 47 w 53"/>
                <a:gd name="T3" fmla="*/ 4 h 84"/>
                <a:gd name="T4" fmla="*/ 51 w 53"/>
                <a:gd name="T5" fmla="*/ 20 h 84"/>
                <a:gd name="T6" fmla="*/ 16 w 53"/>
                <a:gd name="T7" fmla="*/ 76 h 84"/>
                <a:gd name="T8" fmla="*/ 2 w 53"/>
                <a:gd name="T9" fmla="*/ 60 h 84"/>
                <a:gd name="T10" fmla="*/ 40 w 53"/>
                <a:gd name="T11" fmla="*/ 0 h 84"/>
              </a:gdLst>
              <a:ahLst/>
              <a:cxnLst>
                <a:cxn ang="0">
                  <a:pos x="T0" y="T1"/>
                </a:cxn>
                <a:cxn ang="0">
                  <a:pos x="T2" y="T3"/>
                </a:cxn>
                <a:cxn ang="0">
                  <a:pos x="T4" y="T5"/>
                </a:cxn>
                <a:cxn ang="0">
                  <a:pos x="T6" y="T7"/>
                </a:cxn>
                <a:cxn ang="0">
                  <a:pos x="T8" y="T9"/>
                </a:cxn>
                <a:cxn ang="0">
                  <a:pos x="T10" y="T11"/>
                </a:cxn>
              </a:cxnLst>
              <a:rect l="0" t="0" r="r" b="b"/>
              <a:pathLst>
                <a:path w="53" h="84">
                  <a:moveTo>
                    <a:pt x="40" y="0"/>
                  </a:moveTo>
                  <a:cubicBezTo>
                    <a:pt x="45" y="2"/>
                    <a:pt x="47" y="3"/>
                    <a:pt x="47" y="4"/>
                  </a:cubicBezTo>
                  <a:cubicBezTo>
                    <a:pt x="49" y="9"/>
                    <a:pt x="53" y="17"/>
                    <a:pt x="51" y="20"/>
                  </a:cubicBezTo>
                  <a:cubicBezTo>
                    <a:pt x="41" y="40"/>
                    <a:pt x="31" y="61"/>
                    <a:pt x="16" y="76"/>
                  </a:cubicBezTo>
                  <a:cubicBezTo>
                    <a:pt x="8" y="84"/>
                    <a:pt x="0" y="70"/>
                    <a:pt x="2" y="60"/>
                  </a:cubicBezTo>
                  <a:cubicBezTo>
                    <a:pt x="6" y="36"/>
                    <a:pt x="18" y="15"/>
                    <a:pt x="4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57" name="Freeform 142">
              <a:extLst>
                <a:ext uri="{FF2B5EF4-FFF2-40B4-BE49-F238E27FC236}">
                  <a16:creationId xmlns:a16="http://schemas.microsoft.com/office/drawing/2014/main" id="{C66E6D6F-5DE3-46C9-AA47-F499DBE5E742}"/>
                </a:ext>
              </a:extLst>
            </p:cNvPr>
            <p:cNvSpPr>
              <a:spLocks/>
            </p:cNvSpPr>
            <p:nvPr/>
          </p:nvSpPr>
          <p:spPr bwMode="auto">
            <a:xfrm>
              <a:off x="8502650" y="38100"/>
              <a:ext cx="34925" cy="39688"/>
            </a:xfrm>
            <a:custGeom>
              <a:avLst/>
              <a:gdLst>
                <a:gd name="T0" fmla="*/ 0 w 88"/>
                <a:gd name="T1" fmla="*/ 42 h 48"/>
                <a:gd name="T2" fmla="*/ 85 w 88"/>
                <a:gd name="T3" fmla="*/ 0 h 48"/>
                <a:gd name="T4" fmla="*/ 86 w 88"/>
                <a:gd name="T5" fmla="*/ 23 h 48"/>
                <a:gd name="T6" fmla="*/ 0 w 88"/>
                <a:gd name="T7" fmla="*/ 42 h 48"/>
              </a:gdLst>
              <a:ahLst/>
              <a:cxnLst>
                <a:cxn ang="0">
                  <a:pos x="T0" y="T1"/>
                </a:cxn>
                <a:cxn ang="0">
                  <a:pos x="T2" y="T3"/>
                </a:cxn>
                <a:cxn ang="0">
                  <a:pos x="T4" y="T5"/>
                </a:cxn>
                <a:cxn ang="0">
                  <a:pos x="T6" y="T7"/>
                </a:cxn>
              </a:cxnLst>
              <a:rect l="0" t="0" r="r" b="b"/>
              <a:pathLst>
                <a:path w="88" h="48">
                  <a:moveTo>
                    <a:pt x="0" y="42"/>
                  </a:moveTo>
                  <a:cubicBezTo>
                    <a:pt x="23" y="11"/>
                    <a:pt x="55" y="14"/>
                    <a:pt x="85" y="0"/>
                  </a:cubicBezTo>
                  <a:cubicBezTo>
                    <a:pt x="85" y="12"/>
                    <a:pt x="88" y="20"/>
                    <a:pt x="86" y="23"/>
                  </a:cubicBezTo>
                  <a:cubicBezTo>
                    <a:pt x="72" y="38"/>
                    <a:pt x="30" y="48"/>
                    <a:pt x="0"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58" name="Freeform 143">
              <a:extLst>
                <a:ext uri="{FF2B5EF4-FFF2-40B4-BE49-F238E27FC236}">
                  <a16:creationId xmlns:a16="http://schemas.microsoft.com/office/drawing/2014/main" id="{C772672F-AEEB-4FC2-B0E5-60FCA665116B}"/>
                </a:ext>
              </a:extLst>
            </p:cNvPr>
            <p:cNvSpPr>
              <a:spLocks/>
            </p:cNvSpPr>
            <p:nvPr/>
          </p:nvSpPr>
          <p:spPr bwMode="auto">
            <a:xfrm>
              <a:off x="7185025" y="700088"/>
              <a:ext cx="15875" cy="30163"/>
            </a:xfrm>
            <a:custGeom>
              <a:avLst/>
              <a:gdLst>
                <a:gd name="T0" fmla="*/ 34 w 38"/>
                <a:gd name="T1" fmla="*/ 33 h 36"/>
                <a:gd name="T2" fmla="*/ 27 w 38"/>
                <a:gd name="T3" fmla="*/ 36 h 36"/>
                <a:gd name="T4" fmla="*/ 1 w 38"/>
                <a:gd name="T5" fmla="*/ 10 h 36"/>
                <a:gd name="T6" fmla="*/ 13 w 38"/>
                <a:gd name="T7" fmla="*/ 1 h 36"/>
                <a:gd name="T8" fmla="*/ 34 w 38"/>
                <a:gd name="T9" fmla="*/ 33 h 36"/>
              </a:gdLst>
              <a:ahLst/>
              <a:cxnLst>
                <a:cxn ang="0">
                  <a:pos x="T0" y="T1"/>
                </a:cxn>
                <a:cxn ang="0">
                  <a:pos x="T2" y="T3"/>
                </a:cxn>
                <a:cxn ang="0">
                  <a:pos x="T4" y="T5"/>
                </a:cxn>
                <a:cxn ang="0">
                  <a:pos x="T6" y="T7"/>
                </a:cxn>
                <a:cxn ang="0">
                  <a:pos x="T8" y="T9"/>
                </a:cxn>
              </a:cxnLst>
              <a:rect l="0" t="0" r="r" b="b"/>
              <a:pathLst>
                <a:path w="38" h="36">
                  <a:moveTo>
                    <a:pt x="34" y="33"/>
                  </a:moveTo>
                  <a:cubicBezTo>
                    <a:pt x="29" y="35"/>
                    <a:pt x="28" y="36"/>
                    <a:pt x="27" y="36"/>
                  </a:cubicBezTo>
                  <a:cubicBezTo>
                    <a:pt x="11" y="34"/>
                    <a:pt x="0" y="27"/>
                    <a:pt x="1" y="10"/>
                  </a:cubicBezTo>
                  <a:cubicBezTo>
                    <a:pt x="2" y="7"/>
                    <a:pt x="10" y="0"/>
                    <a:pt x="13" y="1"/>
                  </a:cubicBezTo>
                  <a:cubicBezTo>
                    <a:pt x="27" y="6"/>
                    <a:pt x="38" y="14"/>
                    <a:pt x="34" y="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grpSp>
      <p:grpSp>
        <p:nvGrpSpPr>
          <p:cNvPr id="159" name="Group 158">
            <a:extLst>
              <a:ext uri="{FF2B5EF4-FFF2-40B4-BE49-F238E27FC236}">
                <a16:creationId xmlns:a16="http://schemas.microsoft.com/office/drawing/2014/main" id="{7B2A6F9E-F0E9-4622-ACDE-CB82326B5637}"/>
              </a:ext>
            </a:extLst>
          </p:cNvPr>
          <p:cNvGrpSpPr/>
          <p:nvPr/>
        </p:nvGrpSpPr>
        <p:grpSpPr>
          <a:xfrm>
            <a:off x="4762480" y="3452458"/>
            <a:ext cx="1377970" cy="1970637"/>
            <a:chOff x="7478257" y="2193205"/>
            <a:chExt cx="452893" cy="700189"/>
          </a:xfrm>
        </p:grpSpPr>
        <p:sp>
          <p:nvSpPr>
            <p:cNvPr id="160" name="Oval 159">
              <a:extLst>
                <a:ext uri="{FF2B5EF4-FFF2-40B4-BE49-F238E27FC236}">
                  <a16:creationId xmlns:a16="http://schemas.microsoft.com/office/drawing/2014/main" id="{5A0418DE-2F1D-4FFD-B28F-98DC2FEF1A72}"/>
                </a:ext>
              </a:extLst>
            </p:cNvPr>
            <p:cNvSpPr/>
            <p:nvPr/>
          </p:nvSpPr>
          <p:spPr>
            <a:xfrm>
              <a:off x="7478257" y="2786413"/>
              <a:ext cx="452893" cy="106981"/>
            </a:xfrm>
            <a:prstGeom prst="ellipse">
              <a:avLst/>
            </a:prstGeom>
            <a:solidFill>
              <a:schemeClr val="tx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61" name="Freeform 17">
              <a:extLst>
                <a:ext uri="{FF2B5EF4-FFF2-40B4-BE49-F238E27FC236}">
                  <a16:creationId xmlns:a16="http://schemas.microsoft.com/office/drawing/2014/main" id="{E2FE26E6-6248-47C3-9AD0-8A58E5F104C0}"/>
                </a:ext>
              </a:extLst>
            </p:cNvPr>
            <p:cNvSpPr>
              <a:spLocks noEditPoints="1"/>
            </p:cNvSpPr>
            <p:nvPr/>
          </p:nvSpPr>
          <p:spPr bwMode="auto">
            <a:xfrm>
              <a:off x="7478257" y="2193205"/>
              <a:ext cx="452893" cy="646699"/>
            </a:xfrm>
            <a:custGeom>
              <a:avLst/>
              <a:gdLst>
                <a:gd name="T0" fmla="*/ 214 w 221"/>
                <a:gd name="T1" fmla="*/ 77 h 315"/>
                <a:gd name="T2" fmla="*/ 164 w 221"/>
                <a:gd name="T3" fmla="*/ 14 h 315"/>
                <a:gd name="T4" fmla="*/ 110 w 221"/>
                <a:gd name="T5" fmla="*/ 0 h 315"/>
                <a:gd name="T6" fmla="*/ 110 w 221"/>
                <a:gd name="T7" fmla="*/ 0 h 315"/>
                <a:gd name="T8" fmla="*/ 56 w 221"/>
                <a:gd name="T9" fmla="*/ 14 h 315"/>
                <a:gd name="T10" fmla="*/ 6 w 221"/>
                <a:gd name="T11" fmla="*/ 77 h 315"/>
                <a:gd name="T12" fmla="*/ 5 w 221"/>
                <a:gd name="T13" fmla="*/ 132 h 315"/>
                <a:gd name="T14" fmla="*/ 40 w 221"/>
                <a:gd name="T15" fmla="*/ 208 h 315"/>
                <a:gd name="T16" fmla="*/ 94 w 221"/>
                <a:gd name="T17" fmla="*/ 292 h 315"/>
                <a:gd name="T18" fmla="*/ 110 w 221"/>
                <a:gd name="T19" fmla="*/ 315 h 315"/>
                <a:gd name="T20" fmla="*/ 110 w 221"/>
                <a:gd name="T21" fmla="*/ 315 h 315"/>
                <a:gd name="T22" fmla="*/ 126 w 221"/>
                <a:gd name="T23" fmla="*/ 292 h 315"/>
                <a:gd name="T24" fmla="*/ 180 w 221"/>
                <a:gd name="T25" fmla="*/ 208 h 315"/>
                <a:gd name="T26" fmla="*/ 215 w 221"/>
                <a:gd name="T27" fmla="*/ 132 h 315"/>
                <a:gd name="T28" fmla="*/ 214 w 221"/>
                <a:gd name="T29" fmla="*/ 77 h 315"/>
                <a:gd name="T30" fmla="*/ 110 w 221"/>
                <a:gd name="T31" fmla="*/ 174 h 315"/>
                <a:gd name="T32" fmla="*/ 110 w 221"/>
                <a:gd name="T33" fmla="*/ 174 h 315"/>
                <a:gd name="T34" fmla="*/ 110 w 221"/>
                <a:gd name="T35" fmla="*/ 174 h 315"/>
                <a:gd name="T36" fmla="*/ 44 w 221"/>
                <a:gd name="T37" fmla="*/ 108 h 315"/>
                <a:gd name="T38" fmla="*/ 110 w 221"/>
                <a:gd name="T39" fmla="*/ 42 h 315"/>
                <a:gd name="T40" fmla="*/ 110 w 221"/>
                <a:gd name="T41" fmla="*/ 42 h 315"/>
                <a:gd name="T42" fmla="*/ 110 w 221"/>
                <a:gd name="T43" fmla="*/ 42 h 315"/>
                <a:gd name="T44" fmla="*/ 176 w 221"/>
                <a:gd name="T45" fmla="*/ 108 h 315"/>
                <a:gd name="T46" fmla="*/ 110 w 221"/>
                <a:gd name="T47" fmla="*/ 174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1" h="315">
                  <a:moveTo>
                    <a:pt x="214" y="77"/>
                  </a:moveTo>
                  <a:cubicBezTo>
                    <a:pt x="206" y="50"/>
                    <a:pt x="189" y="29"/>
                    <a:pt x="164" y="14"/>
                  </a:cubicBezTo>
                  <a:cubicBezTo>
                    <a:pt x="147" y="4"/>
                    <a:pt x="129" y="0"/>
                    <a:pt x="110" y="0"/>
                  </a:cubicBezTo>
                  <a:cubicBezTo>
                    <a:pt x="110" y="0"/>
                    <a:pt x="110" y="0"/>
                    <a:pt x="110" y="0"/>
                  </a:cubicBezTo>
                  <a:cubicBezTo>
                    <a:pt x="91" y="0"/>
                    <a:pt x="73" y="4"/>
                    <a:pt x="56" y="14"/>
                  </a:cubicBezTo>
                  <a:cubicBezTo>
                    <a:pt x="31" y="29"/>
                    <a:pt x="15" y="50"/>
                    <a:pt x="6" y="77"/>
                  </a:cubicBezTo>
                  <a:cubicBezTo>
                    <a:pt x="1" y="95"/>
                    <a:pt x="0" y="114"/>
                    <a:pt x="5" y="132"/>
                  </a:cubicBezTo>
                  <a:cubicBezTo>
                    <a:pt x="13" y="159"/>
                    <a:pt x="26" y="184"/>
                    <a:pt x="40" y="208"/>
                  </a:cubicBezTo>
                  <a:cubicBezTo>
                    <a:pt x="58" y="237"/>
                    <a:pt x="76" y="264"/>
                    <a:pt x="94" y="292"/>
                  </a:cubicBezTo>
                  <a:cubicBezTo>
                    <a:pt x="99" y="300"/>
                    <a:pt x="104" y="307"/>
                    <a:pt x="110" y="315"/>
                  </a:cubicBezTo>
                  <a:cubicBezTo>
                    <a:pt x="110" y="315"/>
                    <a:pt x="110" y="315"/>
                    <a:pt x="110" y="315"/>
                  </a:cubicBezTo>
                  <a:cubicBezTo>
                    <a:pt x="116" y="307"/>
                    <a:pt x="121" y="300"/>
                    <a:pt x="126" y="292"/>
                  </a:cubicBezTo>
                  <a:cubicBezTo>
                    <a:pt x="144" y="264"/>
                    <a:pt x="163" y="237"/>
                    <a:pt x="180" y="208"/>
                  </a:cubicBezTo>
                  <a:cubicBezTo>
                    <a:pt x="194" y="184"/>
                    <a:pt x="207" y="159"/>
                    <a:pt x="215" y="132"/>
                  </a:cubicBezTo>
                  <a:cubicBezTo>
                    <a:pt x="221" y="114"/>
                    <a:pt x="220" y="95"/>
                    <a:pt x="214" y="77"/>
                  </a:cubicBezTo>
                  <a:close/>
                  <a:moveTo>
                    <a:pt x="110" y="174"/>
                  </a:moveTo>
                  <a:cubicBezTo>
                    <a:pt x="110" y="174"/>
                    <a:pt x="110" y="174"/>
                    <a:pt x="110" y="174"/>
                  </a:cubicBezTo>
                  <a:cubicBezTo>
                    <a:pt x="110" y="174"/>
                    <a:pt x="110" y="174"/>
                    <a:pt x="110" y="174"/>
                  </a:cubicBezTo>
                  <a:cubicBezTo>
                    <a:pt x="74" y="174"/>
                    <a:pt x="44" y="145"/>
                    <a:pt x="44" y="108"/>
                  </a:cubicBezTo>
                  <a:cubicBezTo>
                    <a:pt x="44" y="72"/>
                    <a:pt x="74" y="42"/>
                    <a:pt x="110" y="42"/>
                  </a:cubicBezTo>
                  <a:cubicBezTo>
                    <a:pt x="110" y="42"/>
                    <a:pt x="110" y="42"/>
                    <a:pt x="110" y="42"/>
                  </a:cubicBezTo>
                  <a:cubicBezTo>
                    <a:pt x="110" y="42"/>
                    <a:pt x="110" y="42"/>
                    <a:pt x="110" y="42"/>
                  </a:cubicBezTo>
                  <a:cubicBezTo>
                    <a:pt x="147" y="42"/>
                    <a:pt x="176" y="72"/>
                    <a:pt x="176" y="108"/>
                  </a:cubicBezTo>
                  <a:cubicBezTo>
                    <a:pt x="176" y="145"/>
                    <a:pt x="147" y="174"/>
                    <a:pt x="110" y="174"/>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82F39"/>
                </a:solidFill>
                <a:effectLst/>
                <a:uLnTx/>
                <a:uFillTx/>
                <a:latin typeface="Calibri" panose="020F0502020204030204"/>
                <a:ea typeface="+mn-ea"/>
                <a:cs typeface="+mn-cs"/>
              </a:endParaRPr>
            </a:p>
          </p:txBody>
        </p:sp>
      </p:grpSp>
      <p:grpSp>
        <p:nvGrpSpPr>
          <p:cNvPr id="162" name="Group 161">
            <a:extLst>
              <a:ext uri="{FF2B5EF4-FFF2-40B4-BE49-F238E27FC236}">
                <a16:creationId xmlns:a16="http://schemas.microsoft.com/office/drawing/2014/main" id="{B854ABA0-5487-4821-B2F2-349225F2294D}"/>
              </a:ext>
            </a:extLst>
          </p:cNvPr>
          <p:cNvGrpSpPr/>
          <p:nvPr/>
        </p:nvGrpSpPr>
        <p:grpSpPr>
          <a:xfrm>
            <a:off x="4955559" y="1181327"/>
            <a:ext cx="1033652" cy="1598064"/>
            <a:chOff x="7478257" y="2193205"/>
            <a:chExt cx="452893" cy="700189"/>
          </a:xfrm>
        </p:grpSpPr>
        <p:sp>
          <p:nvSpPr>
            <p:cNvPr id="163" name="Oval 162">
              <a:extLst>
                <a:ext uri="{FF2B5EF4-FFF2-40B4-BE49-F238E27FC236}">
                  <a16:creationId xmlns:a16="http://schemas.microsoft.com/office/drawing/2014/main" id="{4C5AABC9-36F0-408A-898D-9413B94E35B6}"/>
                </a:ext>
              </a:extLst>
            </p:cNvPr>
            <p:cNvSpPr/>
            <p:nvPr/>
          </p:nvSpPr>
          <p:spPr>
            <a:xfrm>
              <a:off x="7478257" y="2786413"/>
              <a:ext cx="452893" cy="106981"/>
            </a:xfrm>
            <a:prstGeom prst="ellipse">
              <a:avLst/>
            </a:prstGeom>
            <a:solidFill>
              <a:schemeClr val="tx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64" name="Freeform 17">
              <a:extLst>
                <a:ext uri="{FF2B5EF4-FFF2-40B4-BE49-F238E27FC236}">
                  <a16:creationId xmlns:a16="http://schemas.microsoft.com/office/drawing/2014/main" id="{7003277C-2D44-4FB9-8071-68E3F805B6AB}"/>
                </a:ext>
              </a:extLst>
            </p:cNvPr>
            <p:cNvSpPr>
              <a:spLocks noEditPoints="1"/>
            </p:cNvSpPr>
            <p:nvPr/>
          </p:nvSpPr>
          <p:spPr bwMode="auto">
            <a:xfrm>
              <a:off x="7478257" y="2193205"/>
              <a:ext cx="452893" cy="646699"/>
            </a:xfrm>
            <a:custGeom>
              <a:avLst/>
              <a:gdLst>
                <a:gd name="T0" fmla="*/ 214 w 221"/>
                <a:gd name="T1" fmla="*/ 77 h 315"/>
                <a:gd name="T2" fmla="*/ 164 w 221"/>
                <a:gd name="T3" fmla="*/ 14 h 315"/>
                <a:gd name="T4" fmla="*/ 110 w 221"/>
                <a:gd name="T5" fmla="*/ 0 h 315"/>
                <a:gd name="T6" fmla="*/ 110 w 221"/>
                <a:gd name="T7" fmla="*/ 0 h 315"/>
                <a:gd name="T8" fmla="*/ 56 w 221"/>
                <a:gd name="T9" fmla="*/ 14 h 315"/>
                <a:gd name="T10" fmla="*/ 6 w 221"/>
                <a:gd name="T11" fmla="*/ 77 h 315"/>
                <a:gd name="T12" fmla="*/ 5 w 221"/>
                <a:gd name="T13" fmla="*/ 132 h 315"/>
                <a:gd name="T14" fmla="*/ 40 w 221"/>
                <a:gd name="T15" fmla="*/ 208 h 315"/>
                <a:gd name="T16" fmla="*/ 94 w 221"/>
                <a:gd name="T17" fmla="*/ 292 h 315"/>
                <a:gd name="T18" fmla="*/ 110 w 221"/>
                <a:gd name="T19" fmla="*/ 315 h 315"/>
                <a:gd name="T20" fmla="*/ 110 w 221"/>
                <a:gd name="T21" fmla="*/ 315 h 315"/>
                <a:gd name="T22" fmla="*/ 126 w 221"/>
                <a:gd name="T23" fmla="*/ 292 h 315"/>
                <a:gd name="T24" fmla="*/ 180 w 221"/>
                <a:gd name="T25" fmla="*/ 208 h 315"/>
                <a:gd name="T26" fmla="*/ 215 w 221"/>
                <a:gd name="T27" fmla="*/ 132 h 315"/>
                <a:gd name="T28" fmla="*/ 214 w 221"/>
                <a:gd name="T29" fmla="*/ 77 h 315"/>
                <a:gd name="T30" fmla="*/ 110 w 221"/>
                <a:gd name="T31" fmla="*/ 174 h 315"/>
                <a:gd name="T32" fmla="*/ 110 w 221"/>
                <a:gd name="T33" fmla="*/ 174 h 315"/>
                <a:gd name="T34" fmla="*/ 110 w 221"/>
                <a:gd name="T35" fmla="*/ 174 h 315"/>
                <a:gd name="T36" fmla="*/ 44 w 221"/>
                <a:gd name="T37" fmla="*/ 108 h 315"/>
                <a:gd name="T38" fmla="*/ 110 w 221"/>
                <a:gd name="T39" fmla="*/ 42 h 315"/>
                <a:gd name="T40" fmla="*/ 110 w 221"/>
                <a:gd name="T41" fmla="*/ 42 h 315"/>
                <a:gd name="T42" fmla="*/ 110 w 221"/>
                <a:gd name="T43" fmla="*/ 42 h 315"/>
                <a:gd name="T44" fmla="*/ 176 w 221"/>
                <a:gd name="T45" fmla="*/ 108 h 315"/>
                <a:gd name="T46" fmla="*/ 110 w 221"/>
                <a:gd name="T47" fmla="*/ 174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1" h="315">
                  <a:moveTo>
                    <a:pt x="214" y="77"/>
                  </a:moveTo>
                  <a:cubicBezTo>
                    <a:pt x="206" y="50"/>
                    <a:pt x="189" y="29"/>
                    <a:pt x="164" y="14"/>
                  </a:cubicBezTo>
                  <a:cubicBezTo>
                    <a:pt x="147" y="4"/>
                    <a:pt x="129" y="0"/>
                    <a:pt x="110" y="0"/>
                  </a:cubicBezTo>
                  <a:cubicBezTo>
                    <a:pt x="110" y="0"/>
                    <a:pt x="110" y="0"/>
                    <a:pt x="110" y="0"/>
                  </a:cubicBezTo>
                  <a:cubicBezTo>
                    <a:pt x="91" y="0"/>
                    <a:pt x="73" y="4"/>
                    <a:pt x="56" y="14"/>
                  </a:cubicBezTo>
                  <a:cubicBezTo>
                    <a:pt x="31" y="29"/>
                    <a:pt x="15" y="50"/>
                    <a:pt x="6" y="77"/>
                  </a:cubicBezTo>
                  <a:cubicBezTo>
                    <a:pt x="1" y="95"/>
                    <a:pt x="0" y="114"/>
                    <a:pt x="5" y="132"/>
                  </a:cubicBezTo>
                  <a:cubicBezTo>
                    <a:pt x="13" y="159"/>
                    <a:pt x="26" y="184"/>
                    <a:pt x="40" y="208"/>
                  </a:cubicBezTo>
                  <a:cubicBezTo>
                    <a:pt x="58" y="237"/>
                    <a:pt x="76" y="264"/>
                    <a:pt x="94" y="292"/>
                  </a:cubicBezTo>
                  <a:cubicBezTo>
                    <a:pt x="99" y="300"/>
                    <a:pt x="104" y="307"/>
                    <a:pt x="110" y="315"/>
                  </a:cubicBezTo>
                  <a:cubicBezTo>
                    <a:pt x="110" y="315"/>
                    <a:pt x="110" y="315"/>
                    <a:pt x="110" y="315"/>
                  </a:cubicBezTo>
                  <a:cubicBezTo>
                    <a:pt x="116" y="307"/>
                    <a:pt x="121" y="300"/>
                    <a:pt x="126" y="292"/>
                  </a:cubicBezTo>
                  <a:cubicBezTo>
                    <a:pt x="144" y="264"/>
                    <a:pt x="163" y="237"/>
                    <a:pt x="180" y="208"/>
                  </a:cubicBezTo>
                  <a:cubicBezTo>
                    <a:pt x="194" y="184"/>
                    <a:pt x="207" y="159"/>
                    <a:pt x="215" y="132"/>
                  </a:cubicBezTo>
                  <a:cubicBezTo>
                    <a:pt x="221" y="114"/>
                    <a:pt x="220" y="95"/>
                    <a:pt x="214" y="77"/>
                  </a:cubicBezTo>
                  <a:close/>
                  <a:moveTo>
                    <a:pt x="110" y="174"/>
                  </a:moveTo>
                  <a:cubicBezTo>
                    <a:pt x="110" y="174"/>
                    <a:pt x="110" y="174"/>
                    <a:pt x="110" y="174"/>
                  </a:cubicBezTo>
                  <a:cubicBezTo>
                    <a:pt x="110" y="174"/>
                    <a:pt x="110" y="174"/>
                    <a:pt x="110" y="174"/>
                  </a:cubicBezTo>
                  <a:cubicBezTo>
                    <a:pt x="74" y="174"/>
                    <a:pt x="44" y="145"/>
                    <a:pt x="44" y="108"/>
                  </a:cubicBezTo>
                  <a:cubicBezTo>
                    <a:pt x="44" y="72"/>
                    <a:pt x="74" y="42"/>
                    <a:pt x="110" y="42"/>
                  </a:cubicBezTo>
                  <a:cubicBezTo>
                    <a:pt x="110" y="42"/>
                    <a:pt x="110" y="42"/>
                    <a:pt x="110" y="42"/>
                  </a:cubicBezTo>
                  <a:cubicBezTo>
                    <a:pt x="110" y="42"/>
                    <a:pt x="110" y="42"/>
                    <a:pt x="110" y="42"/>
                  </a:cubicBezTo>
                  <a:cubicBezTo>
                    <a:pt x="147" y="42"/>
                    <a:pt x="176" y="72"/>
                    <a:pt x="176" y="108"/>
                  </a:cubicBezTo>
                  <a:cubicBezTo>
                    <a:pt x="176" y="145"/>
                    <a:pt x="147" y="174"/>
                    <a:pt x="110" y="174"/>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82F39"/>
                </a:solidFill>
                <a:effectLst/>
                <a:uLnTx/>
                <a:uFillTx/>
                <a:latin typeface="Calibri" panose="020F0502020204030204"/>
                <a:ea typeface="+mn-ea"/>
                <a:cs typeface="+mn-cs"/>
              </a:endParaRPr>
            </a:p>
          </p:txBody>
        </p:sp>
      </p:grpSp>
      <p:grpSp>
        <p:nvGrpSpPr>
          <p:cNvPr id="165" name="Group 164">
            <a:extLst>
              <a:ext uri="{FF2B5EF4-FFF2-40B4-BE49-F238E27FC236}">
                <a16:creationId xmlns:a16="http://schemas.microsoft.com/office/drawing/2014/main" id="{40B7FA44-8389-46FF-A2DC-574DD85B98DA}"/>
              </a:ext>
            </a:extLst>
          </p:cNvPr>
          <p:cNvGrpSpPr/>
          <p:nvPr/>
        </p:nvGrpSpPr>
        <p:grpSpPr>
          <a:xfrm>
            <a:off x="7314885" y="857520"/>
            <a:ext cx="898046" cy="1282626"/>
            <a:chOff x="7478257" y="2193205"/>
            <a:chExt cx="452893" cy="700189"/>
          </a:xfrm>
        </p:grpSpPr>
        <p:sp>
          <p:nvSpPr>
            <p:cNvPr id="166" name="Oval 165">
              <a:extLst>
                <a:ext uri="{FF2B5EF4-FFF2-40B4-BE49-F238E27FC236}">
                  <a16:creationId xmlns:a16="http://schemas.microsoft.com/office/drawing/2014/main" id="{45A559E3-C492-4D22-9072-FDAE059F2E68}"/>
                </a:ext>
              </a:extLst>
            </p:cNvPr>
            <p:cNvSpPr/>
            <p:nvPr/>
          </p:nvSpPr>
          <p:spPr>
            <a:xfrm>
              <a:off x="7478257" y="2786413"/>
              <a:ext cx="452893" cy="106981"/>
            </a:xfrm>
            <a:prstGeom prst="ellipse">
              <a:avLst/>
            </a:prstGeom>
            <a:solidFill>
              <a:schemeClr val="tx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67" name="Freeform 17">
              <a:extLst>
                <a:ext uri="{FF2B5EF4-FFF2-40B4-BE49-F238E27FC236}">
                  <a16:creationId xmlns:a16="http://schemas.microsoft.com/office/drawing/2014/main" id="{8FBB1C22-916D-4D88-9014-DFEC36C03C66}"/>
                </a:ext>
              </a:extLst>
            </p:cNvPr>
            <p:cNvSpPr>
              <a:spLocks noEditPoints="1"/>
            </p:cNvSpPr>
            <p:nvPr/>
          </p:nvSpPr>
          <p:spPr bwMode="auto">
            <a:xfrm>
              <a:off x="7478257" y="2193205"/>
              <a:ext cx="452893" cy="646699"/>
            </a:xfrm>
            <a:custGeom>
              <a:avLst/>
              <a:gdLst>
                <a:gd name="T0" fmla="*/ 214 w 221"/>
                <a:gd name="T1" fmla="*/ 77 h 315"/>
                <a:gd name="T2" fmla="*/ 164 w 221"/>
                <a:gd name="T3" fmla="*/ 14 h 315"/>
                <a:gd name="T4" fmla="*/ 110 w 221"/>
                <a:gd name="T5" fmla="*/ 0 h 315"/>
                <a:gd name="T6" fmla="*/ 110 w 221"/>
                <a:gd name="T7" fmla="*/ 0 h 315"/>
                <a:gd name="T8" fmla="*/ 56 w 221"/>
                <a:gd name="T9" fmla="*/ 14 h 315"/>
                <a:gd name="T10" fmla="*/ 6 w 221"/>
                <a:gd name="T11" fmla="*/ 77 h 315"/>
                <a:gd name="T12" fmla="*/ 5 w 221"/>
                <a:gd name="T13" fmla="*/ 132 h 315"/>
                <a:gd name="T14" fmla="*/ 40 w 221"/>
                <a:gd name="T15" fmla="*/ 208 h 315"/>
                <a:gd name="T16" fmla="*/ 94 w 221"/>
                <a:gd name="T17" fmla="*/ 292 h 315"/>
                <a:gd name="T18" fmla="*/ 110 w 221"/>
                <a:gd name="T19" fmla="*/ 315 h 315"/>
                <a:gd name="T20" fmla="*/ 110 w 221"/>
                <a:gd name="T21" fmla="*/ 315 h 315"/>
                <a:gd name="T22" fmla="*/ 126 w 221"/>
                <a:gd name="T23" fmla="*/ 292 h 315"/>
                <a:gd name="T24" fmla="*/ 180 w 221"/>
                <a:gd name="T25" fmla="*/ 208 h 315"/>
                <a:gd name="T26" fmla="*/ 215 w 221"/>
                <a:gd name="T27" fmla="*/ 132 h 315"/>
                <a:gd name="T28" fmla="*/ 214 w 221"/>
                <a:gd name="T29" fmla="*/ 77 h 315"/>
                <a:gd name="T30" fmla="*/ 110 w 221"/>
                <a:gd name="T31" fmla="*/ 174 h 315"/>
                <a:gd name="T32" fmla="*/ 110 w 221"/>
                <a:gd name="T33" fmla="*/ 174 h 315"/>
                <a:gd name="T34" fmla="*/ 110 w 221"/>
                <a:gd name="T35" fmla="*/ 174 h 315"/>
                <a:gd name="T36" fmla="*/ 44 w 221"/>
                <a:gd name="T37" fmla="*/ 108 h 315"/>
                <a:gd name="T38" fmla="*/ 110 w 221"/>
                <a:gd name="T39" fmla="*/ 42 h 315"/>
                <a:gd name="T40" fmla="*/ 110 w 221"/>
                <a:gd name="T41" fmla="*/ 42 h 315"/>
                <a:gd name="T42" fmla="*/ 110 w 221"/>
                <a:gd name="T43" fmla="*/ 42 h 315"/>
                <a:gd name="T44" fmla="*/ 176 w 221"/>
                <a:gd name="T45" fmla="*/ 108 h 315"/>
                <a:gd name="T46" fmla="*/ 110 w 221"/>
                <a:gd name="T47" fmla="*/ 174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1" h="315">
                  <a:moveTo>
                    <a:pt x="214" y="77"/>
                  </a:moveTo>
                  <a:cubicBezTo>
                    <a:pt x="206" y="50"/>
                    <a:pt x="189" y="29"/>
                    <a:pt x="164" y="14"/>
                  </a:cubicBezTo>
                  <a:cubicBezTo>
                    <a:pt x="147" y="4"/>
                    <a:pt x="129" y="0"/>
                    <a:pt x="110" y="0"/>
                  </a:cubicBezTo>
                  <a:cubicBezTo>
                    <a:pt x="110" y="0"/>
                    <a:pt x="110" y="0"/>
                    <a:pt x="110" y="0"/>
                  </a:cubicBezTo>
                  <a:cubicBezTo>
                    <a:pt x="91" y="0"/>
                    <a:pt x="73" y="4"/>
                    <a:pt x="56" y="14"/>
                  </a:cubicBezTo>
                  <a:cubicBezTo>
                    <a:pt x="31" y="29"/>
                    <a:pt x="15" y="50"/>
                    <a:pt x="6" y="77"/>
                  </a:cubicBezTo>
                  <a:cubicBezTo>
                    <a:pt x="1" y="95"/>
                    <a:pt x="0" y="114"/>
                    <a:pt x="5" y="132"/>
                  </a:cubicBezTo>
                  <a:cubicBezTo>
                    <a:pt x="13" y="159"/>
                    <a:pt x="26" y="184"/>
                    <a:pt x="40" y="208"/>
                  </a:cubicBezTo>
                  <a:cubicBezTo>
                    <a:pt x="58" y="237"/>
                    <a:pt x="76" y="264"/>
                    <a:pt x="94" y="292"/>
                  </a:cubicBezTo>
                  <a:cubicBezTo>
                    <a:pt x="99" y="300"/>
                    <a:pt x="104" y="307"/>
                    <a:pt x="110" y="315"/>
                  </a:cubicBezTo>
                  <a:cubicBezTo>
                    <a:pt x="110" y="315"/>
                    <a:pt x="110" y="315"/>
                    <a:pt x="110" y="315"/>
                  </a:cubicBezTo>
                  <a:cubicBezTo>
                    <a:pt x="116" y="307"/>
                    <a:pt x="121" y="300"/>
                    <a:pt x="126" y="292"/>
                  </a:cubicBezTo>
                  <a:cubicBezTo>
                    <a:pt x="144" y="264"/>
                    <a:pt x="163" y="237"/>
                    <a:pt x="180" y="208"/>
                  </a:cubicBezTo>
                  <a:cubicBezTo>
                    <a:pt x="194" y="184"/>
                    <a:pt x="207" y="159"/>
                    <a:pt x="215" y="132"/>
                  </a:cubicBezTo>
                  <a:cubicBezTo>
                    <a:pt x="221" y="114"/>
                    <a:pt x="220" y="95"/>
                    <a:pt x="214" y="77"/>
                  </a:cubicBezTo>
                  <a:close/>
                  <a:moveTo>
                    <a:pt x="110" y="174"/>
                  </a:moveTo>
                  <a:cubicBezTo>
                    <a:pt x="110" y="174"/>
                    <a:pt x="110" y="174"/>
                    <a:pt x="110" y="174"/>
                  </a:cubicBezTo>
                  <a:cubicBezTo>
                    <a:pt x="110" y="174"/>
                    <a:pt x="110" y="174"/>
                    <a:pt x="110" y="174"/>
                  </a:cubicBezTo>
                  <a:cubicBezTo>
                    <a:pt x="74" y="174"/>
                    <a:pt x="44" y="145"/>
                    <a:pt x="44" y="108"/>
                  </a:cubicBezTo>
                  <a:cubicBezTo>
                    <a:pt x="44" y="72"/>
                    <a:pt x="74" y="42"/>
                    <a:pt x="110" y="42"/>
                  </a:cubicBezTo>
                  <a:cubicBezTo>
                    <a:pt x="110" y="42"/>
                    <a:pt x="110" y="42"/>
                    <a:pt x="110" y="42"/>
                  </a:cubicBezTo>
                  <a:cubicBezTo>
                    <a:pt x="110" y="42"/>
                    <a:pt x="110" y="42"/>
                    <a:pt x="110" y="42"/>
                  </a:cubicBezTo>
                  <a:cubicBezTo>
                    <a:pt x="147" y="42"/>
                    <a:pt x="176" y="72"/>
                    <a:pt x="176" y="108"/>
                  </a:cubicBezTo>
                  <a:cubicBezTo>
                    <a:pt x="176" y="145"/>
                    <a:pt x="147" y="174"/>
                    <a:pt x="110" y="174"/>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82F39"/>
                </a:solidFill>
                <a:effectLst/>
                <a:uLnTx/>
                <a:uFillTx/>
                <a:latin typeface="Calibri" panose="020F0502020204030204"/>
                <a:ea typeface="+mn-ea"/>
                <a:cs typeface="+mn-cs"/>
              </a:endParaRPr>
            </a:p>
          </p:txBody>
        </p:sp>
      </p:grpSp>
      <p:sp>
        <p:nvSpPr>
          <p:cNvPr id="168" name="TextBox 167">
            <a:extLst>
              <a:ext uri="{FF2B5EF4-FFF2-40B4-BE49-F238E27FC236}">
                <a16:creationId xmlns:a16="http://schemas.microsoft.com/office/drawing/2014/main" id="{B67F2147-4484-40D5-B546-A8F47DFE51AF}"/>
              </a:ext>
            </a:extLst>
          </p:cNvPr>
          <p:cNvSpPr txBox="1"/>
          <p:nvPr/>
        </p:nvSpPr>
        <p:spPr>
          <a:xfrm>
            <a:off x="2141608" y="4085561"/>
            <a:ext cx="1033652"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0"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rPr>
              <a:t>01</a:t>
            </a:r>
            <a:endParaRPr kumimoji="0" lang="en-GB" sz="5000" b="0"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169" name="TextBox 168">
            <a:extLst>
              <a:ext uri="{FF2B5EF4-FFF2-40B4-BE49-F238E27FC236}">
                <a16:creationId xmlns:a16="http://schemas.microsoft.com/office/drawing/2014/main" id="{34D2F6EE-113C-450F-8387-5A25F3043BEA}"/>
              </a:ext>
            </a:extLst>
          </p:cNvPr>
          <p:cNvSpPr txBox="1"/>
          <p:nvPr/>
        </p:nvSpPr>
        <p:spPr>
          <a:xfrm>
            <a:off x="4919080" y="3707410"/>
            <a:ext cx="1033652"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rPr>
              <a:t>02</a:t>
            </a:r>
            <a:endParaRPr kumimoji="0" lang="en-GB" sz="4000" b="0"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170" name="TextBox 169">
            <a:extLst>
              <a:ext uri="{FF2B5EF4-FFF2-40B4-BE49-F238E27FC236}">
                <a16:creationId xmlns:a16="http://schemas.microsoft.com/office/drawing/2014/main" id="{2A81A2BA-1F7F-4BD4-80CB-D4E689347B7E}"/>
              </a:ext>
            </a:extLst>
          </p:cNvPr>
          <p:cNvSpPr txBox="1"/>
          <p:nvPr/>
        </p:nvSpPr>
        <p:spPr>
          <a:xfrm>
            <a:off x="4941744" y="1351079"/>
            <a:ext cx="1033652" cy="63094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rPr>
              <a:t>04</a:t>
            </a:r>
            <a:endParaRPr kumimoji="0" lang="en-GB" sz="3500" b="0"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171" name="TextBox 170">
            <a:extLst>
              <a:ext uri="{FF2B5EF4-FFF2-40B4-BE49-F238E27FC236}">
                <a16:creationId xmlns:a16="http://schemas.microsoft.com/office/drawing/2014/main" id="{5887FBB0-9FCD-4095-A184-DBD7FB1DD22E}"/>
              </a:ext>
            </a:extLst>
          </p:cNvPr>
          <p:cNvSpPr txBox="1"/>
          <p:nvPr/>
        </p:nvSpPr>
        <p:spPr>
          <a:xfrm>
            <a:off x="7250541" y="891180"/>
            <a:ext cx="1033652"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rPr>
              <a:t>05</a:t>
            </a:r>
            <a:endParaRPr kumimoji="0" lang="en-GB" sz="3000" b="0"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172" name="TextBox 171">
            <a:extLst>
              <a:ext uri="{FF2B5EF4-FFF2-40B4-BE49-F238E27FC236}">
                <a16:creationId xmlns:a16="http://schemas.microsoft.com/office/drawing/2014/main" id="{BF02C3D4-8338-4FF8-A1C8-C6390D4E80A8}"/>
              </a:ext>
            </a:extLst>
          </p:cNvPr>
          <p:cNvSpPr txBox="1"/>
          <p:nvPr/>
        </p:nvSpPr>
        <p:spPr>
          <a:xfrm>
            <a:off x="453988" y="3076680"/>
            <a:ext cx="1562820" cy="3093154"/>
          </a:xfrm>
          <a:prstGeom prst="rect">
            <a:avLst/>
          </a:prstGeom>
          <a:noFill/>
        </p:spPr>
        <p:txBody>
          <a:bodyPr wrap="square" rtlCol="0">
            <a:spAutoFit/>
          </a:bodyPr>
          <a:lstStyle/>
          <a:p>
            <a:pPr lvl="0" algn="just" defTabSz="914400">
              <a:defRPr/>
            </a:pPr>
            <a:r>
              <a:rPr lang="en-US" sz="1500" dirty="0">
                <a:solidFill>
                  <a:srgbClr val="FFFFFF"/>
                </a:solidFill>
                <a:latin typeface="Noto Sans" panose="020B0502040504020204" pitchFamily="34"/>
                <a:ea typeface="Noto Sans" panose="020B0502040504020204" pitchFamily="34"/>
                <a:cs typeface="Noto Sans" panose="020B0502040504020204" pitchFamily="34"/>
              </a:rPr>
              <a:t>The South African Council for Professional and Technical Surveyors (PLATO), established as a professional body in terms of Act 40 of 1984 (South Africa, 1984),</a:t>
            </a:r>
            <a:endParaRPr kumimoji="0" lang="en-GB" sz="1500" b="0"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173" name="TextBox 172">
            <a:extLst>
              <a:ext uri="{FF2B5EF4-FFF2-40B4-BE49-F238E27FC236}">
                <a16:creationId xmlns:a16="http://schemas.microsoft.com/office/drawing/2014/main" id="{9054FD7B-D1AA-4AA9-9961-99A55CE36CA8}"/>
              </a:ext>
            </a:extLst>
          </p:cNvPr>
          <p:cNvSpPr txBox="1"/>
          <p:nvPr/>
        </p:nvSpPr>
        <p:spPr>
          <a:xfrm>
            <a:off x="2833120" y="1654279"/>
            <a:ext cx="1931097" cy="78483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500" dirty="0">
                <a:solidFill>
                  <a:srgbClr val="FFFFFF"/>
                </a:solidFill>
                <a:latin typeface="Open Sans" panose="020B0606030504020204" pitchFamily="34" charset="0"/>
              </a:rPr>
              <a:t>South Africa Geomatics Act 2013</a:t>
            </a:r>
            <a:endParaRPr kumimoji="0" lang="en-GB" sz="1500" b="0"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174" name="TextBox 173">
            <a:extLst>
              <a:ext uri="{FF2B5EF4-FFF2-40B4-BE49-F238E27FC236}">
                <a16:creationId xmlns:a16="http://schemas.microsoft.com/office/drawing/2014/main" id="{3C1B6BF5-2395-48D1-8167-2E655E71AE64}"/>
              </a:ext>
            </a:extLst>
          </p:cNvPr>
          <p:cNvSpPr txBox="1"/>
          <p:nvPr/>
        </p:nvSpPr>
        <p:spPr>
          <a:xfrm>
            <a:off x="6518581" y="4716495"/>
            <a:ext cx="1931097" cy="78483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2001 PLATO open categories for </a:t>
            </a:r>
            <a:r>
              <a:rPr kumimoji="0" lang="en-US" sz="1500" b="0" i="0" u="none" strike="noStrike" kern="1200" cap="none" spc="0" normalizeH="0" baseline="0" noProof="0" dirty="0" err="1">
                <a:ln>
                  <a:noFill/>
                </a:ln>
                <a:solidFill>
                  <a:srgbClr val="FFFFFF"/>
                </a:solidFill>
                <a:effectLst/>
                <a:uLnTx/>
                <a:uFillTx/>
                <a:latin typeface="Open Sans" panose="020B0606030504020204" pitchFamily="34" charset="0"/>
                <a:ea typeface="+mn-ea"/>
                <a:cs typeface="+mn-cs"/>
              </a:rPr>
              <a:t>GISc</a:t>
            </a:r>
            <a:r>
              <a:rPr kumimoji="0" lang="en-US" sz="1500" b="0"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 registration</a:t>
            </a:r>
            <a:endParaRPr kumimoji="0" lang="en-GB" sz="1500" b="0"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175" name="TextBox 174">
            <a:extLst>
              <a:ext uri="{FF2B5EF4-FFF2-40B4-BE49-F238E27FC236}">
                <a16:creationId xmlns:a16="http://schemas.microsoft.com/office/drawing/2014/main" id="{33BF5552-C7F7-49A5-894F-2B394E6519A3}"/>
              </a:ext>
            </a:extLst>
          </p:cNvPr>
          <p:cNvSpPr txBox="1"/>
          <p:nvPr/>
        </p:nvSpPr>
        <p:spPr>
          <a:xfrm>
            <a:off x="8520116" y="1685445"/>
            <a:ext cx="1931097" cy="124649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2014 PLATO Grandfather clause open for PGP. </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500" dirty="0">
                <a:solidFill>
                  <a:srgbClr val="FFFFFF"/>
                </a:solidFill>
                <a:latin typeface="Open Sans" panose="020B0606030504020204" pitchFamily="34" charset="0"/>
              </a:rPr>
              <a:t>Academic Model Approved (EAC)</a:t>
            </a:r>
            <a:endParaRPr kumimoji="0" lang="en-GB" sz="1500" b="0"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176" name="Rectangle 175">
            <a:extLst>
              <a:ext uri="{FF2B5EF4-FFF2-40B4-BE49-F238E27FC236}">
                <a16:creationId xmlns:a16="http://schemas.microsoft.com/office/drawing/2014/main" id="{0F1C02BF-ADCA-4784-82C1-18A60CAAAFAC}"/>
              </a:ext>
            </a:extLst>
          </p:cNvPr>
          <p:cNvSpPr/>
          <p:nvPr/>
        </p:nvSpPr>
        <p:spPr>
          <a:xfrm>
            <a:off x="548006" y="2917597"/>
            <a:ext cx="1754928" cy="8558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7" name="Rectangle 176">
            <a:extLst>
              <a:ext uri="{FF2B5EF4-FFF2-40B4-BE49-F238E27FC236}">
                <a16:creationId xmlns:a16="http://schemas.microsoft.com/office/drawing/2014/main" id="{830A12B6-2C82-4BF0-A17A-4930AA6602B9}"/>
              </a:ext>
            </a:extLst>
          </p:cNvPr>
          <p:cNvSpPr/>
          <p:nvPr/>
        </p:nvSpPr>
        <p:spPr>
          <a:xfrm>
            <a:off x="2927139" y="1512131"/>
            <a:ext cx="1754928" cy="8558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8" name="Rectangle 177">
            <a:extLst>
              <a:ext uri="{FF2B5EF4-FFF2-40B4-BE49-F238E27FC236}">
                <a16:creationId xmlns:a16="http://schemas.microsoft.com/office/drawing/2014/main" id="{B04BB237-9E0E-4CAD-9DCF-40C7C26E38F5}"/>
              </a:ext>
            </a:extLst>
          </p:cNvPr>
          <p:cNvSpPr/>
          <p:nvPr/>
        </p:nvSpPr>
        <p:spPr>
          <a:xfrm>
            <a:off x="6528440" y="4557006"/>
            <a:ext cx="1754928" cy="855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9" name="Rectangle 178">
            <a:extLst>
              <a:ext uri="{FF2B5EF4-FFF2-40B4-BE49-F238E27FC236}">
                <a16:creationId xmlns:a16="http://schemas.microsoft.com/office/drawing/2014/main" id="{46CE52EB-9596-4C92-8DBD-E4BF8F7C3889}"/>
              </a:ext>
            </a:extLst>
          </p:cNvPr>
          <p:cNvSpPr/>
          <p:nvPr/>
        </p:nvSpPr>
        <p:spPr>
          <a:xfrm>
            <a:off x="8614136" y="1568695"/>
            <a:ext cx="1754928" cy="855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nvGrpSpPr>
          <p:cNvPr id="90" name="Group 89">
            <a:extLst>
              <a:ext uri="{FF2B5EF4-FFF2-40B4-BE49-F238E27FC236}">
                <a16:creationId xmlns:a16="http://schemas.microsoft.com/office/drawing/2014/main" id="{B55C0A96-AF28-4FF1-AD93-67C16F2B2004}"/>
              </a:ext>
            </a:extLst>
          </p:cNvPr>
          <p:cNvGrpSpPr/>
          <p:nvPr/>
        </p:nvGrpSpPr>
        <p:grpSpPr>
          <a:xfrm>
            <a:off x="7260345" y="2723688"/>
            <a:ext cx="1132745" cy="1662917"/>
            <a:chOff x="7478257" y="2193205"/>
            <a:chExt cx="452893" cy="700189"/>
          </a:xfrm>
        </p:grpSpPr>
        <p:sp>
          <p:nvSpPr>
            <p:cNvPr id="91" name="Oval 90">
              <a:extLst>
                <a:ext uri="{FF2B5EF4-FFF2-40B4-BE49-F238E27FC236}">
                  <a16:creationId xmlns:a16="http://schemas.microsoft.com/office/drawing/2014/main" id="{AE542B8C-84D1-4DA5-B6D2-BE73F165DB42}"/>
                </a:ext>
              </a:extLst>
            </p:cNvPr>
            <p:cNvSpPr/>
            <p:nvPr/>
          </p:nvSpPr>
          <p:spPr>
            <a:xfrm>
              <a:off x="7478257" y="2786413"/>
              <a:ext cx="452893" cy="106981"/>
            </a:xfrm>
            <a:prstGeom prst="ellipse">
              <a:avLst/>
            </a:prstGeom>
            <a:solidFill>
              <a:schemeClr val="tx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2" name="Freeform 17">
              <a:extLst>
                <a:ext uri="{FF2B5EF4-FFF2-40B4-BE49-F238E27FC236}">
                  <a16:creationId xmlns:a16="http://schemas.microsoft.com/office/drawing/2014/main" id="{0CA69F42-2B04-4BD2-881A-F03593F58652}"/>
                </a:ext>
              </a:extLst>
            </p:cNvPr>
            <p:cNvSpPr>
              <a:spLocks noEditPoints="1"/>
            </p:cNvSpPr>
            <p:nvPr/>
          </p:nvSpPr>
          <p:spPr bwMode="auto">
            <a:xfrm>
              <a:off x="7478257" y="2193205"/>
              <a:ext cx="452893" cy="646699"/>
            </a:xfrm>
            <a:custGeom>
              <a:avLst/>
              <a:gdLst>
                <a:gd name="T0" fmla="*/ 214 w 221"/>
                <a:gd name="T1" fmla="*/ 77 h 315"/>
                <a:gd name="T2" fmla="*/ 164 w 221"/>
                <a:gd name="T3" fmla="*/ 14 h 315"/>
                <a:gd name="T4" fmla="*/ 110 w 221"/>
                <a:gd name="T5" fmla="*/ 0 h 315"/>
                <a:gd name="T6" fmla="*/ 110 w 221"/>
                <a:gd name="T7" fmla="*/ 0 h 315"/>
                <a:gd name="T8" fmla="*/ 56 w 221"/>
                <a:gd name="T9" fmla="*/ 14 h 315"/>
                <a:gd name="T10" fmla="*/ 6 w 221"/>
                <a:gd name="T11" fmla="*/ 77 h 315"/>
                <a:gd name="T12" fmla="*/ 5 w 221"/>
                <a:gd name="T13" fmla="*/ 132 h 315"/>
                <a:gd name="T14" fmla="*/ 40 w 221"/>
                <a:gd name="T15" fmla="*/ 208 h 315"/>
                <a:gd name="T16" fmla="*/ 94 w 221"/>
                <a:gd name="T17" fmla="*/ 292 h 315"/>
                <a:gd name="T18" fmla="*/ 110 w 221"/>
                <a:gd name="T19" fmla="*/ 315 h 315"/>
                <a:gd name="T20" fmla="*/ 110 w 221"/>
                <a:gd name="T21" fmla="*/ 315 h 315"/>
                <a:gd name="T22" fmla="*/ 126 w 221"/>
                <a:gd name="T23" fmla="*/ 292 h 315"/>
                <a:gd name="T24" fmla="*/ 180 w 221"/>
                <a:gd name="T25" fmla="*/ 208 h 315"/>
                <a:gd name="T26" fmla="*/ 215 w 221"/>
                <a:gd name="T27" fmla="*/ 132 h 315"/>
                <a:gd name="T28" fmla="*/ 214 w 221"/>
                <a:gd name="T29" fmla="*/ 77 h 315"/>
                <a:gd name="T30" fmla="*/ 110 w 221"/>
                <a:gd name="T31" fmla="*/ 174 h 315"/>
                <a:gd name="T32" fmla="*/ 110 w 221"/>
                <a:gd name="T33" fmla="*/ 174 h 315"/>
                <a:gd name="T34" fmla="*/ 110 w 221"/>
                <a:gd name="T35" fmla="*/ 174 h 315"/>
                <a:gd name="T36" fmla="*/ 44 w 221"/>
                <a:gd name="T37" fmla="*/ 108 h 315"/>
                <a:gd name="T38" fmla="*/ 110 w 221"/>
                <a:gd name="T39" fmla="*/ 42 h 315"/>
                <a:gd name="T40" fmla="*/ 110 w 221"/>
                <a:gd name="T41" fmla="*/ 42 h 315"/>
                <a:gd name="T42" fmla="*/ 110 w 221"/>
                <a:gd name="T43" fmla="*/ 42 h 315"/>
                <a:gd name="T44" fmla="*/ 176 w 221"/>
                <a:gd name="T45" fmla="*/ 108 h 315"/>
                <a:gd name="T46" fmla="*/ 110 w 221"/>
                <a:gd name="T47" fmla="*/ 174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1" h="315">
                  <a:moveTo>
                    <a:pt x="214" y="77"/>
                  </a:moveTo>
                  <a:cubicBezTo>
                    <a:pt x="206" y="50"/>
                    <a:pt x="189" y="29"/>
                    <a:pt x="164" y="14"/>
                  </a:cubicBezTo>
                  <a:cubicBezTo>
                    <a:pt x="147" y="4"/>
                    <a:pt x="129" y="0"/>
                    <a:pt x="110" y="0"/>
                  </a:cubicBezTo>
                  <a:cubicBezTo>
                    <a:pt x="110" y="0"/>
                    <a:pt x="110" y="0"/>
                    <a:pt x="110" y="0"/>
                  </a:cubicBezTo>
                  <a:cubicBezTo>
                    <a:pt x="91" y="0"/>
                    <a:pt x="73" y="4"/>
                    <a:pt x="56" y="14"/>
                  </a:cubicBezTo>
                  <a:cubicBezTo>
                    <a:pt x="31" y="29"/>
                    <a:pt x="15" y="50"/>
                    <a:pt x="6" y="77"/>
                  </a:cubicBezTo>
                  <a:cubicBezTo>
                    <a:pt x="1" y="95"/>
                    <a:pt x="0" y="114"/>
                    <a:pt x="5" y="132"/>
                  </a:cubicBezTo>
                  <a:cubicBezTo>
                    <a:pt x="13" y="159"/>
                    <a:pt x="26" y="184"/>
                    <a:pt x="40" y="208"/>
                  </a:cubicBezTo>
                  <a:cubicBezTo>
                    <a:pt x="58" y="237"/>
                    <a:pt x="76" y="264"/>
                    <a:pt x="94" y="292"/>
                  </a:cubicBezTo>
                  <a:cubicBezTo>
                    <a:pt x="99" y="300"/>
                    <a:pt x="104" y="307"/>
                    <a:pt x="110" y="315"/>
                  </a:cubicBezTo>
                  <a:cubicBezTo>
                    <a:pt x="110" y="315"/>
                    <a:pt x="110" y="315"/>
                    <a:pt x="110" y="315"/>
                  </a:cubicBezTo>
                  <a:cubicBezTo>
                    <a:pt x="116" y="307"/>
                    <a:pt x="121" y="300"/>
                    <a:pt x="126" y="292"/>
                  </a:cubicBezTo>
                  <a:cubicBezTo>
                    <a:pt x="144" y="264"/>
                    <a:pt x="163" y="237"/>
                    <a:pt x="180" y="208"/>
                  </a:cubicBezTo>
                  <a:cubicBezTo>
                    <a:pt x="194" y="184"/>
                    <a:pt x="207" y="159"/>
                    <a:pt x="215" y="132"/>
                  </a:cubicBezTo>
                  <a:cubicBezTo>
                    <a:pt x="221" y="114"/>
                    <a:pt x="220" y="95"/>
                    <a:pt x="214" y="77"/>
                  </a:cubicBezTo>
                  <a:close/>
                  <a:moveTo>
                    <a:pt x="110" y="174"/>
                  </a:moveTo>
                  <a:cubicBezTo>
                    <a:pt x="110" y="174"/>
                    <a:pt x="110" y="174"/>
                    <a:pt x="110" y="174"/>
                  </a:cubicBezTo>
                  <a:cubicBezTo>
                    <a:pt x="110" y="174"/>
                    <a:pt x="110" y="174"/>
                    <a:pt x="110" y="174"/>
                  </a:cubicBezTo>
                  <a:cubicBezTo>
                    <a:pt x="74" y="174"/>
                    <a:pt x="44" y="145"/>
                    <a:pt x="44" y="108"/>
                  </a:cubicBezTo>
                  <a:cubicBezTo>
                    <a:pt x="44" y="72"/>
                    <a:pt x="74" y="42"/>
                    <a:pt x="110" y="42"/>
                  </a:cubicBezTo>
                  <a:cubicBezTo>
                    <a:pt x="110" y="42"/>
                    <a:pt x="110" y="42"/>
                    <a:pt x="110" y="42"/>
                  </a:cubicBezTo>
                  <a:cubicBezTo>
                    <a:pt x="110" y="42"/>
                    <a:pt x="110" y="42"/>
                    <a:pt x="110" y="42"/>
                  </a:cubicBezTo>
                  <a:cubicBezTo>
                    <a:pt x="147" y="42"/>
                    <a:pt x="176" y="72"/>
                    <a:pt x="176" y="108"/>
                  </a:cubicBezTo>
                  <a:cubicBezTo>
                    <a:pt x="176" y="145"/>
                    <a:pt x="147" y="174"/>
                    <a:pt x="110" y="174"/>
                  </a:cubicBez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82F39"/>
                </a:solidFill>
                <a:effectLst/>
                <a:uLnTx/>
                <a:uFillTx/>
                <a:latin typeface="Calibri" panose="020F0502020204030204"/>
                <a:ea typeface="+mn-ea"/>
                <a:cs typeface="+mn-cs"/>
              </a:endParaRPr>
            </a:p>
          </p:txBody>
        </p:sp>
      </p:grpSp>
      <p:sp>
        <p:nvSpPr>
          <p:cNvPr id="93" name="TextBox 92">
            <a:extLst>
              <a:ext uri="{FF2B5EF4-FFF2-40B4-BE49-F238E27FC236}">
                <a16:creationId xmlns:a16="http://schemas.microsoft.com/office/drawing/2014/main" id="{F7403F7E-62C2-4AEC-B2F4-6773B99041EA}"/>
              </a:ext>
            </a:extLst>
          </p:cNvPr>
          <p:cNvSpPr txBox="1"/>
          <p:nvPr/>
        </p:nvSpPr>
        <p:spPr>
          <a:xfrm>
            <a:off x="7399143" y="2866735"/>
            <a:ext cx="849702"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rPr>
              <a:t>03</a:t>
            </a:r>
            <a:endParaRPr kumimoji="0" lang="en-GB" sz="4000" b="0"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94" name="TextBox 93">
            <a:extLst>
              <a:ext uri="{FF2B5EF4-FFF2-40B4-BE49-F238E27FC236}">
                <a16:creationId xmlns:a16="http://schemas.microsoft.com/office/drawing/2014/main" id="{1D6CB199-F0E0-4307-9095-02076D2E4BBF}"/>
              </a:ext>
            </a:extLst>
          </p:cNvPr>
          <p:cNvSpPr txBox="1"/>
          <p:nvPr/>
        </p:nvSpPr>
        <p:spPr>
          <a:xfrm>
            <a:off x="9253417" y="3772914"/>
            <a:ext cx="1931097" cy="78483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2005 PLATO open </a:t>
            </a:r>
            <a:r>
              <a:rPr kumimoji="0" lang="en-US" sz="1500" b="0" i="0" u="none" strike="noStrike" kern="1200" cap="none" spc="0" normalizeH="0" baseline="0" noProof="0" dirty="0" err="1">
                <a:ln>
                  <a:noFill/>
                </a:ln>
                <a:solidFill>
                  <a:srgbClr val="FFFFFF"/>
                </a:solidFill>
                <a:effectLst/>
                <a:uLnTx/>
                <a:uFillTx/>
                <a:latin typeface="Open Sans" panose="020B0606030504020204" pitchFamily="34" charset="0"/>
                <a:ea typeface="+mn-ea"/>
                <a:cs typeface="+mn-cs"/>
              </a:rPr>
              <a:t>Gisc</a:t>
            </a:r>
            <a:r>
              <a:rPr kumimoji="0" lang="en-US" sz="1500" b="0"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 Grandfather clause</a:t>
            </a:r>
            <a:endParaRPr kumimoji="0" lang="en-GB" sz="1500" b="0"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95" name="Rectangle 94">
            <a:extLst>
              <a:ext uri="{FF2B5EF4-FFF2-40B4-BE49-F238E27FC236}">
                <a16:creationId xmlns:a16="http://schemas.microsoft.com/office/drawing/2014/main" id="{F69624D7-AB2D-4C8D-9E0A-113E7F438003}"/>
              </a:ext>
            </a:extLst>
          </p:cNvPr>
          <p:cNvSpPr/>
          <p:nvPr/>
        </p:nvSpPr>
        <p:spPr>
          <a:xfrm>
            <a:off x="9263276" y="3613425"/>
            <a:ext cx="1754928" cy="855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nvGrpSpPr>
          <p:cNvPr id="3" name="Group 2">
            <a:extLst>
              <a:ext uri="{FF2B5EF4-FFF2-40B4-BE49-F238E27FC236}">
                <a16:creationId xmlns:a16="http://schemas.microsoft.com/office/drawing/2014/main" id="{A118426D-9265-4B2D-A2F5-D325620346D0}"/>
              </a:ext>
            </a:extLst>
          </p:cNvPr>
          <p:cNvGrpSpPr/>
          <p:nvPr/>
        </p:nvGrpSpPr>
        <p:grpSpPr>
          <a:xfrm>
            <a:off x="7661726" y="3813"/>
            <a:ext cx="4071311" cy="1318379"/>
            <a:chOff x="8894134" y="597570"/>
            <a:chExt cx="3553283" cy="4858373"/>
          </a:xfrm>
        </p:grpSpPr>
        <p:grpSp>
          <p:nvGrpSpPr>
            <p:cNvPr id="96" name="Group 95">
              <a:extLst>
                <a:ext uri="{FF2B5EF4-FFF2-40B4-BE49-F238E27FC236}">
                  <a16:creationId xmlns:a16="http://schemas.microsoft.com/office/drawing/2014/main" id="{4ACFEE38-4531-443F-9C05-3FC2A5F29B3E}"/>
                </a:ext>
              </a:extLst>
            </p:cNvPr>
            <p:cNvGrpSpPr/>
            <p:nvPr/>
          </p:nvGrpSpPr>
          <p:grpSpPr>
            <a:xfrm>
              <a:off x="8983974" y="597570"/>
              <a:ext cx="1184856" cy="2173057"/>
              <a:chOff x="7321397" y="2317505"/>
              <a:chExt cx="609753" cy="1118302"/>
            </a:xfrm>
          </p:grpSpPr>
          <p:sp>
            <p:nvSpPr>
              <p:cNvPr id="97" name="Oval 96">
                <a:extLst>
                  <a:ext uri="{FF2B5EF4-FFF2-40B4-BE49-F238E27FC236}">
                    <a16:creationId xmlns:a16="http://schemas.microsoft.com/office/drawing/2014/main" id="{9951782F-3848-4046-AA9D-463BB5B96215}"/>
                  </a:ext>
                </a:extLst>
              </p:cNvPr>
              <p:cNvSpPr/>
              <p:nvPr/>
            </p:nvSpPr>
            <p:spPr>
              <a:xfrm>
                <a:off x="7478257" y="2786413"/>
                <a:ext cx="452893" cy="106981"/>
              </a:xfrm>
              <a:prstGeom prst="ellipse">
                <a:avLst/>
              </a:prstGeom>
              <a:solidFill>
                <a:schemeClr val="tx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8" name="Freeform 17">
                <a:extLst>
                  <a:ext uri="{FF2B5EF4-FFF2-40B4-BE49-F238E27FC236}">
                    <a16:creationId xmlns:a16="http://schemas.microsoft.com/office/drawing/2014/main" id="{7B8B1669-D34F-4B4A-93C2-BA2D2CCCA330}"/>
                  </a:ext>
                </a:extLst>
              </p:cNvPr>
              <p:cNvSpPr>
                <a:spLocks noEditPoints="1"/>
              </p:cNvSpPr>
              <p:nvPr/>
            </p:nvSpPr>
            <p:spPr bwMode="auto">
              <a:xfrm>
                <a:off x="7321397" y="2317505"/>
                <a:ext cx="173927" cy="1118302"/>
              </a:xfrm>
              <a:custGeom>
                <a:avLst/>
                <a:gdLst>
                  <a:gd name="T0" fmla="*/ 214 w 221"/>
                  <a:gd name="T1" fmla="*/ 77 h 315"/>
                  <a:gd name="T2" fmla="*/ 164 w 221"/>
                  <a:gd name="T3" fmla="*/ 14 h 315"/>
                  <a:gd name="T4" fmla="*/ 110 w 221"/>
                  <a:gd name="T5" fmla="*/ 0 h 315"/>
                  <a:gd name="T6" fmla="*/ 110 w 221"/>
                  <a:gd name="T7" fmla="*/ 0 h 315"/>
                  <a:gd name="T8" fmla="*/ 56 w 221"/>
                  <a:gd name="T9" fmla="*/ 14 h 315"/>
                  <a:gd name="T10" fmla="*/ 6 w 221"/>
                  <a:gd name="T11" fmla="*/ 77 h 315"/>
                  <a:gd name="T12" fmla="*/ 5 w 221"/>
                  <a:gd name="T13" fmla="*/ 132 h 315"/>
                  <a:gd name="T14" fmla="*/ 40 w 221"/>
                  <a:gd name="T15" fmla="*/ 208 h 315"/>
                  <a:gd name="T16" fmla="*/ 94 w 221"/>
                  <a:gd name="T17" fmla="*/ 292 h 315"/>
                  <a:gd name="T18" fmla="*/ 110 w 221"/>
                  <a:gd name="T19" fmla="*/ 315 h 315"/>
                  <a:gd name="T20" fmla="*/ 110 w 221"/>
                  <a:gd name="T21" fmla="*/ 315 h 315"/>
                  <a:gd name="T22" fmla="*/ 126 w 221"/>
                  <a:gd name="T23" fmla="*/ 292 h 315"/>
                  <a:gd name="T24" fmla="*/ 180 w 221"/>
                  <a:gd name="T25" fmla="*/ 208 h 315"/>
                  <a:gd name="T26" fmla="*/ 215 w 221"/>
                  <a:gd name="T27" fmla="*/ 132 h 315"/>
                  <a:gd name="T28" fmla="*/ 214 w 221"/>
                  <a:gd name="T29" fmla="*/ 77 h 315"/>
                  <a:gd name="T30" fmla="*/ 110 w 221"/>
                  <a:gd name="T31" fmla="*/ 174 h 315"/>
                  <a:gd name="T32" fmla="*/ 110 w 221"/>
                  <a:gd name="T33" fmla="*/ 174 h 315"/>
                  <a:gd name="T34" fmla="*/ 110 w 221"/>
                  <a:gd name="T35" fmla="*/ 174 h 315"/>
                  <a:gd name="T36" fmla="*/ 44 w 221"/>
                  <a:gd name="T37" fmla="*/ 108 h 315"/>
                  <a:gd name="T38" fmla="*/ 110 w 221"/>
                  <a:gd name="T39" fmla="*/ 42 h 315"/>
                  <a:gd name="T40" fmla="*/ 110 w 221"/>
                  <a:gd name="T41" fmla="*/ 42 h 315"/>
                  <a:gd name="T42" fmla="*/ 110 w 221"/>
                  <a:gd name="T43" fmla="*/ 42 h 315"/>
                  <a:gd name="T44" fmla="*/ 176 w 221"/>
                  <a:gd name="T45" fmla="*/ 108 h 315"/>
                  <a:gd name="T46" fmla="*/ 110 w 221"/>
                  <a:gd name="T47" fmla="*/ 174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1" h="315">
                    <a:moveTo>
                      <a:pt x="214" y="77"/>
                    </a:moveTo>
                    <a:cubicBezTo>
                      <a:pt x="206" y="50"/>
                      <a:pt x="189" y="29"/>
                      <a:pt x="164" y="14"/>
                    </a:cubicBezTo>
                    <a:cubicBezTo>
                      <a:pt x="147" y="4"/>
                      <a:pt x="129" y="0"/>
                      <a:pt x="110" y="0"/>
                    </a:cubicBezTo>
                    <a:cubicBezTo>
                      <a:pt x="110" y="0"/>
                      <a:pt x="110" y="0"/>
                      <a:pt x="110" y="0"/>
                    </a:cubicBezTo>
                    <a:cubicBezTo>
                      <a:pt x="91" y="0"/>
                      <a:pt x="73" y="4"/>
                      <a:pt x="56" y="14"/>
                    </a:cubicBezTo>
                    <a:cubicBezTo>
                      <a:pt x="31" y="29"/>
                      <a:pt x="15" y="50"/>
                      <a:pt x="6" y="77"/>
                    </a:cubicBezTo>
                    <a:cubicBezTo>
                      <a:pt x="1" y="95"/>
                      <a:pt x="0" y="114"/>
                      <a:pt x="5" y="132"/>
                    </a:cubicBezTo>
                    <a:cubicBezTo>
                      <a:pt x="13" y="159"/>
                      <a:pt x="26" y="184"/>
                      <a:pt x="40" y="208"/>
                    </a:cubicBezTo>
                    <a:cubicBezTo>
                      <a:pt x="58" y="237"/>
                      <a:pt x="76" y="264"/>
                      <a:pt x="94" y="292"/>
                    </a:cubicBezTo>
                    <a:cubicBezTo>
                      <a:pt x="99" y="300"/>
                      <a:pt x="104" y="307"/>
                      <a:pt x="110" y="315"/>
                    </a:cubicBezTo>
                    <a:cubicBezTo>
                      <a:pt x="110" y="315"/>
                      <a:pt x="110" y="315"/>
                      <a:pt x="110" y="315"/>
                    </a:cubicBezTo>
                    <a:cubicBezTo>
                      <a:pt x="116" y="307"/>
                      <a:pt x="121" y="300"/>
                      <a:pt x="126" y="292"/>
                    </a:cubicBezTo>
                    <a:cubicBezTo>
                      <a:pt x="144" y="264"/>
                      <a:pt x="163" y="237"/>
                      <a:pt x="180" y="208"/>
                    </a:cubicBezTo>
                    <a:cubicBezTo>
                      <a:pt x="194" y="184"/>
                      <a:pt x="207" y="159"/>
                      <a:pt x="215" y="132"/>
                    </a:cubicBezTo>
                    <a:cubicBezTo>
                      <a:pt x="221" y="114"/>
                      <a:pt x="220" y="95"/>
                      <a:pt x="214" y="77"/>
                    </a:cubicBezTo>
                    <a:close/>
                    <a:moveTo>
                      <a:pt x="110" y="174"/>
                    </a:moveTo>
                    <a:cubicBezTo>
                      <a:pt x="110" y="174"/>
                      <a:pt x="110" y="174"/>
                      <a:pt x="110" y="174"/>
                    </a:cubicBezTo>
                    <a:cubicBezTo>
                      <a:pt x="110" y="174"/>
                      <a:pt x="110" y="174"/>
                      <a:pt x="110" y="174"/>
                    </a:cubicBezTo>
                    <a:cubicBezTo>
                      <a:pt x="74" y="174"/>
                      <a:pt x="44" y="145"/>
                      <a:pt x="44" y="108"/>
                    </a:cubicBezTo>
                    <a:cubicBezTo>
                      <a:pt x="44" y="72"/>
                      <a:pt x="74" y="42"/>
                      <a:pt x="110" y="42"/>
                    </a:cubicBezTo>
                    <a:cubicBezTo>
                      <a:pt x="110" y="42"/>
                      <a:pt x="110" y="42"/>
                      <a:pt x="110" y="42"/>
                    </a:cubicBezTo>
                    <a:cubicBezTo>
                      <a:pt x="110" y="42"/>
                      <a:pt x="110" y="42"/>
                      <a:pt x="110" y="42"/>
                    </a:cubicBezTo>
                    <a:cubicBezTo>
                      <a:pt x="147" y="42"/>
                      <a:pt x="176" y="72"/>
                      <a:pt x="176" y="108"/>
                    </a:cubicBezTo>
                    <a:cubicBezTo>
                      <a:pt x="176" y="145"/>
                      <a:pt x="147" y="174"/>
                      <a:pt x="110" y="174"/>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82F39"/>
                  </a:solidFill>
                  <a:effectLst/>
                  <a:uLnTx/>
                  <a:uFillTx/>
                  <a:latin typeface="Calibri" panose="020F0502020204030204"/>
                  <a:ea typeface="+mn-ea"/>
                  <a:cs typeface="+mn-cs"/>
                </a:endParaRPr>
              </a:p>
            </p:txBody>
          </p:sp>
        </p:grpSp>
        <p:sp>
          <p:nvSpPr>
            <p:cNvPr id="99" name="TextBox 98">
              <a:extLst>
                <a:ext uri="{FF2B5EF4-FFF2-40B4-BE49-F238E27FC236}">
                  <a16:creationId xmlns:a16="http://schemas.microsoft.com/office/drawing/2014/main" id="{2D303B6F-78CF-4D88-8292-4AA5DFD4140E}"/>
                </a:ext>
              </a:extLst>
            </p:cNvPr>
            <p:cNvSpPr txBox="1"/>
            <p:nvPr/>
          </p:nvSpPr>
          <p:spPr>
            <a:xfrm>
              <a:off x="8894134" y="724902"/>
              <a:ext cx="520287" cy="124760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rPr>
                <a:t>06</a:t>
              </a:r>
            </a:p>
          </p:txBody>
        </p:sp>
        <p:sp>
          <p:nvSpPr>
            <p:cNvPr id="100" name="TextBox 99">
              <a:extLst>
                <a:ext uri="{FF2B5EF4-FFF2-40B4-BE49-F238E27FC236}">
                  <a16:creationId xmlns:a16="http://schemas.microsoft.com/office/drawing/2014/main" id="{2579FD43-E162-41A2-B7B5-7AEB6ADFEA70}"/>
                </a:ext>
              </a:extLst>
            </p:cNvPr>
            <p:cNvSpPr txBox="1"/>
            <p:nvPr/>
          </p:nvSpPr>
          <p:spPr>
            <a:xfrm>
              <a:off x="10516320" y="1713112"/>
              <a:ext cx="1931097" cy="374283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2017 Accredited </a:t>
              </a:r>
              <a:r>
                <a:rPr lang="en-US" sz="1500" dirty="0">
                  <a:solidFill>
                    <a:srgbClr val="FFFFFF"/>
                  </a:solidFill>
                  <a:latin typeface="Open Sans" panose="020B0606030504020204" pitchFamily="34" charset="0"/>
                </a:rPr>
                <a:t>Universities (UCT, USB, UFS, UP &amp;CPUT, ESRI SOUTH</a:t>
              </a:r>
              <a:endParaRPr kumimoji="0" lang="en-GB" sz="1500" b="0"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101" name="Rectangle 100">
              <a:extLst>
                <a:ext uri="{FF2B5EF4-FFF2-40B4-BE49-F238E27FC236}">
                  <a16:creationId xmlns:a16="http://schemas.microsoft.com/office/drawing/2014/main" id="{8D5328E5-6842-42EF-BC77-DC5086334844}"/>
                </a:ext>
              </a:extLst>
            </p:cNvPr>
            <p:cNvSpPr/>
            <p:nvPr/>
          </p:nvSpPr>
          <p:spPr>
            <a:xfrm>
              <a:off x="10593242" y="1179003"/>
              <a:ext cx="1754928" cy="5641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9464733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081ED8F9-FA35-46E4-A111-6E26EEF77E2D}"/>
              </a:ext>
            </a:extLst>
          </p:cNvPr>
          <p:cNvSpPr/>
          <p:nvPr/>
        </p:nvSpPr>
        <p:spPr>
          <a:xfrm>
            <a:off x="1220085" y="4124016"/>
            <a:ext cx="2581657" cy="2108130"/>
          </a:xfrm>
          <a:prstGeom prst="rect">
            <a:avLst/>
          </a:prstGeom>
          <a:solidFill>
            <a:schemeClr val="accent5">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nvGrpSpPr>
          <p:cNvPr id="22" name="Group 21">
            <a:extLst>
              <a:ext uri="{FF2B5EF4-FFF2-40B4-BE49-F238E27FC236}">
                <a16:creationId xmlns:a16="http://schemas.microsoft.com/office/drawing/2014/main" id="{B6A30D08-554D-46D9-ACD6-6FF2C85BBB60}"/>
              </a:ext>
            </a:extLst>
          </p:cNvPr>
          <p:cNvGrpSpPr/>
          <p:nvPr/>
        </p:nvGrpSpPr>
        <p:grpSpPr>
          <a:xfrm>
            <a:off x="4428067" y="2012073"/>
            <a:ext cx="3335866" cy="1896460"/>
            <a:chOff x="5511800" y="3492501"/>
            <a:chExt cx="776289" cy="441325"/>
          </a:xfrm>
          <a:solidFill>
            <a:schemeClr val="accent1"/>
          </a:solidFill>
        </p:grpSpPr>
        <p:sp>
          <p:nvSpPr>
            <p:cNvPr id="6" name="Freeform 5">
              <a:extLst>
                <a:ext uri="{FF2B5EF4-FFF2-40B4-BE49-F238E27FC236}">
                  <a16:creationId xmlns:a16="http://schemas.microsoft.com/office/drawing/2014/main" id="{483D707F-AF49-4F71-A816-1008D5145F13}"/>
                </a:ext>
              </a:extLst>
            </p:cNvPr>
            <p:cNvSpPr>
              <a:spLocks/>
            </p:cNvSpPr>
            <p:nvPr/>
          </p:nvSpPr>
          <p:spPr bwMode="auto">
            <a:xfrm>
              <a:off x="5709865" y="3732213"/>
              <a:ext cx="383352" cy="201613"/>
            </a:xfrm>
            <a:custGeom>
              <a:avLst/>
              <a:gdLst>
                <a:gd name="T0" fmla="*/ 0 w 270"/>
                <a:gd name="T1" fmla="*/ 143 h 143"/>
                <a:gd name="T2" fmla="*/ 61 w 270"/>
                <a:gd name="T3" fmla="*/ 31 h 143"/>
                <a:gd name="T4" fmla="*/ 206 w 270"/>
                <a:gd name="T5" fmla="*/ 30 h 143"/>
                <a:gd name="T6" fmla="*/ 270 w 270"/>
                <a:gd name="T7" fmla="*/ 143 h 143"/>
                <a:gd name="T8" fmla="*/ 0 w 270"/>
                <a:gd name="T9" fmla="*/ 143 h 143"/>
              </a:gdLst>
              <a:ahLst/>
              <a:cxnLst>
                <a:cxn ang="0">
                  <a:pos x="T0" y="T1"/>
                </a:cxn>
                <a:cxn ang="0">
                  <a:pos x="T2" y="T3"/>
                </a:cxn>
                <a:cxn ang="0">
                  <a:pos x="T4" y="T5"/>
                </a:cxn>
                <a:cxn ang="0">
                  <a:pos x="T6" y="T7"/>
                </a:cxn>
                <a:cxn ang="0">
                  <a:pos x="T8" y="T9"/>
                </a:cxn>
              </a:cxnLst>
              <a:rect l="0" t="0" r="r" b="b"/>
              <a:pathLst>
                <a:path w="270" h="143">
                  <a:moveTo>
                    <a:pt x="0" y="143"/>
                  </a:moveTo>
                  <a:cubicBezTo>
                    <a:pt x="2" y="96"/>
                    <a:pt x="21" y="57"/>
                    <a:pt x="61" y="31"/>
                  </a:cubicBezTo>
                  <a:cubicBezTo>
                    <a:pt x="108" y="1"/>
                    <a:pt x="158" y="0"/>
                    <a:pt x="206" y="30"/>
                  </a:cubicBezTo>
                  <a:cubicBezTo>
                    <a:pt x="248" y="55"/>
                    <a:pt x="268" y="94"/>
                    <a:pt x="270" y="143"/>
                  </a:cubicBezTo>
                  <a:cubicBezTo>
                    <a:pt x="180" y="143"/>
                    <a:pt x="90" y="143"/>
                    <a:pt x="0" y="14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82F39"/>
                </a:solidFill>
                <a:effectLst/>
                <a:uLnTx/>
                <a:uFillTx/>
                <a:latin typeface="Calibri" panose="020F0502020204030204"/>
                <a:ea typeface="+mn-ea"/>
                <a:cs typeface="+mn-cs"/>
              </a:endParaRPr>
            </a:p>
          </p:txBody>
        </p:sp>
        <p:sp>
          <p:nvSpPr>
            <p:cNvPr id="7" name="Freeform 6">
              <a:extLst>
                <a:ext uri="{FF2B5EF4-FFF2-40B4-BE49-F238E27FC236}">
                  <a16:creationId xmlns:a16="http://schemas.microsoft.com/office/drawing/2014/main" id="{AEE2F063-84A0-48F6-9D4D-A0E4ECAAE872}"/>
                </a:ext>
              </a:extLst>
            </p:cNvPr>
            <p:cNvSpPr>
              <a:spLocks/>
            </p:cNvSpPr>
            <p:nvPr/>
          </p:nvSpPr>
          <p:spPr bwMode="auto">
            <a:xfrm>
              <a:off x="5786536" y="3492501"/>
              <a:ext cx="226818" cy="220663"/>
            </a:xfrm>
            <a:custGeom>
              <a:avLst/>
              <a:gdLst>
                <a:gd name="T0" fmla="*/ 79 w 158"/>
                <a:gd name="T1" fmla="*/ 157 h 157"/>
                <a:gd name="T2" fmla="*/ 0 w 158"/>
                <a:gd name="T3" fmla="*/ 78 h 157"/>
                <a:gd name="T4" fmla="*/ 79 w 158"/>
                <a:gd name="T5" fmla="*/ 0 h 157"/>
                <a:gd name="T6" fmla="*/ 157 w 158"/>
                <a:gd name="T7" fmla="*/ 79 h 157"/>
                <a:gd name="T8" fmla="*/ 79 w 158"/>
                <a:gd name="T9" fmla="*/ 157 h 157"/>
              </a:gdLst>
              <a:ahLst/>
              <a:cxnLst>
                <a:cxn ang="0">
                  <a:pos x="T0" y="T1"/>
                </a:cxn>
                <a:cxn ang="0">
                  <a:pos x="T2" y="T3"/>
                </a:cxn>
                <a:cxn ang="0">
                  <a:pos x="T4" y="T5"/>
                </a:cxn>
                <a:cxn ang="0">
                  <a:pos x="T6" y="T7"/>
                </a:cxn>
                <a:cxn ang="0">
                  <a:pos x="T8" y="T9"/>
                </a:cxn>
              </a:cxnLst>
              <a:rect l="0" t="0" r="r" b="b"/>
              <a:pathLst>
                <a:path w="158" h="157">
                  <a:moveTo>
                    <a:pt x="79" y="157"/>
                  </a:moveTo>
                  <a:cubicBezTo>
                    <a:pt x="36" y="157"/>
                    <a:pt x="0" y="122"/>
                    <a:pt x="0" y="78"/>
                  </a:cubicBezTo>
                  <a:cubicBezTo>
                    <a:pt x="1" y="35"/>
                    <a:pt x="35" y="0"/>
                    <a:pt x="79" y="0"/>
                  </a:cubicBezTo>
                  <a:cubicBezTo>
                    <a:pt x="123" y="0"/>
                    <a:pt x="158" y="35"/>
                    <a:pt x="157" y="79"/>
                  </a:cubicBezTo>
                  <a:cubicBezTo>
                    <a:pt x="157" y="122"/>
                    <a:pt x="122" y="157"/>
                    <a:pt x="79" y="15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8" name="Freeform 7">
              <a:extLst>
                <a:ext uri="{FF2B5EF4-FFF2-40B4-BE49-F238E27FC236}">
                  <a16:creationId xmlns:a16="http://schemas.microsoft.com/office/drawing/2014/main" id="{2CB61DF6-D1C9-4F09-B15A-8C7236196015}"/>
                </a:ext>
              </a:extLst>
            </p:cNvPr>
            <p:cNvSpPr>
              <a:spLocks/>
            </p:cNvSpPr>
            <p:nvPr/>
          </p:nvSpPr>
          <p:spPr bwMode="auto">
            <a:xfrm>
              <a:off x="5575692" y="3556001"/>
              <a:ext cx="191676" cy="188913"/>
            </a:xfrm>
            <a:custGeom>
              <a:avLst/>
              <a:gdLst>
                <a:gd name="T0" fmla="*/ 134 w 135"/>
                <a:gd name="T1" fmla="*/ 67 h 135"/>
                <a:gd name="T2" fmla="*/ 68 w 135"/>
                <a:gd name="T3" fmla="*/ 134 h 135"/>
                <a:gd name="T4" fmla="*/ 0 w 135"/>
                <a:gd name="T5" fmla="*/ 67 h 135"/>
                <a:gd name="T6" fmla="*/ 67 w 135"/>
                <a:gd name="T7" fmla="*/ 0 h 135"/>
                <a:gd name="T8" fmla="*/ 134 w 135"/>
                <a:gd name="T9" fmla="*/ 67 h 135"/>
              </a:gdLst>
              <a:ahLst/>
              <a:cxnLst>
                <a:cxn ang="0">
                  <a:pos x="T0" y="T1"/>
                </a:cxn>
                <a:cxn ang="0">
                  <a:pos x="T2" y="T3"/>
                </a:cxn>
                <a:cxn ang="0">
                  <a:pos x="T4" y="T5"/>
                </a:cxn>
                <a:cxn ang="0">
                  <a:pos x="T6" y="T7"/>
                </a:cxn>
                <a:cxn ang="0">
                  <a:pos x="T8" y="T9"/>
                </a:cxn>
              </a:cxnLst>
              <a:rect l="0" t="0" r="r" b="b"/>
              <a:pathLst>
                <a:path w="135" h="135">
                  <a:moveTo>
                    <a:pt x="134" y="67"/>
                  </a:moveTo>
                  <a:cubicBezTo>
                    <a:pt x="135" y="104"/>
                    <a:pt x="104" y="134"/>
                    <a:pt x="68" y="134"/>
                  </a:cubicBezTo>
                  <a:cubicBezTo>
                    <a:pt x="31" y="135"/>
                    <a:pt x="0" y="105"/>
                    <a:pt x="0" y="67"/>
                  </a:cubicBezTo>
                  <a:cubicBezTo>
                    <a:pt x="0" y="30"/>
                    <a:pt x="29" y="0"/>
                    <a:pt x="67" y="0"/>
                  </a:cubicBezTo>
                  <a:cubicBezTo>
                    <a:pt x="104" y="0"/>
                    <a:pt x="135" y="31"/>
                    <a:pt x="134" y="6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9" name="Freeform 8">
              <a:extLst>
                <a:ext uri="{FF2B5EF4-FFF2-40B4-BE49-F238E27FC236}">
                  <a16:creationId xmlns:a16="http://schemas.microsoft.com/office/drawing/2014/main" id="{A9284572-1819-42A4-ACD1-056DE326904F}"/>
                </a:ext>
              </a:extLst>
            </p:cNvPr>
            <p:cNvSpPr>
              <a:spLocks/>
            </p:cNvSpPr>
            <p:nvPr/>
          </p:nvSpPr>
          <p:spPr bwMode="auto">
            <a:xfrm>
              <a:off x="6032521" y="3556001"/>
              <a:ext cx="191676" cy="188913"/>
            </a:xfrm>
            <a:custGeom>
              <a:avLst/>
              <a:gdLst>
                <a:gd name="T0" fmla="*/ 1 w 135"/>
                <a:gd name="T1" fmla="*/ 67 h 134"/>
                <a:gd name="T2" fmla="*/ 68 w 135"/>
                <a:gd name="T3" fmla="*/ 0 h 134"/>
                <a:gd name="T4" fmla="*/ 135 w 135"/>
                <a:gd name="T5" fmla="*/ 67 h 134"/>
                <a:gd name="T6" fmla="*/ 68 w 135"/>
                <a:gd name="T7" fmla="*/ 134 h 134"/>
                <a:gd name="T8" fmla="*/ 1 w 135"/>
                <a:gd name="T9" fmla="*/ 67 h 134"/>
              </a:gdLst>
              <a:ahLst/>
              <a:cxnLst>
                <a:cxn ang="0">
                  <a:pos x="T0" y="T1"/>
                </a:cxn>
                <a:cxn ang="0">
                  <a:pos x="T2" y="T3"/>
                </a:cxn>
                <a:cxn ang="0">
                  <a:pos x="T4" y="T5"/>
                </a:cxn>
                <a:cxn ang="0">
                  <a:pos x="T6" y="T7"/>
                </a:cxn>
                <a:cxn ang="0">
                  <a:pos x="T8" y="T9"/>
                </a:cxn>
              </a:cxnLst>
              <a:rect l="0" t="0" r="r" b="b"/>
              <a:pathLst>
                <a:path w="135" h="134">
                  <a:moveTo>
                    <a:pt x="1" y="67"/>
                  </a:moveTo>
                  <a:cubicBezTo>
                    <a:pt x="0" y="31"/>
                    <a:pt x="30" y="0"/>
                    <a:pt x="68" y="0"/>
                  </a:cubicBezTo>
                  <a:cubicBezTo>
                    <a:pt x="105" y="0"/>
                    <a:pt x="135" y="30"/>
                    <a:pt x="135" y="67"/>
                  </a:cubicBezTo>
                  <a:cubicBezTo>
                    <a:pt x="135" y="105"/>
                    <a:pt x="104" y="134"/>
                    <a:pt x="68" y="134"/>
                  </a:cubicBezTo>
                  <a:cubicBezTo>
                    <a:pt x="31" y="134"/>
                    <a:pt x="0" y="104"/>
                    <a:pt x="1" y="6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0" name="Freeform 9">
              <a:extLst>
                <a:ext uri="{FF2B5EF4-FFF2-40B4-BE49-F238E27FC236}">
                  <a16:creationId xmlns:a16="http://schemas.microsoft.com/office/drawing/2014/main" id="{8FC38E3E-38AB-4809-A48F-C5BE7AF95ADC}"/>
                </a:ext>
              </a:extLst>
            </p:cNvPr>
            <p:cNvSpPr>
              <a:spLocks/>
            </p:cNvSpPr>
            <p:nvPr/>
          </p:nvSpPr>
          <p:spPr bwMode="auto">
            <a:xfrm>
              <a:off x="6061271" y="3754438"/>
              <a:ext cx="226818" cy="179388"/>
            </a:xfrm>
            <a:custGeom>
              <a:avLst/>
              <a:gdLst>
                <a:gd name="T0" fmla="*/ 155 w 161"/>
                <a:gd name="T1" fmla="*/ 128 h 128"/>
                <a:gd name="T2" fmla="*/ 45 w 161"/>
                <a:gd name="T3" fmla="*/ 128 h 128"/>
                <a:gd name="T4" fmla="*/ 0 w 161"/>
                <a:gd name="T5" fmla="*/ 18 h 128"/>
                <a:gd name="T6" fmla="*/ 103 w 161"/>
                <a:gd name="T7" fmla="*/ 20 h 128"/>
                <a:gd name="T8" fmla="*/ 155 w 161"/>
                <a:gd name="T9" fmla="*/ 128 h 128"/>
              </a:gdLst>
              <a:ahLst/>
              <a:cxnLst>
                <a:cxn ang="0">
                  <a:pos x="T0" y="T1"/>
                </a:cxn>
                <a:cxn ang="0">
                  <a:pos x="T2" y="T3"/>
                </a:cxn>
                <a:cxn ang="0">
                  <a:pos x="T4" y="T5"/>
                </a:cxn>
                <a:cxn ang="0">
                  <a:pos x="T6" y="T7"/>
                </a:cxn>
                <a:cxn ang="0">
                  <a:pos x="T8" y="T9"/>
                </a:cxn>
              </a:cxnLst>
              <a:rect l="0" t="0" r="r" b="b"/>
              <a:pathLst>
                <a:path w="161" h="128">
                  <a:moveTo>
                    <a:pt x="155" y="128"/>
                  </a:moveTo>
                  <a:cubicBezTo>
                    <a:pt x="119" y="128"/>
                    <a:pt x="82" y="128"/>
                    <a:pt x="45" y="128"/>
                  </a:cubicBezTo>
                  <a:cubicBezTo>
                    <a:pt x="44" y="86"/>
                    <a:pt x="29" y="49"/>
                    <a:pt x="0" y="18"/>
                  </a:cubicBezTo>
                  <a:cubicBezTo>
                    <a:pt x="25" y="3"/>
                    <a:pt x="69" y="0"/>
                    <a:pt x="103" y="20"/>
                  </a:cubicBezTo>
                  <a:cubicBezTo>
                    <a:pt x="144" y="45"/>
                    <a:pt x="161" y="89"/>
                    <a:pt x="155" y="12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1" name="Freeform 10">
              <a:extLst>
                <a:ext uri="{FF2B5EF4-FFF2-40B4-BE49-F238E27FC236}">
                  <a16:creationId xmlns:a16="http://schemas.microsoft.com/office/drawing/2014/main" id="{2B30E97C-D917-4201-A641-32B05BB7D263}"/>
                </a:ext>
              </a:extLst>
            </p:cNvPr>
            <p:cNvSpPr>
              <a:spLocks/>
            </p:cNvSpPr>
            <p:nvPr/>
          </p:nvSpPr>
          <p:spPr bwMode="auto">
            <a:xfrm>
              <a:off x="5511800" y="3754438"/>
              <a:ext cx="226818" cy="179388"/>
            </a:xfrm>
            <a:custGeom>
              <a:avLst/>
              <a:gdLst>
                <a:gd name="T0" fmla="*/ 6 w 161"/>
                <a:gd name="T1" fmla="*/ 128 h 128"/>
                <a:gd name="T2" fmla="*/ 116 w 161"/>
                <a:gd name="T3" fmla="*/ 128 h 128"/>
                <a:gd name="T4" fmla="*/ 161 w 161"/>
                <a:gd name="T5" fmla="*/ 18 h 128"/>
                <a:gd name="T6" fmla="*/ 58 w 161"/>
                <a:gd name="T7" fmla="*/ 20 h 128"/>
                <a:gd name="T8" fmla="*/ 6 w 161"/>
                <a:gd name="T9" fmla="*/ 128 h 128"/>
              </a:gdLst>
              <a:ahLst/>
              <a:cxnLst>
                <a:cxn ang="0">
                  <a:pos x="T0" y="T1"/>
                </a:cxn>
                <a:cxn ang="0">
                  <a:pos x="T2" y="T3"/>
                </a:cxn>
                <a:cxn ang="0">
                  <a:pos x="T4" y="T5"/>
                </a:cxn>
                <a:cxn ang="0">
                  <a:pos x="T6" y="T7"/>
                </a:cxn>
                <a:cxn ang="0">
                  <a:pos x="T8" y="T9"/>
                </a:cxn>
              </a:cxnLst>
              <a:rect l="0" t="0" r="r" b="b"/>
              <a:pathLst>
                <a:path w="161" h="128">
                  <a:moveTo>
                    <a:pt x="6" y="128"/>
                  </a:moveTo>
                  <a:cubicBezTo>
                    <a:pt x="42" y="128"/>
                    <a:pt x="79" y="128"/>
                    <a:pt x="116" y="128"/>
                  </a:cubicBezTo>
                  <a:cubicBezTo>
                    <a:pt x="117" y="86"/>
                    <a:pt x="132" y="49"/>
                    <a:pt x="161" y="18"/>
                  </a:cubicBezTo>
                  <a:cubicBezTo>
                    <a:pt x="136" y="3"/>
                    <a:pt x="92" y="0"/>
                    <a:pt x="58" y="20"/>
                  </a:cubicBezTo>
                  <a:cubicBezTo>
                    <a:pt x="17" y="45"/>
                    <a:pt x="0" y="89"/>
                    <a:pt x="6" y="12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grpSp>
      <p:sp>
        <p:nvSpPr>
          <p:cNvPr id="30" name="TextBox 29">
            <a:extLst>
              <a:ext uri="{FF2B5EF4-FFF2-40B4-BE49-F238E27FC236}">
                <a16:creationId xmlns:a16="http://schemas.microsoft.com/office/drawing/2014/main" id="{366288A5-37A7-479D-9050-4535FE30645D}"/>
              </a:ext>
            </a:extLst>
          </p:cNvPr>
          <p:cNvSpPr txBox="1"/>
          <p:nvPr/>
        </p:nvSpPr>
        <p:spPr>
          <a:xfrm>
            <a:off x="779522" y="377951"/>
            <a:ext cx="10667606"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0" b="0" i="0" u="none" strike="noStrike" kern="1200" cap="none" spc="0" normalizeH="0" baseline="0" noProof="0" dirty="0" err="1">
                <a:ln>
                  <a:noFill/>
                </a:ln>
                <a:solidFill>
                  <a:srgbClr val="FFFFFF"/>
                </a:solidFill>
                <a:effectLst/>
                <a:uLnTx/>
                <a:uFillTx/>
                <a:latin typeface="Noto Sans" panose="020B0502040504020204" pitchFamily="34"/>
                <a:ea typeface="Noto Sans" panose="020B0502040504020204" pitchFamily="34"/>
                <a:cs typeface="Noto Sans" panose="020B0502040504020204" pitchFamily="34"/>
              </a:rPr>
              <a:t>GISc</a:t>
            </a:r>
            <a:r>
              <a:rPr kumimoji="0" lang="en-GB" sz="6000" b="0"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rPr>
              <a:t> In Built Environment</a:t>
            </a:r>
          </a:p>
        </p:txBody>
      </p:sp>
      <p:grpSp>
        <p:nvGrpSpPr>
          <p:cNvPr id="31" name="Group 30">
            <a:extLst>
              <a:ext uri="{FF2B5EF4-FFF2-40B4-BE49-F238E27FC236}">
                <a16:creationId xmlns:a16="http://schemas.microsoft.com/office/drawing/2014/main" id="{BFB9D2FA-38FF-4883-841E-43BB4275FD8A}"/>
              </a:ext>
            </a:extLst>
          </p:cNvPr>
          <p:cNvGrpSpPr/>
          <p:nvPr/>
        </p:nvGrpSpPr>
        <p:grpSpPr>
          <a:xfrm>
            <a:off x="8487057" y="2540177"/>
            <a:ext cx="2400868" cy="1364908"/>
            <a:chOff x="5511800" y="3492501"/>
            <a:chExt cx="776289" cy="441325"/>
          </a:xfrm>
          <a:solidFill>
            <a:schemeClr val="accent2"/>
          </a:solidFill>
        </p:grpSpPr>
        <p:sp>
          <p:nvSpPr>
            <p:cNvPr id="32" name="Freeform 5">
              <a:extLst>
                <a:ext uri="{FF2B5EF4-FFF2-40B4-BE49-F238E27FC236}">
                  <a16:creationId xmlns:a16="http://schemas.microsoft.com/office/drawing/2014/main" id="{7DA1C184-6326-4F3F-B954-543FB602FF37}"/>
                </a:ext>
              </a:extLst>
            </p:cNvPr>
            <p:cNvSpPr>
              <a:spLocks/>
            </p:cNvSpPr>
            <p:nvPr/>
          </p:nvSpPr>
          <p:spPr bwMode="auto">
            <a:xfrm>
              <a:off x="5709865" y="3732213"/>
              <a:ext cx="383352" cy="201613"/>
            </a:xfrm>
            <a:custGeom>
              <a:avLst/>
              <a:gdLst>
                <a:gd name="T0" fmla="*/ 0 w 270"/>
                <a:gd name="T1" fmla="*/ 143 h 143"/>
                <a:gd name="T2" fmla="*/ 61 w 270"/>
                <a:gd name="T3" fmla="*/ 31 h 143"/>
                <a:gd name="T4" fmla="*/ 206 w 270"/>
                <a:gd name="T5" fmla="*/ 30 h 143"/>
                <a:gd name="T6" fmla="*/ 270 w 270"/>
                <a:gd name="T7" fmla="*/ 143 h 143"/>
                <a:gd name="T8" fmla="*/ 0 w 270"/>
                <a:gd name="T9" fmla="*/ 143 h 143"/>
              </a:gdLst>
              <a:ahLst/>
              <a:cxnLst>
                <a:cxn ang="0">
                  <a:pos x="T0" y="T1"/>
                </a:cxn>
                <a:cxn ang="0">
                  <a:pos x="T2" y="T3"/>
                </a:cxn>
                <a:cxn ang="0">
                  <a:pos x="T4" y="T5"/>
                </a:cxn>
                <a:cxn ang="0">
                  <a:pos x="T6" y="T7"/>
                </a:cxn>
                <a:cxn ang="0">
                  <a:pos x="T8" y="T9"/>
                </a:cxn>
              </a:cxnLst>
              <a:rect l="0" t="0" r="r" b="b"/>
              <a:pathLst>
                <a:path w="270" h="143">
                  <a:moveTo>
                    <a:pt x="0" y="143"/>
                  </a:moveTo>
                  <a:cubicBezTo>
                    <a:pt x="2" y="96"/>
                    <a:pt x="21" y="57"/>
                    <a:pt x="61" y="31"/>
                  </a:cubicBezTo>
                  <a:cubicBezTo>
                    <a:pt x="108" y="1"/>
                    <a:pt x="158" y="0"/>
                    <a:pt x="206" y="30"/>
                  </a:cubicBezTo>
                  <a:cubicBezTo>
                    <a:pt x="248" y="55"/>
                    <a:pt x="268" y="94"/>
                    <a:pt x="270" y="143"/>
                  </a:cubicBezTo>
                  <a:cubicBezTo>
                    <a:pt x="180" y="143"/>
                    <a:pt x="90" y="143"/>
                    <a:pt x="0" y="14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33" name="Freeform 6">
              <a:extLst>
                <a:ext uri="{FF2B5EF4-FFF2-40B4-BE49-F238E27FC236}">
                  <a16:creationId xmlns:a16="http://schemas.microsoft.com/office/drawing/2014/main" id="{74475373-23BF-4493-8FF5-0B72CBACE55A}"/>
                </a:ext>
              </a:extLst>
            </p:cNvPr>
            <p:cNvSpPr>
              <a:spLocks/>
            </p:cNvSpPr>
            <p:nvPr/>
          </p:nvSpPr>
          <p:spPr bwMode="auto">
            <a:xfrm>
              <a:off x="5786536" y="3492501"/>
              <a:ext cx="226818" cy="220663"/>
            </a:xfrm>
            <a:custGeom>
              <a:avLst/>
              <a:gdLst>
                <a:gd name="T0" fmla="*/ 79 w 158"/>
                <a:gd name="T1" fmla="*/ 157 h 157"/>
                <a:gd name="T2" fmla="*/ 0 w 158"/>
                <a:gd name="T3" fmla="*/ 78 h 157"/>
                <a:gd name="T4" fmla="*/ 79 w 158"/>
                <a:gd name="T5" fmla="*/ 0 h 157"/>
                <a:gd name="T6" fmla="*/ 157 w 158"/>
                <a:gd name="T7" fmla="*/ 79 h 157"/>
                <a:gd name="T8" fmla="*/ 79 w 158"/>
                <a:gd name="T9" fmla="*/ 157 h 157"/>
              </a:gdLst>
              <a:ahLst/>
              <a:cxnLst>
                <a:cxn ang="0">
                  <a:pos x="T0" y="T1"/>
                </a:cxn>
                <a:cxn ang="0">
                  <a:pos x="T2" y="T3"/>
                </a:cxn>
                <a:cxn ang="0">
                  <a:pos x="T4" y="T5"/>
                </a:cxn>
                <a:cxn ang="0">
                  <a:pos x="T6" y="T7"/>
                </a:cxn>
                <a:cxn ang="0">
                  <a:pos x="T8" y="T9"/>
                </a:cxn>
              </a:cxnLst>
              <a:rect l="0" t="0" r="r" b="b"/>
              <a:pathLst>
                <a:path w="158" h="157">
                  <a:moveTo>
                    <a:pt x="79" y="157"/>
                  </a:moveTo>
                  <a:cubicBezTo>
                    <a:pt x="36" y="157"/>
                    <a:pt x="0" y="122"/>
                    <a:pt x="0" y="78"/>
                  </a:cubicBezTo>
                  <a:cubicBezTo>
                    <a:pt x="1" y="35"/>
                    <a:pt x="35" y="0"/>
                    <a:pt x="79" y="0"/>
                  </a:cubicBezTo>
                  <a:cubicBezTo>
                    <a:pt x="123" y="0"/>
                    <a:pt x="158" y="35"/>
                    <a:pt x="157" y="79"/>
                  </a:cubicBezTo>
                  <a:cubicBezTo>
                    <a:pt x="157" y="122"/>
                    <a:pt x="122" y="157"/>
                    <a:pt x="79" y="15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34" name="Freeform 7">
              <a:extLst>
                <a:ext uri="{FF2B5EF4-FFF2-40B4-BE49-F238E27FC236}">
                  <a16:creationId xmlns:a16="http://schemas.microsoft.com/office/drawing/2014/main" id="{A77DF5BD-20D9-48CC-A487-A93D1829EB12}"/>
                </a:ext>
              </a:extLst>
            </p:cNvPr>
            <p:cNvSpPr>
              <a:spLocks/>
            </p:cNvSpPr>
            <p:nvPr/>
          </p:nvSpPr>
          <p:spPr bwMode="auto">
            <a:xfrm>
              <a:off x="5575692" y="3556001"/>
              <a:ext cx="191676" cy="188913"/>
            </a:xfrm>
            <a:custGeom>
              <a:avLst/>
              <a:gdLst>
                <a:gd name="T0" fmla="*/ 134 w 135"/>
                <a:gd name="T1" fmla="*/ 67 h 135"/>
                <a:gd name="T2" fmla="*/ 68 w 135"/>
                <a:gd name="T3" fmla="*/ 134 h 135"/>
                <a:gd name="T4" fmla="*/ 0 w 135"/>
                <a:gd name="T5" fmla="*/ 67 h 135"/>
                <a:gd name="T6" fmla="*/ 67 w 135"/>
                <a:gd name="T7" fmla="*/ 0 h 135"/>
                <a:gd name="T8" fmla="*/ 134 w 135"/>
                <a:gd name="T9" fmla="*/ 67 h 135"/>
              </a:gdLst>
              <a:ahLst/>
              <a:cxnLst>
                <a:cxn ang="0">
                  <a:pos x="T0" y="T1"/>
                </a:cxn>
                <a:cxn ang="0">
                  <a:pos x="T2" y="T3"/>
                </a:cxn>
                <a:cxn ang="0">
                  <a:pos x="T4" y="T5"/>
                </a:cxn>
                <a:cxn ang="0">
                  <a:pos x="T6" y="T7"/>
                </a:cxn>
                <a:cxn ang="0">
                  <a:pos x="T8" y="T9"/>
                </a:cxn>
              </a:cxnLst>
              <a:rect l="0" t="0" r="r" b="b"/>
              <a:pathLst>
                <a:path w="135" h="135">
                  <a:moveTo>
                    <a:pt x="134" y="67"/>
                  </a:moveTo>
                  <a:cubicBezTo>
                    <a:pt x="135" y="104"/>
                    <a:pt x="104" y="134"/>
                    <a:pt x="68" y="134"/>
                  </a:cubicBezTo>
                  <a:cubicBezTo>
                    <a:pt x="31" y="135"/>
                    <a:pt x="0" y="105"/>
                    <a:pt x="0" y="67"/>
                  </a:cubicBezTo>
                  <a:cubicBezTo>
                    <a:pt x="0" y="30"/>
                    <a:pt x="29" y="0"/>
                    <a:pt x="67" y="0"/>
                  </a:cubicBezTo>
                  <a:cubicBezTo>
                    <a:pt x="104" y="0"/>
                    <a:pt x="135" y="31"/>
                    <a:pt x="134" y="6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35" name="Freeform 8">
              <a:extLst>
                <a:ext uri="{FF2B5EF4-FFF2-40B4-BE49-F238E27FC236}">
                  <a16:creationId xmlns:a16="http://schemas.microsoft.com/office/drawing/2014/main" id="{B129D3B1-8171-4159-AE96-8D568FA8C7E9}"/>
                </a:ext>
              </a:extLst>
            </p:cNvPr>
            <p:cNvSpPr>
              <a:spLocks/>
            </p:cNvSpPr>
            <p:nvPr/>
          </p:nvSpPr>
          <p:spPr bwMode="auto">
            <a:xfrm>
              <a:off x="6032521" y="3556001"/>
              <a:ext cx="191676" cy="188913"/>
            </a:xfrm>
            <a:custGeom>
              <a:avLst/>
              <a:gdLst>
                <a:gd name="T0" fmla="*/ 1 w 135"/>
                <a:gd name="T1" fmla="*/ 67 h 134"/>
                <a:gd name="T2" fmla="*/ 68 w 135"/>
                <a:gd name="T3" fmla="*/ 0 h 134"/>
                <a:gd name="T4" fmla="*/ 135 w 135"/>
                <a:gd name="T5" fmla="*/ 67 h 134"/>
                <a:gd name="T6" fmla="*/ 68 w 135"/>
                <a:gd name="T7" fmla="*/ 134 h 134"/>
                <a:gd name="T8" fmla="*/ 1 w 135"/>
                <a:gd name="T9" fmla="*/ 67 h 134"/>
              </a:gdLst>
              <a:ahLst/>
              <a:cxnLst>
                <a:cxn ang="0">
                  <a:pos x="T0" y="T1"/>
                </a:cxn>
                <a:cxn ang="0">
                  <a:pos x="T2" y="T3"/>
                </a:cxn>
                <a:cxn ang="0">
                  <a:pos x="T4" y="T5"/>
                </a:cxn>
                <a:cxn ang="0">
                  <a:pos x="T6" y="T7"/>
                </a:cxn>
                <a:cxn ang="0">
                  <a:pos x="T8" y="T9"/>
                </a:cxn>
              </a:cxnLst>
              <a:rect l="0" t="0" r="r" b="b"/>
              <a:pathLst>
                <a:path w="135" h="134">
                  <a:moveTo>
                    <a:pt x="1" y="67"/>
                  </a:moveTo>
                  <a:cubicBezTo>
                    <a:pt x="0" y="31"/>
                    <a:pt x="30" y="0"/>
                    <a:pt x="68" y="0"/>
                  </a:cubicBezTo>
                  <a:cubicBezTo>
                    <a:pt x="105" y="0"/>
                    <a:pt x="135" y="30"/>
                    <a:pt x="135" y="67"/>
                  </a:cubicBezTo>
                  <a:cubicBezTo>
                    <a:pt x="135" y="105"/>
                    <a:pt x="104" y="134"/>
                    <a:pt x="68" y="134"/>
                  </a:cubicBezTo>
                  <a:cubicBezTo>
                    <a:pt x="31" y="134"/>
                    <a:pt x="0" y="104"/>
                    <a:pt x="1" y="6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36" name="Freeform 9">
              <a:extLst>
                <a:ext uri="{FF2B5EF4-FFF2-40B4-BE49-F238E27FC236}">
                  <a16:creationId xmlns:a16="http://schemas.microsoft.com/office/drawing/2014/main" id="{0A7534BE-BC59-4D9F-B0FC-0BF993F2AB6E}"/>
                </a:ext>
              </a:extLst>
            </p:cNvPr>
            <p:cNvSpPr>
              <a:spLocks/>
            </p:cNvSpPr>
            <p:nvPr/>
          </p:nvSpPr>
          <p:spPr bwMode="auto">
            <a:xfrm>
              <a:off x="6061271" y="3754438"/>
              <a:ext cx="226818" cy="179388"/>
            </a:xfrm>
            <a:custGeom>
              <a:avLst/>
              <a:gdLst>
                <a:gd name="T0" fmla="*/ 155 w 161"/>
                <a:gd name="T1" fmla="*/ 128 h 128"/>
                <a:gd name="T2" fmla="*/ 45 w 161"/>
                <a:gd name="T3" fmla="*/ 128 h 128"/>
                <a:gd name="T4" fmla="*/ 0 w 161"/>
                <a:gd name="T5" fmla="*/ 18 h 128"/>
                <a:gd name="T6" fmla="*/ 103 w 161"/>
                <a:gd name="T7" fmla="*/ 20 h 128"/>
                <a:gd name="T8" fmla="*/ 155 w 161"/>
                <a:gd name="T9" fmla="*/ 128 h 128"/>
              </a:gdLst>
              <a:ahLst/>
              <a:cxnLst>
                <a:cxn ang="0">
                  <a:pos x="T0" y="T1"/>
                </a:cxn>
                <a:cxn ang="0">
                  <a:pos x="T2" y="T3"/>
                </a:cxn>
                <a:cxn ang="0">
                  <a:pos x="T4" y="T5"/>
                </a:cxn>
                <a:cxn ang="0">
                  <a:pos x="T6" y="T7"/>
                </a:cxn>
                <a:cxn ang="0">
                  <a:pos x="T8" y="T9"/>
                </a:cxn>
              </a:cxnLst>
              <a:rect l="0" t="0" r="r" b="b"/>
              <a:pathLst>
                <a:path w="161" h="128">
                  <a:moveTo>
                    <a:pt x="155" y="128"/>
                  </a:moveTo>
                  <a:cubicBezTo>
                    <a:pt x="119" y="128"/>
                    <a:pt x="82" y="128"/>
                    <a:pt x="45" y="128"/>
                  </a:cubicBezTo>
                  <a:cubicBezTo>
                    <a:pt x="44" y="86"/>
                    <a:pt x="29" y="49"/>
                    <a:pt x="0" y="18"/>
                  </a:cubicBezTo>
                  <a:cubicBezTo>
                    <a:pt x="25" y="3"/>
                    <a:pt x="69" y="0"/>
                    <a:pt x="103" y="20"/>
                  </a:cubicBezTo>
                  <a:cubicBezTo>
                    <a:pt x="144" y="45"/>
                    <a:pt x="161" y="89"/>
                    <a:pt x="155" y="12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37" name="Freeform 10">
              <a:extLst>
                <a:ext uri="{FF2B5EF4-FFF2-40B4-BE49-F238E27FC236}">
                  <a16:creationId xmlns:a16="http://schemas.microsoft.com/office/drawing/2014/main" id="{B16309DF-F3D2-4676-A9EA-B2709B0E4B70}"/>
                </a:ext>
              </a:extLst>
            </p:cNvPr>
            <p:cNvSpPr>
              <a:spLocks/>
            </p:cNvSpPr>
            <p:nvPr/>
          </p:nvSpPr>
          <p:spPr bwMode="auto">
            <a:xfrm>
              <a:off x="5511800" y="3754438"/>
              <a:ext cx="226818" cy="179388"/>
            </a:xfrm>
            <a:custGeom>
              <a:avLst/>
              <a:gdLst>
                <a:gd name="T0" fmla="*/ 6 w 161"/>
                <a:gd name="T1" fmla="*/ 128 h 128"/>
                <a:gd name="T2" fmla="*/ 116 w 161"/>
                <a:gd name="T3" fmla="*/ 128 h 128"/>
                <a:gd name="T4" fmla="*/ 161 w 161"/>
                <a:gd name="T5" fmla="*/ 18 h 128"/>
                <a:gd name="T6" fmla="*/ 58 w 161"/>
                <a:gd name="T7" fmla="*/ 20 h 128"/>
                <a:gd name="T8" fmla="*/ 6 w 161"/>
                <a:gd name="T9" fmla="*/ 128 h 128"/>
              </a:gdLst>
              <a:ahLst/>
              <a:cxnLst>
                <a:cxn ang="0">
                  <a:pos x="T0" y="T1"/>
                </a:cxn>
                <a:cxn ang="0">
                  <a:pos x="T2" y="T3"/>
                </a:cxn>
                <a:cxn ang="0">
                  <a:pos x="T4" y="T5"/>
                </a:cxn>
                <a:cxn ang="0">
                  <a:pos x="T6" y="T7"/>
                </a:cxn>
                <a:cxn ang="0">
                  <a:pos x="T8" y="T9"/>
                </a:cxn>
              </a:cxnLst>
              <a:rect l="0" t="0" r="r" b="b"/>
              <a:pathLst>
                <a:path w="161" h="128">
                  <a:moveTo>
                    <a:pt x="6" y="128"/>
                  </a:moveTo>
                  <a:cubicBezTo>
                    <a:pt x="42" y="128"/>
                    <a:pt x="79" y="128"/>
                    <a:pt x="116" y="128"/>
                  </a:cubicBezTo>
                  <a:cubicBezTo>
                    <a:pt x="117" y="86"/>
                    <a:pt x="132" y="49"/>
                    <a:pt x="161" y="18"/>
                  </a:cubicBezTo>
                  <a:cubicBezTo>
                    <a:pt x="136" y="3"/>
                    <a:pt x="92" y="0"/>
                    <a:pt x="58" y="20"/>
                  </a:cubicBezTo>
                  <a:cubicBezTo>
                    <a:pt x="17" y="45"/>
                    <a:pt x="0" y="89"/>
                    <a:pt x="6" y="12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grpSp>
      <p:sp>
        <p:nvSpPr>
          <p:cNvPr id="45" name="TextBox 44">
            <a:extLst>
              <a:ext uri="{FF2B5EF4-FFF2-40B4-BE49-F238E27FC236}">
                <a16:creationId xmlns:a16="http://schemas.microsoft.com/office/drawing/2014/main" id="{B62E3419-C206-4079-9AA5-799CD00C1D70}"/>
              </a:ext>
            </a:extLst>
          </p:cNvPr>
          <p:cNvSpPr txBox="1"/>
          <p:nvPr/>
        </p:nvSpPr>
        <p:spPr>
          <a:xfrm>
            <a:off x="1404267" y="4928534"/>
            <a:ext cx="2213292" cy="124649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Land Use</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500" dirty="0">
                <a:solidFill>
                  <a:srgbClr val="FFFFFF"/>
                </a:solidFill>
                <a:latin typeface="Open Sans" panose="020B0606030504020204" pitchFamily="34" charset="0"/>
              </a:rPr>
              <a:t>Urban Planning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FFFFFF"/>
                </a:solidFill>
                <a:effectLst/>
                <a:uLnTx/>
                <a:uFillTx/>
                <a:latin typeface="Open Sans" panose="020B0606030504020204" pitchFamily="34" charset="0"/>
                <a:ea typeface="Noto Sans" panose="020B0502040504020204" pitchFamily="34"/>
                <a:cs typeface="Noto Sans" panose="020B0502040504020204" pitchFamily="34"/>
              </a:rPr>
              <a:t>Environmental Policy</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500" dirty="0">
                <a:solidFill>
                  <a:srgbClr val="FFFFFF"/>
                </a:solidFill>
                <a:latin typeface="Open Sans" panose="020B0606030504020204" pitchFamily="34" charset="0"/>
                <a:ea typeface="Noto Sans" panose="020B0502040504020204" pitchFamily="34"/>
                <a:cs typeface="Noto Sans" panose="020B0502040504020204" pitchFamily="34"/>
              </a:rPr>
              <a:t>Engineering</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500" b="0"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50" name="Rectangle 49">
            <a:extLst>
              <a:ext uri="{FF2B5EF4-FFF2-40B4-BE49-F238E27FC236}">
                <a16:creationId xmlns:a16="http://schemas.microsoft.com/office/drawing/2014/main" id="{AB10E3E3-BD8F-40FF-8E28-66FEC53D2FE3}"/>
              </a:ext>
            </a:extLst>
          </p:cNvPr>
          <p:cNvSpPr/>
          <p:nvPr/>
        </p:nvSpPr>
        <p:spPr>
          <a:xfrm>
            <a:off x="1220085" y="6181416"/>
            <a:ext cx="2581657" cy="7964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nvGrpSpPr>
          <p:cNvPr id="54" name="Group 53">
            <a:extLst>
              <a:ext uri="{FF2B5EF4-FFF2-40B4-BE49-F238E27FC236}">
                <a16:creationId xmlns:a16="http://schemas.microsoft.com/office/drawing/2014/main" id="{722012A4-BA80-42DF-912C-9859B36B2532}"/>
              </a:ext>
            </a:extLst>
          </p:cNvPr>
          <p:cNvGrpSpPr/>
          <p:nvPr/>
        </p:nvGrpSpPr>
        <p:grpSpPr>
          <a:xfrm>
            <a:off x="1285079" y="2540177"/>
            <a:ext cx="2400868" cy="1364908"/>
            <a:chOff x="5511800" y="3492501"/>
            <a:chExt cx="776289" cy="441325"/>
          </a:xfrm>
          <a:solidFill>
            <a:schemeClr val="accent5"/>
          </a:solidFill>
        </p:grpSpPr>
        <p:sp>
          <p:nvSpPr>
            <p:cNvPr id="55" name="Freeform 5">
              <a:extLst>
                <a:ext uri="{FF2B5EF4-FFF2-40B4-BE49-F238E27FC236}">
                  <a16:creationId xmlns:a16="http://schemas.microsoft.com/office/drawing/2014/main" id="{4595AE6F-2AE9-4744-A9B6-F5FB287ECC06}"/>
                </a:ext>
              </a:extLst>
            </p:cNvPr>
            <p:cNvSpPr>
              <a:spLocks/>
            </p:cNvSpPr>
            <p:nvPr/>
          </p:nvSpPr>
          <p:spPr bwMode="auto">
            <a:xfrm>
              <a:off x="5709865" y="3732213"/>
              <a:ext cx="383352" cy="201613"/>
            </a:xfrm>
            <a:custGeom>
              <a:avLst/>
              <a:gdLst>
                <a:gd name="T0" fmla="*/ 0 w 270"/>
                <a:gd name="T1" fmla="*/ 143 h 143"/>
                <a:gd name="T2" fmla="*/ 61 w 270"/>
                <a:gd name="T3" fmla="*/ 31 h 143"/>
                <a:gd name="T4" fmla="*/ 206 w 270"/>
                <a:gd name="T5" fmla="*/ 30 h 143"/>
                <a:gd name="T6" fmla="*/ 270 w 270"/>
                <a:gd name="T7" fmla="*/ 143 h 143"/>
                <a:gd name="T8" fmla="*/ 0 w 270"/>
                <a:gd name="T9" fmla="*/ 143 h 143"/>
              </a:gdLst>
              <a:ahLst/>
              <a:cxnLst>
                <a:cxn ang="0">
                  <a:pos x="T0" y="T1"/>
                </a:cxn>
                <a:cxn ang="0">
                  <a:pos x="T2" y="T3"/>
                </a:cxn>
                <a:cxn ang="0">
                  <a:pos x="T4" y="T5"/>
                </a:cxn>
                <a:cxn ang="0">
                  <a:pos x="T6" y="T7"/>
                </a:cxn>
                <a:cxn ang="0">
                  <a:pos x="T8" y="T9"/>
                </a:cxn>
              </a:cxnLst>
              <a:rect l="0" t="0" r="r" b="b"/>
              <a:pathLst>
                <a:path w="270" h="143">
                  <a:moveTo>
                    <a:pt x="0" y="143"/>
                  </a:moveTo>
                  <a:cubicBezTo>
                    <a:pt x="2" y="96"/>
                    <a:pt x="21" y="57"/>
                    <a:pt x="61" y="31"/>
                  </a:cubicBezTo>
                  <a:cubicBezTo>
                    <a:pt x="108" y="1"/>
                    <a:pt x="158" y="0"/>
                    <a:pt x="206" y="30"/>
                  </a:cubicBezTo>
                  <a:cubicBezTo>
                    <a:pt x="248" y="55"/>
                    <a:pt x="268" y="94"/>
                    <a:pt x="270" y="143"/>
                  </a:cubicBezTo>
                  <a:cubicBezTo>
                    <a:pt x="180" y="143"/>
                    <a:pt x="90" y="143"/>
                    <a:pt x="0" y="14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56" name="Freeform 6">
              <a:extLst>
                <a:ext uri="{FF2B5EF4-FFF2-40B4-BE49-F238E27FC236}">
                  <a16:creationId xmlns:a16="http://schemas.microsoft.com/office/drawing/2014/main" id="{67EA044E-7ADB-4A16-9DA5-F167C0592D11}"/>
                </a:ext>
              </a:extLst>
            </p:cNvPr>
            <p:cNvSpPr>
              <a:spLocks/>
            </p:cNvSpPr>
            <p:nvPr/>
          </p:nvSpPr>
          <p:spPr bwMode="auto">
            <a:xfrm>
              <a:off x="5786536" y="3492501"/>
              <a:ext cx="226818" cy="220663"/>
            </a:xfrm>
            <a:custGeom>
              <a:avLst/>
              <a:gdLst>
                <a:gd name="T0" fmla="*/ 79 w 158"/>
                <a:gd name="T1" fmla="*/ 157 h 157"/>
                <a:gd name="T2" fmla="*/ 0 w 158"/>
                <a:gd name="T3" fmla="*/ 78 h 157"/>
                <a:gd name="T4" fmla="*/ 79 w 158"/>
                <a:gd name="T5" fmla="*/ 0 h 157"/>
                <a:gd name="T6" fmla="*/ 157 w 158"/>
                <a:gd name="T7" fmla="*/ 79 h 157"/>
                <a:gd name="T8" fmla="*/ 79 w 158"/>
                <a:gd name="T9" fmla="*/ 157 h 157"/>
              </a:gdLst>
              <a:ahLst/>
              <a:cxnLst>
                <a:cxn ang="0">
                  <a:pos x="T0" y="T1"/>
                </a:cxn>
                <a:cxn ang="0">
                  <a:pos x="T2" y="T3"/>
                </a:cxn>
                <a:cxn ang="0">
                  <a:pos x="T4" y="T5"/>
                </a:cxn>
                <a:cxn ang="0">
                  <a:pos x="T6" y="T7"/>
                </a:cxn>
                <a:cxn ang="0">
                  <a:pos x="T8" y="T9"/>
                </a:cxn>
              </a:cxnLst>
              <a:rect l="0" t="0" r="r" b="b"/>
              <a:pathLst>
                <a:path w="158" h="157">
                  <a:moveTo>
                    <a:pt x="79" y="157"/>
                  </a:moveTo>
                  <a:cubicBezTo>
                    <a:pt x="36" y="157"/>
                    <a:pt x="0" y="122"/>
                    <a:pt x="0" y="78"/>
                  </a:cubicBezTo>
                  <a:cubicBezTo>
                    <a:pt x="1" y="35"/>
                    <a:pt x="35" y="0"/>
                    <a:pt x="79" y="0"/>
                  </a:cubicBezTo>
                  <a:cubicBezTo>
                    <a:pt x="123" y="0"/>
                    <a:pt x="158" y="35"/>
                    <a:pt x="157" y="79"/>
                  </a:cubicBezTo>
                  <a:cubicBezTo>
                    <a:pt x="157" y="122"/>
                    <a:pt x="122" y="157"/>
                    <a:pt x="79" y="15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57" name="Freeform 7">
              <a:extLst>
                <a:ext uri="{FF2B5EF4-FFF2-40B4-BE49-F238E27FC236}">
                  <a16:creationId xmlns:a16="http://schemas.microsoft.com/office/drawing/2014/main" id="{959E32CF-6EF3-40B0-9C34-49D75821A13E}"/>
                </a:ext>
              </a:extLst>
            </p:cNvPr>
            <p:cNvSpPr>
              <a:spLocks/>
            </p:cNvSpPr>
            <p:nvPr/>
          </p:nvSpPr>
          <p:spPr bwMode="auto">
            <a:xfrm>
              <a:off x="5575692" y="3556001"/>
              <a:ext cx="191676" cy="188913"/>
            </a:xfrm>
            <a:custGeom>
              <a:avLst/>
              <a:gdLst>
                <a:gd name="T0" fmla="*/ 134 w 135"/>
                <a:gd name="T1" fmla="*/ 67 h 135"/>
                <a:gd name="T2" fmla="*/ 68 w 135"/>
                <a:gd name="T3" fmla="*/ 134 h 135"/>
                <a:gd name="T4" fmla="*/ 0 w 135"/>
                <a:gd name="T5" fmla="*/ 67 h 135"/>
                <a:gd name="T6" fmla="*/ 67 w 135"/>
                <a:gd name="T7" fmla="*/ 0 h 135"/>
                <a:gd name="T8" fmla="*/ 134 w 135"/>
                <a:gd name="T9" fmla="*/ 67 h 135"/>
              </a:gdLst>
              <a:ahLst/>
              <a:cxnLst>
                <a:cxn ang="0">
                  <a:pos x="T0" y="T1"/>
                </a:cxn>
                <a:cxn ang="0">
                  <a:pos x="T2" y="T3"/>
                </a:cxn>
                <a:cxn ang="0">
                  <a:pos x="T4" y="T5"/>
                </a:cxn>
                <a:cxn ang="0">
                  <a:pos x="T6" y="T7"/>
                </a:cxn>
                <a:cxn ang="0">
                  <a:pos x="T8" y="T9"/>
                </a:cxn>
              </a:cxnLst>
              <a:rect l="0" t="0" r="r" b="b"/>
              <a:pathLst>
                <a:path w="135" h="135">
                  <a:moveTo>
                    <a:pt x="134" y="67"/>
                  </a:moveTo>
                  <a:cubicBezTo>
                    <a:pt x="135" y="104"/>
                    <a:pt x="104" y="134"/>
                    <a:pt x="68" y="134"/>
                  </a:cubicBezTo>
                  <a:cubicBezTo>
                    <a:pt x="31" y="135"/>
                    <a:pt x="0" y="105"/>
                    <a:pt x="0" y="67"/>
                  </a:cubicBezTo>
                  <a:cubicBezTo>
                    <a:pt x="0" y="30"/>
                    <a:pt x="29" y="0"/>
                    <a:pt x="67" y="0"/>
                  </a:cubicBezTo>
                  <a:cubicBezTo>
                    <a:pt x="104" y="0"/>
                    <a:pt x="135" y="31"/>
                    <a:pt x="134" y="6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58" name="Freeform 8">
              <a:extLst>
                <a:ext uri="{FF2B5EF4-FFF2-40B4-BE49-F238E27FC236}">
                  <a16:creationId xmlns:a16="http://schemas.microsoft.com/office/drawing/2014/main" id="{41092457-9092-404D-B8E8-7F49E586332A}"/>
                </a:ext>
              </a:extLst>
            </p:cNvPr>
            <p:cNvSpPr>
              <a:spLocks/>
            </p:cNvSpPr>
            <p:nvPr/>
          </p:nvSpPr>
          <p:spPr bwMode="auto">
            <a:xfrm>
              <a:off x="6032521" y="3556001"/>
              <a:ext cx="191676" cy="188913"/>
            </a:xfrm>
            <a:custGeom>
              <a:avLst/>
              <a:gdLst>
                <a:gd name="T0" fmla="*/ 1 w 135"/>
                <a:gd name="T1" fmla="*/ 67 h 134"/>
                <a:gd name="T2" fmla="*/ 68 w 135"/>
                <a:gd name="T3" fmla="*/ 0 h 134"/>
                <a:gd name="T4" fmla="*/ 135 w 135"/>
                <a:gd name="T5" fmla="*/ 67 h 134"/>
                <a:gd name="T6" fmla="*/ 68 w 135"/>
                <a:gd name="T7" fmla="*/ 134 h 134"/>
                <a:gd name="T8" fmla="*/ 1 w 135"/>
                <a:gd name="T9" fmla="*/ 67 h 134"/>
              </a:gdLst>
              <a:ahLst/>
              <a:cxnLst>
                <a:cxn ang="0">
                  <a:pos x="T0" y="T1"/>
                </a:cxn>
                <a:cxn ang="0">
                  <a:pos x="T2" y="T3"/>
                </a:cxn>
                <a:cxn ang="0">
                  <a:pos x="T4" y="T5"/>
                </a:cxn>
                <a:cxn ang="0">
                  <a:pos x="T6" y="T7"/>
                </a:cxn>
                <a:cxn ang="0">
                  <a:pos x="T8" y="T9"/>
                </a:cxn>
              </a:cxnLst>
              <a:rect l="0" t="0" r="r" b="b"/>
              <a:pathLst>
                <a:path w="135" h="134">
                  <a:moveTo>
                    <a:pt x="1" y="67"/>
                  </a:moveTo>
                  <a:cubicBezTo>
                    <a:pt x="0" y="31"/>
                    <a:pt x="30" y="0"/>
                    <a:pt x="68" y="0"/>
                  </a:cubicBezTo>
                  <a:cubicBezTo>
                    <a:pt x="105" y="0"/>
                    <a:pt x="135" y="30"/>
                    <a:pt x="135" y="67"/>
                  </a:cubicBezTo>
                  <a:cubicBezTo>
                    <a:pt x="135" y="105"/>
                    <a:pt x="104" y="134"/>
                    <a:pt x="68" y="134"/>
                  </a:cubicBezTo>
                  <a:cubicBezTo>
                    <a:pt x="31" y="134"/>
                    <a:pt x="0" y="104"/>
                    <a:pt x="1" y="6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59" name="Freeform 9">
              <a:extLst>
                <a:ext uri="{FF2B5EF4-FFF2-40B4-BE49-F238E27FC236}">
                  <a16:creationId xmlns:a16="http://schemas.microsoft.com/office/drawing/2014/main" id="{0C7C1729-E346-46EC-8995-8F5729265D53}"/>
                </a:ext>
              </a:extLst>
            </p:cNvPr>
            <p:cNvSpPr>
              <a:spLocks/>
            </p:cNvSpPr>
            <p:nvPr/>
          </p:nvSpPr>
          <p:spPr bwMode="auto">
            <a:xfrm>
              <a:off x="6061271" y="3754438"/>
              <a:ext cx="226818" cy="179388"/>
            </a:xfrm>
            <a:custGeom>
              <a:avLst/>
              <a:gdLst>
                <a:gd name="T0" fmla="*/ 155 w 161"/>
                <a:gd name="T1" fmla="*/ 128 h 128"/>
                <a:gd name="T2" fmla="*/ 45 w 161"/>
                <a:gd name="T3" fmla="*/ 128 h 128"/>
                <a:gd name="T4" fmla="*/ 0 w 161"/>
                <a:gd name="T5" fmla="*/ 18 h 128"/>
                <a:gd name="T6" fmla="*/ 103 w 161"/>
                <a:gd name="T7" fmla="*/ 20 h 128"/>
                <a:gd name="T8" fmla="*/ 155 w 161"/>
                <a:gd name="T9" fmla="*/ 128 h 128"/>
              </a:gdLst>
              <a:ahLst/>
              <a:cxnLst>
                <a:cxn ang="0">
                  <a:pos x="T0" y="T1"/>
                </a:cxn>
                <a:cxn ang="0">
                  <a:pos x="T2" y="T3"/>
                </a:cxn>
                <a:cxn ang="0">
                  <a:pos x="T4" y="T5"/>
                </a:cxn>
                <a:cxn ang="0">
                  <a:pos x="T6" y="T7"/>
                </a:cxn>
                <a:cxn ang="0">
                  <a:pos x="T8" y="T9"/>
                </a:cxn>
              </a:cxnLst>
              <a:rect l="0" t="0" r="r" b="b"/>
              <a:pathLst>
                <a:path w="161" h="128">
                  <a:moveTo>
                    <a:pt x="155" y="128"/>
                  </a:moveTo>
                  <a:cubicBezTo>
                    <a:pt x="119" y="128"/>
                    <a:pt x="82" y="128"/>
                    <a:pt x="45" y="128"/>
                  </a:cubicBezTo>
                  <a:cubicBezTo>
                    <a:pt x="44" y="86"/>
                    <a:pt x="29" y="49"/>
                    <a:pt x="0" y="18"/>
                  </a:cubicBezTo>
                  <a:cubicBezTo>
                    <a:pt x="25" y="3"/>
                    <a:pt x="69" y="0"/>
                    <a:pt x="103" y="20"/>
                  </a:cubicBezTo>
                  <a:cubicBezTo>
                    <a:pt x="144" y="45"/>
                    <a:pt x="161" y="89"/>
                    <a:pt x="155" y="12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60" name="Freeform 10">
              <a:extLst>
                <a:ext uri="{FF2B5EF4-FFF2-40B4-BE49-F238E27FC236}">
                  <a16:creationId xmlns:a16="http://schemas.microsoft.com/office/drawing/2014/main" id="{EABD7D09-3100-4E13-A257-88B9DE79FCB1}"/>
                </a:ext>
              </a:extLst>
            </p:cNvPr>
            <p:cNvSpPr>
              <a:spLocks/>
            </p:cNvSpPr>
            <p:nvPr/>
          </p:nvSpPr>
          <p:spPr bwMode="auto">
            <a:xfrm>
              <a:off x="5511800" y="3754438"/>
              <a:ext cx="226818" cy="179388"/>
            </a:xfrm>
            <a:custGeom>
              <a:avLst/>
              <a:gdLst>
                <a:gd name="T0" fmla="*/ 6 w 161"/>
                <a:gd name="T1" fmla="*/ 128 h 128"/>
                <a:gd name="T2" fmla="*/ 116 w 161"/>
                <a:gd name="T3" fmla="*/ 128 h 128"/>
                <a:gd name="T4" fmla="*/ 161 w 161"/>
                <a:gd name="T5" fmla="*/ 18 h 128"/>
                <a:gd name="T6" fmla="*/ 58 w 161"/>
                <a:gd name="T7" fmla="*/ 20 h 128"/>
                <a:gd name="T8" fmla="*/ 6 w 161"/>
                <a:gd name="T9" fmla="*/ 128 h 128"/>
              </a:gdLst>
              <a:ahLst/>
              <a:cxnLst>
                <a:cxn ang="0">
                  <a:pos x="T0" y="T1"/>
                </a:cxn>
                <a:cxn ang="0">
                  <a:pos x="T2" y="T3"/>
                </a:cxn>
                <a:cxn ang="0">
                  <a:pos x="T4" y="T5"/>
                </a:cxn>
                <a:cxn ang="0">
                  <a:pos x="T6" y="T7"/>
                </a:cxn>
                <a:cxn ang="0">
                  <a:pos x="T8" y="T9"/>
                </a:cxn>
              </a:cxnLst>
              <a:rect l="0" t="0" r="r" b="b"/>
              <a:pathLst>
                <a:path w="161" h="128">
                  <a:moveTo>
                    <a:pt x="6" y="128"/>
                  </a:moveTo>
                  <a:cubicBezTo>
                    <a:pt x="42" y="128"/>
                    <a:pt x="79" y="128"/>
                    <a:pt x="116" y="128"/>
                  </a:cubicBezTo>
                  <a:cubicBezTo>
                    <a:pt x="117" y="86"/>
                    <a:pt x="132" y="49"/>
                    <a:pt x="161" y="18"/>
                  </a:cubicBezTo>
                  <a:cubicBezTo>
                    <a:pt x="136" y="3"/>
                    <a:pt x="92" y="0"/>
                    <a:pt x="58" y="20"/>
                  </a:cubicBezTo>
                  <a:cubicBezTo>
                    <a:pt x="17" y="45"/>
                    <a:pt x="0" y="89"/>
                    <a:pt x="6" y="12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grpSp>
      <p:sp>
        <p:nvSpPr>
          <p:cNvPr id="62" name="Rectangle 61">
            <a:extLst>
              <a:ext uri="{FF2B5EF4-FFF2-40B4-BE49-F238E27FC236}">
                <a16:creationId xmlns:a16="http://schemas.microsoft.com/office/drawing/2014/main" id="{87210F91-94DD-45E7-B551-F12A6A500EBA}"/>
              </a:ext>
            </a:extLst>
          </p:cNvPr>
          <p:cNvSpPr/>
          <p:nvPr/>
        </p:nvSpPr>
        <p:spPr>
          <a:xfrm>
            <a:off x="4442938" y="4124016"/>
            <a:ext cx="3320995" cy="2108130"/>
          </a:xfrm>
          <a:prstGeom prst="rect">
            <a:avLst/>
          </a:pr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3" name="TextBox 62">
            <a:extLst>
              <a:ext uri="{FF2B5EF4-FFF2-40B4-BE49-F238E27FC236}">
                <a16:creationId xmlns:a16="http://schemas.microsoft.com/office/drawing/2014/main" id="{9048923B-EAEA-4E61-B955-870AB6AF7FD5}"/>
              </a:ext>
            </a:extLst>
          </p:cNvPr>
          <p:cNvSpPr txBox="1"/>
          <p:nvPr/>
        </p:nvSpPr>
        <p:spPr>
          <a:xfrm>
            <a:off x="4627120" y="5032394"/>
            <a:ext cx="2942080" cy="113877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Analysis</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700" dirty="0">
                <a:solidFill>
                  <a:srgbClr val="FFFFFF"/>
                </a:solidFill>
                <a:latin typeface="Open Sans" panose="020B0606030504020204" pitchFamily="34" charset="0"/>
              </a:rPr>
              <a:t>Forecasting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dirty="0">
                <a:ln>
                  <a:noFill/>
                </a:ln>
                <a:solidFill>
                  <a:srgbClr val="FFFFFF"/>
                </a:solidFill>
                <a:effectLst/>
                <a:uLnTx/>
                <a:uFillTx/>
                <a:latin typeface="Open Sans" panose="020B0606030504020204" pitchFamily="34" charset="0"/>
                <a:ea typeface="Noto Sans" panose="020B0502040504020204" pitchFamily="34"/>
                <a:cs typeface="Noto Sans" panose="020B0502040504020204" pitchFamily="34"/>
              </a:rPr>
              <a:t>Trends</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700" dirty="0">
                <a:solidFill>
                  <a:srgbClr val="FFFFFF"/>
                </a:solidFill>
                <a:latin typeface="Open Sans" panose="020B0606030504020204" pitchFamily="34" charset="0"/>
                <a:ea typeface="Noto Sans" panose="020B0502040504020204" pitchFamily="34"/>
                <a:cs typeface="Noto Sans" panose="020B0502040504020204" pitchFamily="34"/>
              </a:rPr>
              <a:t>Analysis of Big Data</a:t>
            </a:r>
            <a:endParaRPr kumimoji="0" lang="en-GB" sz="1700" b="0"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64" name="Rectangle 63">
            <a:extLst>
              <a:ext uri="{FF2B5EF4-FFF2-40B4-BE49-F238E27FC236}">
                <a16:creationId xmlns:a16="http://schemas.microsoft.com/office/drawing/2014/main" id="{88C069E6-A4D4-4420-9161-D0167DC96E62}"/>
              </a:ext>
            </a:extLst>
          </p:cNvPr>
          <p:cNvSpPr/>
          <p:nvPr/>
        </p:nvSpPr>
        <p:spPr>
          <a:xfrm>
            <a:off x="4442938" y="6181416"/>
            <a:ext cx="3320995" cy="7964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5" name="Rectangle 64">
            <a:extLst>
              <a:ext uri="{FF2B5EF4-FFF2-40B4-BE49-F238E27FC236}">
                <a16:creationId xmlns:a16="http://schemas.microsoft.com/office/drawing/2014/main" id="{F60785E1-920B-4EE8-9BC6-3746616CC910}"/>
              </a:ext>
            </a:extLst>
          </p:cNvPr>
          <p:cNvSpPr/>
          <p:nvPr/>
        </p:nvSpPr>
        <p:spPr>
          <a:xfrm>
            <a:off x="8405129" y="4124016"/>
            <a:ext cx="2581657" cy="2108130"/>
          </a:xfrm>
          <a:prstGeom prst="rect">
            <a:avLst/>
          </a:prstGeom>
          <a:solidFill>
            <a:schemeClr val="accent2">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6" name="TextBox 65">
            <a:extLst>
              <a:ext uri="{FF2B5EF4-FFF2-40B4-BE49-F238E27FC236}">
                <a16:creationId xmlns:a16="http://schemas.microsoft.com/office/drawing/2014/main" id="{DCBB3AEA-D880-4943-A29B-CF20AFBF92E2}"/>
              </a:ext>
            </a:extLst>
          </p:cNvPr>
          <p:cNvSpPr txBox="1"/>
          <p:nvPr/>
        </p:nvSpPr>
        <p:spPr>
          <a:xfrm>
            <a:off x="8589311" y="4928535"/>
            <a:ext cx="2213292" cy="101566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Infrastructure</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500" dirty="0">
                <a:solidFill>
                  <a:srgbClr val="FFFFFF"/>
                </a:solidFill>
                <a:latin typeface="Open Sans" panose="020B0606030504020204" pitchFamily="34" charset="0"/>
              </a:rPr>
              <a:t>Solutions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FFFFFF"/>
                </a:solidFill>
                <a:effectLst/>
                <a:uLnTx/>
                <a:uFillTx/>
                <a:latin typeface="Open Sans" panose="020B0606030504020204" pitchFamily="34" charset="0"/>
                <a:ea typeface="Noto Sans" panose="020B0502040504020204" pitchFamily="34"/>
                <a:cs typeface="Noto Sans" panose="020B0502040504020204" pitchFamily="34"/>
              </a:rPr>
              <a:t>Modelling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FFFFFF"/>
                </a:solidFill>
                <a:effectLst/>
                <a:uLnTx/>
                <a:uFillTx/>
                <a:latin typeface="Open Sans" panose="020B0606030504020204" pitchFamily="34" charset="0"/>
                <a:ea typeface="Noto Sans" panose="020B0502040504020204" pitchFamily="34"/>
                <a:cs typeface="Noto Sans" panose="020B0502040504020204" pitchFamily="34"/>
              </a:rPr>
              <a:t>Technology</a:t>
            </a:r>
            <a:endParaRPr kumimoji="0" lang="en-GB" sz="1500" b="0"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67" name="Rectangle 66">
            <a:extLst>
              <a:ext uri="{FF2B5EF4-FFF2-40B4-BE49-F238E27FC236}">
                <a16:creationId xmlns:a16="http://schemas.microsoft.com/office/drawing/2014/main" id="{D8DC2590-32A9-4AC3-A758-CB767519188D}"/>
              </a:ext>
            </a:extLst>
          </p:cNvPr>
          <p:cNvSpPr/>
          <p:nvPr/>
        </p:nvSpPr>
        <p:spPr>
          <a:xfrm>
            <a:off x="8405129" y="6181416"/>
            <a:ext cx="2581657" cy="7964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8" name="TextBox 37">
            <a:extLst>
              <a:ext uri="{FF2B5EF4-FFF2-40B4-BE49-F238E27FC236}">
                <a16:creationId xmlns:a16="http://schemas.microsoft.com/office/drawing/2014/main" id="{01CF5874-398A-4847-AF9F-9A212DF9BCA1}"/>
              </a:ext>
            </a:extLst>
          </p:cNvPr>
          <p:cNvSpPr txBox="1"/>
          <p:nvPr/>
        </p:nvSpPr>
        <p:spPr>
          <a:xfrm>
            <a:off x="4495190" y="4222455"/>
            <a:ext cx="320161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rPr>
              <a:t>Decision Making</a:t>
            </a:r>
          </a:p>
        </p:txBody>
      </p:sp>
      <p:sp>
        <p:nvSpPr>
          <p:cNvPr id="39" name="TextBox 38">
            <a:extLst>
              <a:ext uri="{FF2B5EF4-FFF2-40B4-BE49-F238E27FC236}">
                <a16:creationId xmlns:a16="http://schemas.microsoft.com/office/drawing/2014/main" id="{E6A26AFA-2726-49BD-9D9E-FE3183459762}"/>
              </a:ext>
            </a:extLst>
          </p:cNvPr>
          <p:cNvSpPr txBox="1"/>
          <p:nvPr/>
        </p:nvSpPr>
        <p:spPr>
          <a:xfrm>
            <a:off x="888390" y="4179075"/>
            <a:ext cx="3201619"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rPr>
              <a:t>Planning</a:t>
            </a:r>
            <a:endParaRPr kumimoji="0" lang="en-GB" sz="4000" b="0"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40" name="TextBox 39">
            <a:extLst>
              <a:ext uri="{FF2B5EF4-FFF2-40B4-BE49-F238E27FC236}">
                <a16:creationId xmlns:a16="http://schemas.microsoft.com/office/drawing/2014/main" id="{7747E29B-55AD-4C46-BF41-631FCBACFD3D}"/>
              </a:ext>
            </a:extLst>
          </p:cNvPr>
          <p:cNvSpPr txBox="1"/>
          <p:nvPr/>
        </p:nvSpPr>
        <p:spPr>
          <a:xfrm>
            <a:off x="8184352" y="4222455"/>
            <a:ext cx="304861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rPr>
              <a:t>Operations &amp; Maintenance</a:t>
            </a:r>
            <a:endParaRPr kumimoji="0" lang="en-GB" sz="2400" b="0"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Tree>
    <p:extLst>
      <p:ext uri="{BB962C8B-B14F-4D97-AF65-F5344CB8AC3E}">
        <p14:creationId xmlns:p14="http://schemas.microsoft.com/office/powerpoint/2010/main" val="1258711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699AC3C-FE44-4341-B799-F20DE8937C2B}"/>
              </a:ext>
            </a:extLst>
          </p:cNvPr>
          <p:cNvSpPr txBox="1"/>
          <p:nvPr/>
        </p:nvSpPr>
        <p:spPr>
          <a:xfrm>
            <a:off x="906483" y="0"/>
            <a:ext cx="10764138" cy="861774"/>
          </a:xfrm>
          <a:prstGeom prst="rect">
            <a:avLst/>
          </a:prstGeom>
          <a:noFill/>
        </p:spPr>
        <p:txBody>
          <a:bodyPr wrap="square" rtlCol="0">
            <a:spAutoFit/>
          </a:bodyPr>
          <a:lstStyle/>
          <a:p>
            <a:pPr lvl="0">
              <a:defRPr/>
            </a:pPr>
            <a:r>
              <a:rPr lang="en-US" sz="5000" dirty="0">
                <a:solidFill>
                  <a:srgbClr val="FFFFFF"/>
                </a:solidFill>
                <a:latin typeface="Noto Sans" panose="020B0502040504020204" pitchFamily="34"/>
                <a:ea typeface="Noto Sans" panose="020B0502040504020204" pitchFamily="34"/>
                <a:cs typeface="Noto Sans" panose="020B0502040504020204" pitchFamily="34"/>
              </a:rPr>
              <a:t>SOUTH AFRICAN GEOMATICS COUNCIL</a:t>
            </a:r>
            <a:endParaRPr lang="ru-RU" sz="5000" dirty="0">
              <a:solidFill>
                <a:srgbClr val="FFFFFF"/>
              </a:solidFill>
              <a:latin typeface="Noto Sans" panose="020B0502040504020204" pitchFamily="34"/>
              <a:ea typeface="Noto Sans" panose="020B0502040504020204" pitchFamily="34"/>
              <a:cs typeface="Noto Sans" panose="020B0502040504020204" pitchFamily="34"/>
            </a:endParaRPr>
          </a:p>
        </p:txBody>
      </p:sp>
      <p:grpSp>
        <p:nvGrpSpPr>
          <p:cNvPr id="10" name="Group 9">
            <a:extLst>
              <a:ext uri="{FF2B5EF4-FFF2-40B4-BE49-F238E27FC236}">
                <a16:creationId xmlns:a16="http://schemas.microsoft.com/office/drawing/2014/main" id="{21AEDD45-DD85-40AB-9DE8-2F0387EBA92A}"/>
              </a:ext>
            </a:extLst>
          </p:cNvPr>
          <p:cNvGrpSpPr/>
          <p:nvPr/>
        </p:nvGrpSpPr>
        <p:grpSpPr>
          <a:xfrm>
            <a:off x="1000124" y="1333500"/>
            <a:ext cx="7884735" cy="5015745"/>
            <a:chOff x="3499602" y="892022"/>
            <a:chExt cx="6063498" cy="5196833"/>
          </a:xfrm>
        </p:grpSpPr>
        <p:grpSp>
          <p:nvGrpSpPr>
            <p:cNvPr id="6" name="Group 5">
              <a:extLst>
                <a:ext uri="{FF2B5EF4-FFF2-40B4-BE49-F238E27FC236}">
                  <a16:creationId xmlns:a16="http://schemas.microsoft.com/office/drawing/2014/main" id="{10EBBFD5-EBD6-4708-AB44-A1136232A89C}"/>
                </a:ext>
              </a:extLst>
            </p:cNvPr>
            <p:cNvGrpSpPr/>
            <p:nvPr/>
          </p:nvGrpSpPr>
          <p:grpSpPr>
            <a:xfrm>
              <a:off x="4927600" y="1734221"/>
              <a:ext cx="4635500" cy="3495330"/>
              <a:chOff x="3670300" y="1193809"/>
              <a:chExt cx="5842000" cy="4405074"/>
            </a:xfrm>
          </p:grpSpPr>
          <p:sp>
            <p:nvSpPr>
              <p:cNvPr id="4" name="Arrow: Right 3">
                <a:extLst>
                  <a:ext uri="{FF2B5EF4-FFF2-40B4-BE49-F238E27FC236}">
                    <a16:creationId xmlns:a16="http://schemas.microsoft.com/office/drawing/2014/main" id="{76532D2E-28F1-4BC2-AE52-C5BC82BE89FE}"/>
                  </a:ext>
                </a:extLst>
              </p:cNvPr>
              <p:cNvSpPr/>
              <p:nvPr/>
            </p:nvSpPr>
            <p:spPr>
              <a:xfrm>
                <a:off x="3670300" y="4737109"/>
                <a:ext cx="4025900" cy="861774"/>
              </a:xfrm>
              <a:prstGeom prst="rightArrow">
                <a:avLst>
                  <a:gd name="adj1" fmla="val 58842"/>
                  <a:gd name="adj2" fmla="val 11631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Arrow: Right 56">
                <a:extLst>
                  <a:ext uri="{FF2B5EF4-FFF2-40B4-BE49-F238E27FC236}">
                    <a16:creationId xmlns:a16="http://schemas.microsoft.com/office/drawing/2014/main" id="{58FCC6B8-2206-4D6E-8F3D-D8777B942EBD}"/>
                  </a:ext>
                </a:extLst>
              </p:cNvPr>
              <p:cNvSpPr/>
              <p:nvPr/>
            </p:nvSpPr>
            <p:spPr>
              <a:xfrm>
                <a:off x="3670300" y="3848276"/>
                <a:ext cx="4876800" cy="861774"/>
              </a:xfrm>
              <a:prstGeom prst="rightArrow">
                <a:avLst>
                  <a:gd name="adj1" fmla="val 58842"/>
                  <a:gd name="adj2" fmla="val 116317"/>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Arrow: Right 58">
                <a:extLst>
                  <a:ext uri="{FF2B5EF4-FFF2-40B4-BE49-F238E27FC236}">
                    <a16:creationId xmlns:a16="http://schemas.microsoft.com/office/drawing/2014/main" id="{F0D3F3AB-A8CC-4E1B-88E8-840EE2D3095F}"/>
                  </a:ext>
                </a:extLst>
              </p:cNvPr>
              <p:cNvSpPr/>
              <p:nvPr/>
            </p:nvSpPr>
            <p:spPr>
              <a:xfrm>
                <a:off x="3670300" y="2959443"/>
                <a:ext cx="5842000" cy="861774"/>
              </a:xfrm>
              <a:prstGeom prst="rightArrow">
                <a:avLst>
                  <a:gd name="adj1" fmla="val 58842"/>
                  <a:gd name="adj2" fmla="val 11631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Arrow: Right 60">
                <a:extLst>
                  <a:ext uri="{FF2B5EF4-FFF2-40B4-BE49-F238E27FC236}">
                    <a16:creationId xmlns:a16="http://schemas.microsoft.com/office/drawing/2014/main" id="{E71A99ED-7640-4BC4-A3C0-EBB7DB5457FD}"/>
                  </a:ext>
                </a:extLst>
              </p:cNvPr>
              <p:cNvSpPr/>
              <p:nvPr/>
            </p:nvSpPr>
            <p:spPr>
              <a:xfrm>
                <a:off x="3670300" y="2070276"/>
                <a:ext cx="4876800" cy="861774"/>
              </a:xfrm>
              <a:prstGeom prst="rightArrow">
                <a:avLst>
                  <a:gd name="adj1" fmla="val 58842"/>
                  <a:gd name="adj2" fmla="val 11631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Arrow: Right 61">
                <a:extLst>
                  <a:ext uri="{FF2B5EF4-FFF2-40B4-BE49-F238E27FC236}">
                    <a16:creationId xmlns:a16="http://schemas.microsoft.com/office/drawing/2014/main" id="{D48D62AF-0F8C-4D54-9D60-82ABEF8584C1}"/>
                  </a:ext>
                </a:extLst>
              </p:cNvPr>
              <p:cNvSpPr/>
              <p:nvPr/>
            </p:nvSpPr>
            <p:spPr>
              <a:xfrm>
                <a:off x="3670300" y="1193809"/>
                <a:ext cx="4025900" cy="861774"/>
              </a:xfrm>
              <a:prstGeom prst="rightArrow">
                <a:avLst>
                  <a:gd name="adj1" fmla="val 58842"/>
                  <a:gd name="adj2" fmla="val 11631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 name="Trapezoid 6">
              <a:extLst>
                <a:ext uri="{FF2B5EF4-FFF2-40B4-BE49-F238E27FC236}">
                  <a16:creationId xmlns:a16="http://schemas.microsoft.com/office/drawing/2014/main" id="{3312DC26-F8F9-4D73-A94C-3E5EA19E81F3}"/>
                </a:ext>
              </a:extLst>
            </p:cNvPr>
            <p:cNvSpPr/>
            <p:nvPr/>
          </p:nvSpPr>
          <p:spPr>
            <a:xfrm rot="5400000">
              <a:off x="3826171" y="2775247"/>
              <a:ext cx="797719" cy="1405138"/>
            </a:xfrm>
            <a:prstGeom prst="trapezoid">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Trapezoid 65">
              <a:extLst>
                <a:ext uri="{FF2B5EF4-FFF2-40B4-BE49-F238E27FC236}">
                  <a16:creationId xmlns:a16="http://schemas.microsoft.com/office/drawing/2014/main" id="{D6DBD494-3EB0-4EFB-9727-50E8CCBC05BC}"/>
                </a:ext>
              </a:extLst>
            </p:cNvPr>
            <p:cNvSpPr/>
            <p:nvPr/>
          </p:nvSpPr>
          <p:spPr>
            <a:xfrm rot="5400000">
              <a:off x="3803966" y="1852573"/>
              <a:ext cx="849749" cy="1397518"/>
            </a:xfrm>
            <a:custGeom>
              <a:avLst/>
              <a:gdLst>
                <a:gd name="connsiteX0" fmla="*/ 0 w 797719"/>
                <a:gd name="connsiteY0" fmla="*/ 1405138 h 1405138"/>
                <a:gd name="connsiteX1" fmla="*/ 199430 w 797719"/>
                <a:gd name="connsiteY1" fmla="*/ 0 h 1405138"/>
                <a:gd name="connsiteX2" fmla="*/ 598289 w 797719"/>
                <a:gd name="connsiteY2" fmla="*/ 0 h 1405138"/>
                <a:gd name="connsiteX3" fmla="*/ 797719 w 797719"/>
                <a:gd name="connsiteY3" fmla="*/ 1405138 h 1405138"/>
                <a:gd name="connsiteX4" fmla="*/ 0 w 797719"/>
                <a:gd name="connsiteY4" fmla="*/ 1405138 h 1405138"/>
                <a:gd name="connsiteX0" fmla="*/ 0 w 598289"/>
                <a:gd name="connsiteY0" fmla="*/ 1405138 h 1405138"/>
                <a:gd name="connsiteX1" fmla="*/ 199430 w 598289"/>
                <a:gd name="connsiteY1" fmla="*/ 0 h 1405138"/>
                <a:gd name="connsiteX2" fmla="*/ 598289 w 598289"/>
                <a:gd name="connsiteY2" fmla="*/ 0 h 1405138"/>
                <a:gd name="connsiteX3" fmla="*/ 508161 w 598289"/>
                <a:gd name="connsiteY3" fmla="*/ 1397518 h 1405138"/>
                <a:gd name="connsiteX4" fmla="*/ 0 w 598289"/>
                <a:gd name="connsiteY4" fmla="*/ 1405138 h 1405138"/>
                <a:gd name="connsiteX0" fmla="*/ 0 w 743069"/>
                <a:gd name="connsiteY0" fmla="*/ 1405138 h 1405138"/>
                <a:gd name="connsiteX1" fmla="*/ 344210 w 743069"/>
                <a:gd name="connsiteY1" fmla="*/ 0 h 1405138"/>
                <a:gd name="connsiteX2" fmla="*/ 743069 w 743069"/>
                <a:gd name="connsiteY2" fmla="*/ 0 h 1405138"/>
                <a:gd name="connsiteX3" fmla="*/ 652941 w 743069"/>
                <a:gd name="connsiteY3" fmla="*/ 1397518 h 1405138"/>
                <a:gd name="connsiteX4" fmla="*/ 0 w 743069"/>
                <a:gd name="connsiteY4" fmla="*/ 1405138 h 1405138"/>
                <a:gd name="connsiteX0" fmla="*/ 0 w 849749"/>
                <a:gd name="connsiteY0" fmla="*/ 1389898 h 1397518"/>
                <a:gd name="connsiteX1" fmla="*/ 450890 w 849749"/>
                <a:gd name="connsiteY1" fmla="*/ 0 h 1397518"/>
                <a:gd name="connsiteX2" fmla="*/ 849749 w 849749"/>
                <a:gd name="connsiteY2" fmla="*/ 0 h 1397518"/>
                <a:gd name="connsiteX3" fmla="*/ 759621 w 849749"/>
                <a:gd name="connsiteY3" fmla="*/ 1397518 h 1397518"/>
                <a:gd name="connsiteX4" fmla="*/ 0 w 849749"/>
                <a:gd name="connsiteY4" fmla="*/ 1389898 h 1397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9749" h="1397518">
                  <a:moveTo>
                    <a:pt x="0" y="1389898"/>
                  </a:moveTo>
                  <a:lnTo>
                    <a:pt x="450890" y="0"/>
                  </a:lnTo>
                  <a:lnTo>
                    <a:pt x="849749" y="0"/>
                  </a:lnTo>
                  <a:lnTo>
                    <a:pt x="759621" y="1397518"/>
                  </a:lnTo>
                  <a:lnTo>
                    <a:pt x="0" y="1389898"/>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Trapezoid 65">
              <a:extLst>
                <a:ext uri="{FF2B5EF4-FFF2-40B4-BE49-F238E27FC236}">
                  <a16:creationId xmlns:a16="http://schemas.microsoft.com/office/drawing/2014/main" id="{7AD68979-8C0C-444E-8E82-A081683EECDC}"/>
                </a:ext>
              </a:extLst>
            </p:cNvPr>
            <p:cNvSpPr/>
            <p:nvPr/>
          </p:nvSpPr>
          <p:spPr>
            <a:xfrm rot="5400000">
              <a:off x="3522028" y="869596"/>
              <a:ext cx="1383145" cy="1427998"/>
            </a:xfrm>
            <a:custGeom>
              <a:avLst/>
              <a:gdLst>
                <a:gd name="connsiteX0" fmla="*/ 0 w 797719"/>
                <a:gd name="connsiteY0" fmla="*/ 1405138 h 1405138"/>
                <a:gd name="connsiteX1" fmla="*/ 199430 w 797719"/>
                <a:gd name="connsiteY1" fmla="*/ 0 h 1405138"/>
                <a:gd name="connsiteX2" fmla="*/ 598289 w 797719"/>
                <a:gd name="connsiteY2" fmla="*/ 0 h 1405138"/>
                <a:gd name="connsiteX3" fmla="*/ 797719 w 797719"/>
                <a:gd name="connsiteY3" fmla="*/ 1405138 h 1405138"/>
                <a:gd name="connsiteX4" fmla="*/ 0 w 797719"/>
                <a:gd name="connsiteY4" fmla="*/ 1405138 h 1405138"/>
                <a:gd name="connsiteX0" fmla="*/ 0 w 598289"/>
                <a:gd name="connsiteY0" fmla="*/ 1405138 h 1405138"/>
                <a:gd name="connsiteX1" fmla="*/ 199430 w 598289"/>
                <a:gd name="connsiteY1" fmla="*/ 0 h 1405138"/>
                <a:gd name="connsiteX2" fmla="*/ 598289 w 598289"/>
                <a:gd name="connsiteY2" fmla="*/ 0 h 1405138"/>
                <a:gd name="connsiteX3" fmla="*/ 508161 w 598289"/>
                <a:gd name="connsiteY3" fmla="*/ 1397518 h 1405138"/>
                <a:gd name="connsiteX4" fmla="*/ 0 w 598289"/>
                <a:gd name="connsiteY4" fmla="*/ 1405138 h 1405138"/>
                <a:gd name="connsiteX0" fmla="*/ 0 w 743069"/>
                <a:gd name="connsiteY0" fmla="*/ 1405138 h 1405138"/>
                <a:gd name="connsiteX1" fmla="*/ 344210 w 743069"/>
                <a:gd name="connsiteY1" fmla="*/ 0 h 1405138"/>
                <a:gd name="connsiteX2" fmla="*/ 743069 w 743069"/>
                <a:gd name="connsiteY2" fmla="*/ 0 h 1405138"/>
                <a:gd name="connsiteX3" fmla="*/ 652941 w 743069"/>
                <a:gd name="connsiteY3" fmla="*/ 1397518 h 1405138"/>
                <a:gd name="connsiteX4" fmla="*/ 0 w 743069"/>
                <a:gd name="connsiteY4" fmla="*/ 1405138 h 1405138"/>
                <a:gd name="connsiteX0" fmla="*/ 0 w 743069"/>
                <a:gd name="connsiteY0" fmla="*/ 1405138 h 1405138"/>
                <a:gd name="connsiteX1" fmla="*/ 344210 w 743069"/>
                <a:gd name="connsiteY1" fmla="*/ 0 h 1405138"/>
                <a:gd name="connsiteX2" fmla="*/ 743069 w 743069"/>
                <a:gd name="connsiteY2" fmla="*/ 0 h 1405138"/>
                <a:gd name="connsiteX3" fmla="*/ 492924 w 743069"/>
                <a:gd name="connsiteY3" fmla="*/ 1405138 h 1405138"/>
                <a:gd name="connsiteX4" fmla="*/ 0 w 743069"/>
                <a:gd name="connsiteY4" fmla="*/ 1405138 h 1405138"/>
                <a:gd name="connsiteX0" fmla="*/ 0 w 1070727"/>
                <a:gd name="connsiteY0" fmla="*/ 1405138 h 1405138"/>
                <a:gd name="connsiteX1" fmla="*/ 671868 w 1070727"/>
                <a:gd name="connsiteY1" fmla="*/ 0 h 1405138"/>
                <a:gd name="connsiteX2" fmla="*/ 1070727 w 1070727"/>
                <a:gd name="connsiteY2" fmla="*/ 0 h 1405138"/>
                <a:gd name="connsiteX3" fmla="*/ 820582 w 1070727"/>
                <a:gd name="connsiteY3" fmla="*/ 1405138 h 1405138"/>
                <a:gd name="connsiteX4" fmla="*/ 0 w 1070727"/>
                <a:gd name="connsiteY4" fmla="*/ 1405138 h 1405138"/>
                <a:gd name="connsiteX0" fmla="*/ 0 w 1070727"/>
                <a:gd name="connsiteY0" fmla="*/ 1405138 h 1412758"/>
                <a:gd name="connsiteX1" fmla="*/ 671868 w 1070727"/>
                <a:gd name="connsiteY1" fmla="*/ 0 h 1412758"/>
                <a:gd name="connsiteX2" fmla="*/ 1070727 w 1070727"/>
                <a:gd name="connsiteY2" fmla="*/ 0 h 1412758"/>
                <a:gd name="connsiteX3" fmla="*/ 614845 w 1070727"/>
                <a:gd name="connsiteY3" fmla="*/ 1412758 h 1412758"/>
                <a:gd name="connsiteX4" fmla="*/ 0 w 1070727"/>
                <a:gd name="connsiteY4" fmla="*/ 1405138 h 1412758"/>
                <a:gd name="connsiteX0" fmla="*/ 0 w 1383145"/>
                <a:gd name="connsiteY0" fmla="*/ 1427998 h 1427998"/>
                <a:gd name="connsiteX1" fmla="*/ 984286 w 1383145"/>
                <a:gd name="connsiteY1" fmla="*/ 0 h 1427998"/>
                <a:gd name="connsiteX2" fmla="*/ 1383145 w 1383145"/>
                <a:gd name="connsiteY2" fmla="*/ 0 h 1427998"/>
                <a:gd name="connsiteX3" fmla="*/ 927263 w 1383145"/>
                <a:gd name="connsiteY3" fmla="*/ 1412758 h 1427998"/>
                <a:gd name="connsiteX4" fmla="*/ 0 w 1383145"/>
                <a:gd name="connsiteY4" fmla="*/ 1427998 h 1427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3145" h="1427998">
                  <a:moveTo>
                    <a:pt x="0" y="1427998"/>
                  </a:moveTo>
                  <a:lnTo>
                    <a:pt x="984286" y="0"/>
                  </a:lnTo>
                  <a:lnTo>
                    <a:pt x="1383145" y="0"/>
                  </a:lnTo>
                  <a:lnTo>
                    <a:pt x="927263" y="1412758"/>
                  </a:lnTo>
                  <a:lnTo>
                    <a:pt x="0" y="1427998"/>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Trapezoid 65">
              <a:extLst>
                <a:ext uri="{FF2B5EF4-FFF2-40B4-BE49-F238E27FC236}">
                  <a16:creationId xmlns:a16="http://schemas.microsoft.com/office/drawing/2014/main" id="{7697DEA5-C0D6-42BF-BA23-2321F6B15B85}"/>
                </a:ext>
              </a:extLst>
            </p:cNvPr>
            <p:cNvSpPr/>
            <p:nvPr/>
          </p:nvSpPr>
          <p:spPr>
            <a:xfrm rot="5400000" flipH="1">
              <a:off x="3793598" y="3714223"/>
              <a:ext cx="870486" cy="1397518"/>
            </a:xfrm>
            <a:custGeom>
              <a:avLst/>
              <a:gdLst>
                <a:gd name="connsiteX0" fmla="*/ 0 w 797719"/>
                <a:gd name="connsiteY0" fmla="*/ 1405138 h 1405138"/>
                <a:gd name="connsiteX1" fmla="*/ 199430 w 797719"/>
                <a:gd name="connsiteY1" fmla="*/ 0 h 1405138"/>
                <a:gd name="connsiteX2" fmla="*/ 598289 w 797719"/>
                <a:gd name="connsiteY2" fmla="*/ 0 h 1405138"/>
                <a:gd name="connsiteX3" fmla="*/ 797719 w 797719"/>
                <a:gd name="connsiteY3" fmla="*/ 1405138 h 1405138"/>
                <a:gd name="connsiteX4" fmla="*/ 0 w 797719"/>
                <a:gd name="connsiteY4" fmla="*/ 1405138 h 1405138"/>
                <a:gd name="connsiteX0" fmla="*/ 0 w 598289"/>
                <a:gd name="connsiteY0" fmla="*/ 1405138 h 1405138"/>
                <a:gd name="connsiteX1" fmla="*/ 199430 w 598289"/>
                <a:gd name="connsiteY1" fmla="*/ 0 h 1405138"/>
                <a:gd name="connsiteX2" fmla="*/ 598289 w 598289"/>
                <a:gd name="connsiteY2" fmla="*/ 0 h 1405138"/>
                <a:gd name="connsiteX3" fmla="*/ 508161 w 598289"/>
                <a:gd name="connsiteY3" fmla="*/ 1397518 h 1405138"/>
                <a:gd name="connsiteX4" fmla="*/ 0 w 598289"/>
                <a:gd name="connsiteY4" fmla="*/ 1405138 h 1405138"/>
                <a:gd name="connsiteX0" fmla="*/ 0 w 743069"/>
                <a:gd name="connsiteY0" fmla="*/ 1405138 h 1405138"/>
                <a:gd name="connsiteX1" fmla="*/ 344210 w 743069"/>
                <a:gd name="connsiteY1" fmla="*/ 0 h 1405138"/>
                <a:gd name="connsiteX2" fmla="*/ 743069 w 743069"/>
                <a:gd name="connsiteY2" fmla="*/ 0 h 1405138"/>
                <a:gd name="connsiteX3" fmla="*/ 652941 w 743069"/>
                <a:gd name="connsiteY3" fmla="*/ 1397518 h 1405138"/>
                <a:gd name="connsiteX4" fmla="*/ 0 w 743069"/>
                <a:gd name="connsiteY4" fmla="*/ 1405138 h 1405138"/>
                <a:gd name="connsiteX0" fmla="*/ 0 w 849749"/>
                <a:gd name="connsiteY0" fmla="*/ 1389898 h 1397518"/>
                <a:gd name="connsiteX1" fmla="*/ 450890 w 849749"/>
                <a:gd name="connsiteY1" fmla="*/ 0 h 1397518"/>
                <a:gd name="connsiteX2" fmla="*/ 849749 w 849749"/>
                <a:gd name="connsiteY2" fmla="*/ 0 h 1397518"/>
                <a:gd name="connsiteX3" fmla="*/ 759621 w 849749"/>
                <a:gd name="connsiteY3" fmla="*/ 1397518 h 1397518"/>
                <a:gd name="connsiteX4" fmla="*/ 0 w 849749"/>
                <a:gd name="connsiteY4" fmla="*/ 1389898 h 1397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9749" h="1397518">
                  <a:moveTo>
                    <a:pt x="0" y="1389898"/>
                  </a:moveTo>
                  <a:lnTo>
                    <a:pt x="450890" y="0"/>
                  </a:lnTo>
                  <a:lnTo>
                    <a:pt x="849749" y="0"/>
                  </a:lnTo>
                  <a:lnTo>
                    <a:pt x="759621" y="1397518"/>
                  </a:lnTo>
                  <a:lnTo>
                    <a:pt x="0" y="1389898"/>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Trapezoid 65">
              <a:extLst>
                <a:ext uri="{FF2B5EF4-FFF2-40B4-BE49-F238E27FC236}">
                  <a16:creationId xmlns:a16="http://schemas.microsoft.com/office/drawing/2014/main" id="{52EFAE30-D862-4E0B-B0E4-3A2DD4943524}"/>
                </a:ext>
              </a:extLst>
            </p:cNvPr>
            <p:cNvSpPr/>
            <p:nvPr/>
          </p:nvSpPr>
          <p:spPr>
            <a:xfrm rot="5400000" flipH="1">
              <a:off x="3511891" y="4673146"/>
              <a:ext cx="1403420" cy="1427998"/>
            </a:xfrm>
            <a:custGeom>
              <a:avLst/>
              <a:gdLst>
                <a:gd name="connsiteX0" fmla="*/ 0 w 797719"/>
                <a:gd name="connsiteY0" fmla="*/ 1405138 h 1405138"/>
                <a:gd name="connsiteX1" fmla="*/ 199430 w 797719"/>
                <a:gd name="connsiteY1" fmla="*/ 0 h 1405138"/>
                <a:gd name="connsiteX2" fmla="*/ 598289 w 797719"/>
                <a:gd name="connsiteY2" fmla="*/ 0 h 1405138"/>
                <a:gd name="connsiteX3" fmla="*/ 797719 w 797719"/>
                <a:gd name="connsiteY3" fmla="*/ 1405138 h 1405138"/>
                <a:gd name="connsiteX4" fmla="*/ 0 w 797719"/>
                <a:gd name="connsiteY4" fmla="*/ 1405138 h 1405138"/>
                <a:gd name="connsiteX0" fmla="*/ 0 w 598289"/>
                <a:gd name="connsiteY0" fmla="*/ 1405138 h 1405138"/>
                <a:gd name="connsiteX1" fmla="*/ 199430 w 598289"/>
                <a:gd name="connsiteY1" fmla="*/ 0 h 1405138"/>
                <a:gd name="connsiteX2" fmla="*/ 598289 w 598289"/>
                <a:gd name="connsiteY2" fmla="*/ 0 h 1405138"/>
                <a:gd name="connsiteX3" fmla="*/ 508161 w 598289"/>
                <a:gd name="connsiteY3" fmla="*/ 1397518 h 1405138"/>
                <a:gd name="connsiteX4" fmla="*/ 0 w 598289"/>
                <a:gd name="connsiteY4" fmla="*/ 1405138 h 1405138"/>
                <a:gd name="connsiteX0" fmla="*/ 0 w 743069"/>
                <a:gd name="connsiteY0" fmla="*/ 1405138 h 1405138"/>
                <a:gd name="connsiteX1" fmla="*/ 344210 w 743069"/>
                <a:gd name="connsiteY1" fmla="*/ 0 h 1405138"/>
                <a:gd name="connsiteX2" fmla="*/ 743069 w 743069"/>
                <a:gd name="connsiteY2" fmla="*/ 0 h 1405138"/>
                <a:gd name="connsiteX3" fmla="*/ 652941 w 743069"/>
                <a:gd name="connsiteY3" fmla="*/ 1397518 h 1405138"/>
                <a:gd name="connsiteX4" fmla="*/ 0 w 743069"/>
                <a:gd name="connsiteY4" fmla="*/ 1405138 h 1405138"/>
                <a:gd name="connsiteX0" fmla="*/ 0 w 743069"/>
                <a:gd name="connsiteY0" fmla="*/ 1405138 h 1405138"/>
                <a:gd name="connsiteX1" fmla="*/ 344210 w 743069"/>
                <a:gd name="connsiteY1" fmla="*/ 0 h 1405138"/>
                <a:gd name="connsiteX2" fmla="*/ 743069 w 743069"/>
                <a:gd name="connsiteY2" fmla="*/ 0 h 1405138"/>
                <a:gd name="connsiteX3" fmla="*/ 492924 w 743069"/>
                <a:gd name="connsiteY3" fmla="*/ 1405138 h 1405138"/>
                <a:gd name="connsiteX4" fmla="*/ 0 w 743069"/>
                <a:gd name="connsiteY4" fmla="*/ 1405138 h 1405138"/>
                <a:gd name="connsiteX0" fmla="*/ 0 w 1070727"/>
                <a:gd name="connsiteY0" fmla="*/ 1405138 h 1405138"/>
                <a:gd name="connsiteX1" fmla="*/ 671868 w 1070727"/>
                <a:gd name="connsiteY1" fmla="*/ 0 h 1405138"/>
                <a:gd name="connsiteX2" fmla="*/ 1070727 w 1070727"/>
                <a:gd name="connsiteY2" fmla="*/ 0 h 1405138"/>
                <a:gd name="connsiteX3" fmla="*/ 820582 w 1070727"/>
                <a:gd name="connsiteY3" fmla="*/ 1405138 h 1405138"/>
                <a:gd name="connsiteX4" fmla="*/ 0 w 1070727"/>
                <a:gd name="connsiteY4" fmla="*/ 1405138 h 1405138"/>
                <a:gd name="connsiteX0" fmla="*/ 0 w 1070727"/>
                <a:gd name="connsiteY0" fmla="*/ 1405138 h 1412758"/>
                <a:gd name="connsiteX1" fmla="*/ 671868 w 1070727"/>
                <a:gd name="connsiteY1" fmla="*/ 0 h 1412758"/>
                <a:gd name="connsiteX2" fmla="*/ 1070727 w 1070727"/>
                <a:gd name="connsiteY2" fmla="*/ 0 h 1412758"/>
                <a:gd name="connsiteX3" fmla="*/ 614845 w 1070727"/>
                <a:gd name="connsiteY3" fmla="*/ 1412758 h 1412758"/>
                <a:gd name="connsiteX4" fmla="*/ 0 w 1070727"/>
                <a:gd name="connsiteY4" fmla="*/ 1405138 h 1412758"/>
                <a:gd name="connsiteX0" fmla="*/ 0 w 1383145"/>
                <a:gd name="connsiteY0" fmla="*/ 1427998 h 1427998"/>
                <a:gd name="connsiteX1" fmla="*/ 984286 w 1383145"/>
                <a:gd name="connsiteY1" fmla="*/ 0 h 1427998"/>
                <a:gd name="connsiteX2" fmla="*/ 1383145 w 1383145"/>
                <a:gd name="connsiteY2" fmla="*/ 0 h 1427998"/>
                <a:gd name="connsiteX3" fmla="*/ 927263 w 1383145"/>
                <a:gd name="connsiteY3" fmla="*/ 1412758 h 1427998"/>
                <a:gd name="connsiteX4" fmla="*/ 0 w 1383145"/>
                <a:gd name="connsiteY4" fmla="*/ 1427998 h 1427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3145" h="1427998">
                  <a:moveTo>
                    <a:pt x="0" y="1427998"/>
                  </a:moveTo>
                  <a:lnTo>
                    <a:pt x="984286" y="0"/>
                  </a:lnTo>
                  <a:lnTo>
                    <a:pt x="1383145" y="0"/>
                  </a:lnTo>
                  <a:lnTo>
                    <a:pt x="927263" y="1412758"/>
                  </a:lnTo>
                  <a:lnTo>
                    <a:pt x="0" y="1427998"/>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8" name="TextBox 97">
            <a:extLst>
              <a:ext uri="{FF2B5EF4-FFF2-40B4-BE49-F238E27FC236}">
                <a16:creationId xmlns:a16="http://schemas.microsoft.com/office/drawing/2014/main" id="{31B93B06-8C99-46C2-B428-FDF40C6922BB}"/>
              </a:ext>
            </a:extLst>
          </p:cNvPr>
          <p:cNvSpPr txBox="1"/>
          <p:nvPr/>
        </p:nvSpPr>
        <p:spPr>
          <a:xfrm>
            <a:off x="7794149" y="1595021"/>
            <a:ext cx="3397727" cy="4770537"/>
          </a:xfrm>
          <a:prstGeom prst="rect">
            <a:avLst/>
          </a:prstGeom>
          <a:noFill/>
        </p:spPr>
        <p:txBody>
          <a:bodyPr wrap="square" rtlCol="0">
            <a:spAutoFit/>
          </a:bodyPr>
          <a:lstStyle/>
          <a:p>
            <a:r>
              <a:rPr lang="en-GB" sz="1600" dirty="0"/>
              <a:t>Provide for Council</a:t>
            </a:r>
          </a:p>
          <a:p>
            <a:r>
              <a:rPr lang="en-GB" sz="1600" dirty="0"/>
              <a:t>Provide for various committees</a:t>
            </a:r>
          </a:p>
          <a:p>
            <a:endParaRPr lang="en-GB" sz="1600" dirty="0"/>
          </a:p>
          <a:p>
            <a:r>
              <a:rPr lang="en-GB" sz="1600" dirty="0"/>
              <a:t>Ensure high standards are achieved within the SAGC profession</a:t>
            </a:r>
          </a:p>
          <a:p>
            <a:endParaRPr lang="en-GB" sz="1600" dirty="0"/>
          </a:p>
          <a:p>
            <a:r>
              <a:rPr lang="en-GB" sz="1600" dirty="0"/>
              <a:t>		Protects the Public</a:t>
            </a:r>
          </a:p>
          <a:p>
            <a:endParaRPr lang="en-GB" sz="1600" dirty="0"/>
          </a:p>
          <a:p>
            <a:r>
              <a:rPr lang="en-GB" sz="1600" dirty="0"/>
              <a:t>			Provide for various 			categories of registration</a:t>
            </a:r>
          </a:p>
          <a:p>
            <a:endParaRPr lang="en-GB" sz="1600" dirty="0"/>
          </a:p>
          <a:p>
            <a:r>
              <a:rPr lang="en-GB" sz="1600" dirty="0"/>
              <a:t>	Keep record of registered 	professionals</a:t>
            </a:r>
          </a:p>
          <a:p>
            <a:endParaRPr lang="en-GB" sz="1600" dirty="0"/>
          </a:p>
          <a:p>
            <a:r>
              <a:rPr lang="en-GB" sz="1600" dirty="0"/>
              <a:t>CPD</a:t>
            </a:r>
          </a:p>
          <a:p>
            <a:r>
              <a:rPr lang="en-GB" sz="1600" dirty="0"/>
              <a:t>Voluntary Bodies</a:t>
            </a:r>
          </a:p>
          <a:p>
            <a:endParaRPr lang="en-GB" sz="1600" dirty="0"/>
          </a:p>
          <a:p>
            <a:r>
              <a:rPr lang="en-GB" sz="1600" dirty="0"/>
              <a:t>Code of Conduct</a:t>
            </a:r>
          </a:p>
          <a:p>
            <a:r>
              <a:rPr lang="en-GB" sz="1600" dirty="0"/>
              <a:t>Disciplinary Matters</a:t>
            </a:r>
            <a:endParaRPr kumimoji="0" lang="en-GB" sz="1500" b="0"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Tree>
    <p:extLst>
      <p:ext uri="{BB962C8B-B14F-4D97-AF65-F5344CB8AC3E}">
        <p14:creationId xmlns:p14="http://schemas.microsoft.com/office/powerpoint/2010/main" val="27573016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AEB7FD8D-AC69-4E90-A073-33A590B88A4A}"/>
              </a:ext>
            </a:extLst>
          </p:cNvPr>
          <p:cNvSpPr/>
          <p:nvPr/>
        </p:nvSpPr>
        <p:spPr>
          <a:xfrm>
            <a:off x="1610137" y="5213825"/>
            <a:ext cx="4003264" cy="380050"/>
          </a:xfrm>
          <a:prstGeom prst="ellipse">
            <a:avLst/>
          </a:prstGeom>
          <a:solidFill>
            <a:schemeClr val="tx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DB0A9C50-B290-4C30-A65A-9D7AB111D154}"/>
              </a:ext>
            </a:extLst>
          </p:cNvPr>
          <p:cNvSpPr txBox="1"/>
          <p:nvPr/>
        </p:nvSpPr>
        <p:spPr>
          <a:xfrm>
            <a:off x="5512668" y="148888"/>
            <a:ext cx="6511085" cy="11695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0" dirty="0">
                <a:solidFill>
                  <a:srgbClr val="FFFFFF"/>
                </a:solidFill>
                <a:latin typeface="Noto Sans" panose="020B0502040504020204" pitchFamily="34"/>
                <a:ea typeface="Noto Sans" panose="020B0502040504020204" pitchFamily="34"/>
                <a:cs typeface="Noto Sans" panose="020B0502040504020204" pitchFamily="34"/>
              </a:rPr>
              <a:t>GISC Registration</a:t>
            </a:r>
            <a:endParaRPr kumimoji="0" lang="en-US" sz="7000" b="0"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grpSp>
        <p:nvGrpSpPr>
          <p:cNvPr id="12" name="Group 11"/>
          <p:cNvGrpSpPr/>
          <p:nvPr/>
        </p:nvGrpSpPr>
        <p:grpSpPr>
          <a:xfrm>
            <a:off x="1352550" y="1454150"/>
            <a:ext cx="4160118" cy="3613151"/>
            <a:chOff x="1111250" y="2736547"/>
            <a:chExt cx="3473207" cy="3016554"/>
          </a:xfrm>
        </p:grpSpPr>
        <p:sp>
          <p:nvSpPr>
            <p:cNvPr id="19" name="Freeform 18"/>
            <p:cNvSpPr>
              <a:spLocks/>
            </p:cNvSpPr>
            <p:nvPr/>
          </p:nvSpPr>
          <p:spPr bwMode="auto">
            <a:xfrm>
              <a:off x="1199068" y="3392988"/>
              <a:ext cx="3385389" cy="2360113"/>
            </a:xfrm>
            <a:custGeom>
              <a:avLst/>
              <a:gdLst>
                <a:gd name="T0" fmla="*/ 642 w 768"/>
                <a:gd name="T1" fmla="*/ 101 h 535"/>
                <a:gd name="T2" fmla="*/ 603 w 768"/>
                <a:gd name="T3" fmla="*/ 72 h 535"/>
                <a:gd name="T4" fmla="*/ 768 w 768"/>
                <a:gd name="T5" fmla="*/ 0 h 535"/>
                <a:gd name="T6" fmla="*/ 748 w 768"/>
                <a:gd name="T7" fmla="*/ 179 h 535"/>
                <a:gd name="T8" fmla="*/ 728 w 768"/>
                <a:gd name="T9" fmla="*/ 165 h 535"/>
                <a:gd name="T10" fmla="*/ 711 w 768"/>
                <a:gd name="T11" fmla="*/ 152 h 535"/>
                <a:gd name="T12" fmla="*/ 706 w 768"/>
                <a:gd name="T13" fmla="*/ 153 h 535"/>
                <a:gd name="T14" fmla="*/ 634 w 768"/>
                <a:gd name="T15" fmla="*/ 247 h 535"/>
                <a:gd name="T16" fmla="*/ 560 w 768"/>
                <a:gd name="T17" fmla="*/ 343 h 535"/>
                <a:gd name="T18" fmla="*/ 548 w 768"/>
                <a:gd name="T19" fmla="*/ 359 h 535"/>
                <a:gd name="T20" fmla="*/ 540 w 768"/>
                <a:gd name="T21" fmla="*/ 364 h 535"/>
                <a:gd name="T22" fmla="*/ 480 w 768"/>
                <a:gd name="T23" fmla="*/ 372 h 535"/>
                <a:gd name="T24" fmla="*/ 430 w 768"/>
                <a:gd name="T25" fmla="*/ 380 h 535"/>
                <a:gd name="T26" fmla="*/ 365 w 768"/>
                <a:gd name="T27" fmla="*/ 389 h 535"/>
                <a:gd name="T28" fmla="*/ 318 w 768"/>
                <a:gd name="T29" fmla="*/ 406 h 535"/>
                <a:gd name="T30" fmla="*/ 257 w 768"/>
                <a:gd name="T31" fmla="*/ 433 h 535"/>
                <a:gd name="T32" fmla="*/ 190 w 768"/>
                <a:gd name="T33" fmla="*/ 464 h 535"/>
                <a:gd name="T34" fmla="*/ 131 w 768"/>
                <a:gd name="T35" fmla="*/ 491 h 535"/>
                <a:gd name="T36" fmla="*/ 78 w 768"/>
                <a:gd name="T37" fmla="*/ 515 h 535"/>
                <a:gd name="T38" fmla="*/ 37 w 768"/>
                <a:gd name="T39" fmla="*/ 534 h 535"/>
                <a:gd name="T40" fmla="*/ 32 w 768"/>
                <a:gd name="T41" fmla="*/ 532 h 535"/>
                <a:gd name="T42" fmla="*/ 1 w 768"/>
                <a:gd name="T43" fmla="*/ 465 h 535"/>
                <a:gd name="T44" fmla="*/ 3 w 768"/>
                <a:gd name="T45" fmla="*/ 459 h 535"/>
                <a:gd name="T46" fmla="*/ 70 w 768"/>
                <a:gd name="T47" fmla="*/ 428 h 535"/>
                <a:gd name="T48" fmla="*/ 121 w 768"/>
                <a:gd name="T49" fmla="*/ 405 h 535"/>
                <a:gd name="T50" fmla="*/ 203 w 768"/>
                <a:gd name="T51" fmla="*/ 368 h 535"/>
                <a:gd name="T52" fmla="*/ 294 w 768"/>
                <a:gd name="T53" fmla="*/ 326 h 535"/>
                <a:gd name="T54" fmla="*/ 319 w 768"/>
                <a:gd name="T55" fmla="*/ 315 h 535"/>
                <a:gd name="T56" fmla="*/ 341 w 768"/>
                <a:gd name="T57" fmla="*/ 310 h 535"/>
                <a:gd name="T58" fmla="*/ 397 w 768"/>
                <a:gd name="T59" fmla="*/ 301 h 535"/>
                <a:gd name="T60" fmla="*/ 447 w 768"/>
                <a:gd name="T61" fmla="*/ 294 h 535"/>
                <a:gd name="T62" fmla="*/ 498 w 768"/>
                <a:gd name="T63" fmla="*/ 286 h 535"/>
                <a:gd name="T64" fmla="*/ 502 w 768"/>
                <a:gd name="T65" fmla="*/ 283 h 535"/>
                <a:gd name="T66" fmla="*/ 556 w 768"/>
                <a:gd name="T67" fmla="*/ 214 h 535"/>
                <a:gd name="T68" fmla="*/ 626 w 768"/>
                <a:gd name="T69" fmla="*/ 122 h 535"/>
                <a:gd name="T70" fmla="*/ 642 w 768"/>
                <a:gd name="T71" fmla="*/ 101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68" h="535">
                  <a:moveTo>
                    <a:pt x="642" y="101"/>
                  </a:moveTo>
                  <a:cubicBezTo>
                    <a:pt x="629" y="91"/>
                    <a:pt x="616" y="82"/>
                    <a:pt x="603" y="72"/>
                  </a:cubicBezTo>
                  <a:cubicBezTo>
                    <a:pt x="658" y="48"/>
                    <a:pt x="713" y="24"/>
                    <a:pt x="768" y="0"/>
                  </a:cubicBezTo>
                  <a:cubicBezTo>
                    <a:pt x="761" y="60"/>
                    <a:pt x="755" y="119"/>
                    <a:pt x="748" y="179"/>
                  </a:cubicBezTo>
                  <a:cubicBezTo>
                    <a:pt x="741" y="174"/>
                    <a:pt x="734" y="169"/>
                    <a:pt x="728" y="165"/>
                  </a:cubicBezTo>
                  <a:cubicBezTo>
                    <a:pt x="723" y="160"/>
                    <a:pt x="717" y="156"/>
                    <a:pt x="711" y="152"/>
                  </a:cubicBezTo>
                  <a:cubicBezTo>
                    <a:pt x="709" y="150"/>
                    <a:pt x="708" y="151"/>
                    <a:pt x="706" y="153"/>
                  </a:cubicBezTo>
                  <a:cubicBezTo>
                    <a:pt x="682" y="184"/>
                    <a:pt x="658" y="215"/>
                    <a:pt x="634" y="247"/>
                  </a:cubicBezTo>
                  <a:cubicBezTo>
                    <a:pt x="610" y="279"/>
                    <a:pt x="585" y="311"/>
                    <a:pt x="560" y="343"/>
                  </a:cubicBezTo>
                  <a:cubicBezTo>
                    <a:pt x="556" y="348"/>
                    <a:pt x="552" y="354"/>
                    <a:pt x="548" y="359"/>
                  </a:cubicBezTo>
                  <a:cubicBezTo>
                    <a:pt x="546" y="361"/>
                    <a:pt x="543" y="363"/>
                    <a:pt x="540" y="364"/>
                  </a:cubicBezTo>
                  <a:cubicBezTo>
                    <a:pt x="520" y="367"/>
                    <a:pt x="500" y="370"/>
                    <a:pt x="480" y="372"/>
                  </a:cubicBezTo>
                  <a:cubicBezTo>
                    <a:pt x="463" y="375"/>
                    <a:pt x="446" y="377"/>
                    <a:pt x="430" y="380"/>
                  </a:cubicBezTo>
                  <a:cubicBezTo>
                    <a:pt x="408" y="383"/>
                    <a:pt x="387" y="388"/>
                    <a:pt x="365" y="389"/>
                  </a:cubicBezTo>
                  <a:cubicBezTo>
                    <a:pt x="348" y="391"/>
                    <a:pt x="333" y="399"/>
                    <a:pt x="318" y="406"/>
                  </a:cubicBezTo>
                  <a:cubicBezTo>
                    <a:pt x="297" y="415"/>
                    <a:pt x="277" y="424"/>
                    <a:pt x="257" y="433"/>
                  </a:cubicBezTo>
                  <a:cubicBezTo>
                    <a:pt x="235" y="444"/>
                    <a:pt x="213" y="454"/>
                    <a:pt x="190" y="464"/>
                  </a:cubicBezTo>
                  <a:cubicBezTo>
                    <a:pt x="171" y="473"/>
                    <a:pt x="151" y="482"/>
                    <a:pt x="131" y="491"/>
                  </a:cubicBezTo>
                  <a:cubicBezTo>
                    <a:pt x="113" y="499"/>
                    <a:pt x="96" y="507"/>
                    <a:pt x="78" y="515"/>
                  </a:cubicBezTo>
                  <a:cubicBezTo>
                    <a:pt x="64" y="522"/>
                    <a:pt x="51" y="528"/>
                    <a:pt x="37" y="534"/>
                  </a:cubicBezTo>
                  <a:cubicBezTo>
                    <a:pt x="34" y="535"/>
                    <a:pt x="33" y="535"/>
                    <a:pt x="32" y="532"/>
                  </a:cubicBezTo>
                  <a:cubicBezTo>
                    <a:pt x="22" y="509"/>
                    <a:pt x="11" y="487"/>
                    <a:pt x="1" y="465"/>
                  </a:cubicBezTo>
                  <a:cubicBezTo>
                    <a:pt x="0" y="462"/>
                    <a:pt x="0" y="461"/>
                    <a:pt x="3" y="459"/>
                  </a:cubicBezTo>
                  <a:cubicBezTo>
                    <a:pt x="25" y="449"/>
                    <a:pt x="48" y="439"/>
                    <a:pt x="70" y="428"/>
                  </a:cubicBezTo>
                  <a:cubicBezTo>
                    <a:pt x="87" y="421"/>
                    <a:pt x="104" y="413"/>
                    <a:pt x="121" y="405"/>
                  </a:cubicBezTo>
                  <a:cubicBezTo>
                    <a:pt x="148" y="393"/>
                    <a:pt x="175" y="380"/>
                    <a:pt x="203" y="368"/>
                  </a:cubicBezTo>
                  <a:cubicBezTo>
                    <a:pt x="233" y="354"/>
                    <a:pt x="264" y="340"/>
                    <a:pt x="294" y="326"/>
                  </a:cubicBezTo>
                  <a:cubicBezTo>
                    <a:pt x="302" y="323"/>
                    <a:pt x="311" y="318"/>
                    <a:pt x="319" y="315"/>
                  </a:cubicBezTo>
                  <a:cubicBezTo>
                    <a:pt x="326" y="313"/>
                    <a:pt x="334" y="311"/>
                    <a:pt x="341" y="310"/>
                  </a:cubicBezTo>
                  <a:cubicBezTo>
                    <a:pt x="360" y="307"/>
                    <a:pt x="378" y="304"/>
                    <a:pt x="397" y="301"/>
                  </a:cubicBezTo>
                  <a:cubicBezTo>
                    <a:pt x="413" y="299"/>
                    <a:pt x="430" y="297"/>
                    <a:pt x="447" y="294"/>
                  </a:cubicBezTo>
                  <a:cubicBezTo>
                    <a:pt x="464" y="292"/>
                    <a:pt x="481" y="289"/>
                    <a:pt x="498" y="286"/>
                  </a:cubicBezTo>
                  <a:cubicBezTo>
                    <a:pt x="499" y="286"/>
                    <a:pt x="501" y="284"/>
                    <a:pt x="502" y="283"/>
                  </a:cubicBezTo>
                  <a:cubicBezTo>
                    <a:pt x="520" y="260"/>
                    <a:pt x="538" y="237"/>
                    <a:pt x="556" y="214"/>
                  </a:cubicBezTo>
                  <a:cubicBezTo>
                    <a:pt x="579" y="183"/>
                    <a:pt x="603" y="153"/>
                    <a:pt x="626" y="122"/>
                  </a:cubicBezTo>
                  <a:cubicBezTo>
                    <a:pt x="631" y="115"/>
                    <a:pt x="637" y="108"/>
                    <a:pt x="642" y="10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20" name="Freeform 19"/>
            <p:cNvSpPr>
              <a:spLocks/>
            </p:cNvSpPr>
            <p:nvPr/>
          </p:nvSpPr>
          <p:spPr bwMode="auto">
            <a:xfrm>
              <a:off x="2689782" y="2736547"/>
              <a:ext cx="1159199" cy="1918826"/>
            </a:xfrm>
            <a:custGeom>
              <a:avLst/>
              <a:gdLst>
                <a:gd name="T0" fmla="*/ 30 w 263"/>
                <a:gd name="T1" fmla="*/ 255 h 435"/>
                <a:gd name="T2" fmla="*/ 19 w 263"/>
                <a:gd name="T3" fmla="*/ 304 h 435"/>
                <a:gd name="T4" fmla="*/ 1 w 263"/>
                <a:gd name="T5" fmla="*/ 248 h 435"/>
                <a:gd name="T6" fmla="*/ 34 w 263"/>
                <a:gd name="T7" fmla="*/ 202 h 435"/>
                <a:gd name="T8" fmla="*/ 48 w 263"/>
                <a:gd name="T9" fmla="*/ 175 h 435"/>
                <a:gd name="T10" fmla="*/ 40 w 263"/>
                <a:gd name="T11" fmla="*/ 122 h 435"/>
                <a:gd name="T12" fmla="*/ 93 w 263"/>
                <a:gd name="T13" fmla="*/ 150 h 435"/>
                <a:gd name="T14" fmla="*/ 88 w 263"/>
                <a:gd name="T15" fmla="*/ 186 h 435"/>
                <a:gd name="T16" fmla="*/ 129 w 263"/>
                <a:gd name="T17" fmla="*/ 188 h 435"/>
                <a:gd name="T18" fmla="*/ 154 w 263"/>
                <a:gd name="T19" fmla="*/ 174 h 435"/>
                <a:gd name="T20" fmla="*/ 158 w 263"/>
                <a:gd name="T21" fmla="*/ 15 h 435"/>
                <a:gd name="T22" fmla="*/ 178 w 263"/>
                <a:gd name="T23" fmla="*/ 13 h 435"/>
                <a:gd name="T24" fmla="*/ 255 w 263"/>
                <a:gd name="T25" fmla="*/ 22 h 435"/>
                <a:gd name="T26" fmla="*/ 252 w 263"/>
                <a:gd name="T27" fmla="*/ 38 h 435"/>
                <a:gd name="T28" fmla="*/ 243 w 263"/>
                <a:gd name="T29" fmla="*/ 55 h 435"/>
                <a:gd name="T30" fmla="*/ 263 w 263"/>
                <a:gd name="T31" fmla="*/ 84 h 435"/>
                <a:gd name="T32" fmla="*/ 183 w 263"/>
                <a:gd name="T33" fmla="*/ 84 h 435"/>
                <a:gd name="T34" fmla="*/ 178 w 263"/>
                <a:gd name="T35" fmla="*/ 157 h 435"/>
                <a:gd name="T36" fmla="*/ 190 w 263"/>
                <a:gd name="T37" fmla="*/ 174 h 435"/>
                <a:gd name="T38" fmla="*/ 178 w 263"/>
                <a:gd name="T39" fmla="*/ 199 h 435"/>
                <a:gd name="T40" fmla="*/ 169 w 263"/>
                <a:gd name="T41" fmla="*/ 225 h 435"/>
                <a:gd name="T42" fmla="*/ 158 w 263"/>
                <a:gd name="T43" fmla="*/ 205 h 435"/>
                <a:gd name="T44" fmla="*/ 135 w 263"/>
                <a:gd name="T45" fmla="*/ 217 h 435"/>
                <a:gd name="T46" fmla="*/ 91 w 263"/>
                <a:gd name="T47" fmla="*/ 217 h 435"/>
                <a:gd name="T48" fmla="*/ 95 w 263"/>
                <a:gd name="T49" fmla="*/ 276 h 435"/>
                <a:gd name="T50" fmla="*/ 102 w 263"/>
                <a:gd name="T51" fmla="*/ 292 h 435"/>
                <a:gd name="T52" fmla="*/ 149 w 263"/>
                <a:gd name="T53" fmla="*/ 312 h 435"/>
                <a:gd name="T54" fmla="*/ 171 w 263"/>
                <a:gd name="T55" fmla="*/ 381 h 435"/>
                <a:gd name="T56" fmla="*/ 140 w 263"/>
                <a:gd name="T57" fmla="*/ 364 h 435"/>
                <a:gd name="T58" fmla="*/ 120 w 263"/>
                <a:gd name="T59" fmla="*/ 330 h 435"/>
                <a:gd name="T60" fmla="*/ 89 w 263"/>
                <a:gd name="T61" fmla="*/ 321 h 435"/>
                <a:gd name="T62" fmla="*/ 92 w 263"/>
                <a:gd name="T63" fmla="*/ 365 h 435"/>
                <a:gd name="T64" fmla="*/ 63 w 263"/>
                <a:gd name="T65" fmla="*/ 423 h 435"/>
                <a:gd name="T66" fmla="*/ 35 w 263"/>
                <a:gd name="T67" fmla="*/ 408 h 435"/>
                <a:gd name="T68" fmla="*/ 60 w 263"/>
                <a:gd name="T69" fmla="*/ 359 h 435"/>
                <a:gd name="T70" fmla="*/ 53 w 263"/>
                <a:gd name="T71" fmla="*/ 320 h 435"/>
                <a:gd name="T72" fmla="*/ 41 w 263"/>
                <a:gd name="T73" fmla="*/ 242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63" h="435">
                  <a:moveTo>
                    <a:pt x="40" y="239"/>
                  </a:moveTo>
                  <a:cubicBezTo>
                    <a:pt x="33" y="241"/>
                    <a:pt x="29" y="249"/>
                    <a:pt x="30" y="255"/>
                  </a:cubicBezTo>
                  <a:cubicBezTo>
                    <a:pt x="31" y="267"/>
                    <a:pt x="32" y="278"/>
                    <a:pt x="32" y="290"/>
                  </a:cubicBezTo>
                  <a:cubicBezTo>
                    <a:pt x="32" y="298"/>
                    <a:pt x="27" y="304"/>
                    <a:pt x="19" y="304"/>
                  </a:cubicBezTo>
                  <a:cubicBezTo>
                    <a:pt x="11" y="305"/>
                    <a:pt x="5" y="300"/>
                    <a:pt x="4" y="291"/>
                  </a:cubicBezTo>
                  <a:cubicBezTo>
                    <a:pt x="3" y="277"/>
                    <a:pt x="3" y="262"/>
                    <a:pt x="1" y="248"/>
                  </a:cubicBezTo>
                  <a:cubicBezTo>
                    <a:pt x="0" y="240"/>
                    <a:pt x="2" y="235"/>
                    <a:pt x="7" y="230"/>
                  </a:cubicBezTo>
                  <a:cubicBezTo>
                    <a:pt x="17" y="221"/>
                    <a:pt x="25" y="211"/>
                    <a:pt x="34" y="202"/>
                  </a:cubicBezTo>
                  <a:cubicBezTo>
                    <a:pt x="36" y="200"/>
                    <a:pt x="37" y="199"/>
                    <a:pt x="37" y="197"/>
                  </a:cubicBezTo>
                  <a:cubicBezTo>
                    <a:pt x="38" y="189"/>
                    <a:pt x="40" y="181"/>
                    <a:pt x="48" y="175"/>
                  </a:cubicBezTo>
                  <a:cubicBezTo>
                    <a:pt x="35" y="168"/>
                    <a:pt x="29" y="157"/>
                    <a:pt x="30" y="143"/>
                  </a:cubicBezTo>
                  <a:cubicBezTo>
                    <a:pt x="30" y="135"/>
                    <a:pt x="34" y="128"/>
                    <a:pt x="40" y="122"/>
                  </a:cubicBezTo>
                  <a:cubicBezTo>
                    <a:pt x="52" y="111"/>
                    <a:pt x="72" y="111"/>
                    <a:pt x="84" y="123"/>
                  </a:cubicBezTo>
                  <a:cubicBezTo>
                    <a:pt x="91" y="131"/>
                    <a:pt x="94" y="139"/>
                    <a:pt x="93" y="150"/>
                  </a:cubicBezTo>
                  <a:cubicBezTo>
                    <a:pt x="92" y="160"/>
                    <a:pt x="86" y="168"/>
                    <a:pt x="78" y="173"/>
                  </a:cubicBezTo>
                  <a:cubicBezTo>
                    <a:pt x="82" y="178"/>
                    <a:pt x="84" y="182"/>
                    <a:pt x="88" y="186"/>
                  </a:cubicBezTo>
                  <a:cubicBezTo>
                    <a:pt x="88" y="187"/>
                    <a:pt x="90" y="188"/>
                    <a:pt x="92" y="188"/>
                  </a:cubicBezTo>
                  <a:cubicBezTo>
                    <a:pt x="104" y="188"/>
                    <a:pt x="117" y="188"/>
                    <a:pt x="129" y="188"/>
                  </a:cubicBezTo>
                  <a:cubicBezTo>
                    <a:pt x="131" y="188"/>
                    <a:pt x="133" y="187"/>
                    <a:pt x="135" y="186"/>
                  </a:cubicBezTo>
                  <a:cubicBezTo>
                    <a:pt x="141" y="182"/>
                    <a:pt x="147" y="178"/>
                    <a:pt x="154" y="174"/>
                  </a:cubicBezTo>
                  <a:cubicBezTo>
                    <a:pt x="157" y="172"/>
                    <a:pt x="158" y="169"/>
                    <a:pt x="158" y="165"/>
                  </a:cubicBezTo>
                  <a:cubicBezTo>
                    <a:pt x="158" y="115"/>
                    <a:pt x="158" y="65"/>
                    <a:pt x="158" y="15"/>
                  </a:cubicBezTo>
                  <a:cubicBezTo>
                    <a:pt x="158" y="11"/>
                    <a:pt x="159" y="6"/>
                    <a:pt x="163" y="4"/>
                  </a:cubicBezTo>
                  <a:cubicBezTo>
                    <a:pt x="170" y="0"/>
                    <a:pt x="178" y="4"/>
                    <a:pt x="178" y="13"/>
                  </a:cubicBezTo>
                  <a:cubicBezTo>
                    <a:pt x="179" y="22"/>
                    <a:pt x="179" y="22"/>
                    <a:pt x="187" y="22"/>
                  </a:cubicBezTo>
                  <a:cubicBezTo>
                    <a:pt x="210" y="22"/>
                    <a:pt x="232" y="22"/>
                    <a:pt x="255" y="22"/>
                  </a:cubicBezTo>
                  <a:cubicBezTo>
                    <a:pt x="257" y="22"/>
                    <a:pt x="259" y="22"/>
                    <a:pt x="263" y="22"/>
                  </a:cubicBezTo>
                  <a:cubicBezTo>
                    <a:pt x="259" y="28"/>
                    <a:pt x="255" y="33"/>
                    <a:pt x="252" y="38"/>
                  </a:cubicBezTo>
                  <a:cubicBezTo>
                    <a:pt x="249" y="42"/>
                    <a:pt x="246" y="46"/>
                    <a:pt x="244" y="49"/>
                  </a:cubicBezTo>
                  <a:cubicBezTo>
                    <a:pt x="242" y="51"/>
                    <a:pt x="242" y="53"/>
                    <a:pt x="243" y="55"/>
                  </a:cubicBezTo>
                  <a:cubicBezTo>
                    <a:pt x="249" y="63"/>
                    <a:pt x="254" y="71"/>
                    <a:pt x="260" y="79"/>
                  </a:cubicBezTo>
                  <a:cubicBezTo>
                    <a:pt x="261" y="80"/>
                    <a:pt x="262" y="82"/>
                    <a:pt x="263" y="84"/>
                  </a:cubicBezTo>
                  <a:cubicBezTo>
                    <a:pt x="260" y="84"/>
                    <a:pt x="259" y="84"/>
                    <a:pt x="257" y="84"/>
                  </a:cubicBezTo>
                  <a:cubicBezTo>
                    <a:pt x="232" y="84"/>
                    <a:pt x="208" y="84"/>
                    <a:pt x="183" y="84"/>
                  </a:cubicBezTo>
                  <a:cubicBezTo>
                    <a:pt x="179" y="84"/>
                    <a:pt x="178" y="85"/>
                    <a:pt x="178" y="89"/>
                  </a:cubicBezTo>
                  <a:cubicBezTo>
                    <a:pt x="178" y="112"/>
                    <a:pt x="178" y="134"/>
                    <a:pt x="178" y="157"/>
                  </a:cubicBezTo>
                  <a:cubicBezTo>
                    <a:pt x="178" y="160"/>
                    <a:pt x="179" y="161"/>
                    <a:pt x="182" y="163"/>
                  </a:cubicBezTo>
                  <a:cubicBezTo>
                    <a:pt x="187" y="164"/>
                    <a:pt x="190" y="168"/>
                    <a:pt x="190" y="174"/>
                  </a:cubicBezTo>
                  <a:cubicBezTo>
                    <a:pt x="191" y="180"/>
                    <a:pt x="189" y="185"/>
                    <a:pt x="184" y="188"/>
                  </a:cubicBezTo>
                  <a:cubicBezTo>
                    <a:pt x="179" y="190"/>
                    <a:pt x="178" y="194"/>
                    <a:pt x="178" y="199"/>
                  </a:cubicBezTo>
                  <a:cubicBezTo>
                    <a:pt x="178" y="204"/>
                    <a:pt x="178" y="210"/>
                    <a:pt x="178" y="215"/>
                  </a:cubicBezTo>
                  <a:cubicBezTo>
                    <a:pt x="178" y="222"/>
                    <a:pt x="175" y="225"/>
                    <a:pt x="169" y="225"/>
                  </a:cubicBezTo>
                  <a:cubicBezTo>
                    <a:pt x="163" y="226"/>
                    <a:pt x="159" y="222"/>
                    <a:pt x="158" y="216"/>
                  </a:cubicBezTo>
                  <a:cubicBezTo>
                    <a:pt x="158" y="213"/>
                    <a:pt x="158" y="210"/>
                    <a:pt x="158" y="205"/>
                  </a:cubicBezTo>
                  <a:cubicBezTo>
                    <a:pt x="153" y="209"/>
                    <a:pt x="149" y="212"/>
                    <a:pt x="144" y="214"/>
                  </a:cubicBezTo>
                  <a:cubicBezTo>
                    <a:pt x="142" y="216"/>
                    <a:pt x="138" y="217"/>
                    <a:pt x="135" y="217"/>
                  </a:cubicBezTo>
                  <a:cubicBezTo>
                    <a:pt x="122" y="217"/>
                    <a:pt x="109" y="217"/>
                    <a:pt x="96" y="216"/>
                  </a:cubicBezTo>
                  <a:cubicBezTo>
                    <a:pt x="94" y="216"/>
                    <a:pt x="93" y="217"/>
                    <a:pt x="91" y="217"/>
                  </a:cubicBezTo>
                  <a:cubicBezTo>
                    <a:pt x="92" y="225"/>
                    <a:pt x="92" y="234"/>
                    <a:pt x="93" y="243"/>
                  </a:cubicBezTo>
                  <a:cubicBezTo>
                    <a:pt x="94" y="254"/>
                    <a:pt x="94" y="265"/>
                    <a:pt x="95" y="276"/>
                  </a:cubicBezTo>
                  <a:cubicBezTo>
                    <a:pt x="96" y="279"/>
                    <a:pt x="96" y="282"/>
                    <a:pt x="96" y="285"/>
                  </a:cubicBezTo>
                  <a:cubicBezTo>
                    <a:pt x="96" y="289"/>
                    <a:pt x="99" y="290"/>
                    <a:pt x="102" y="292"/>
                  </a:cubicBezTo>
                  <a:cubicBezTo>
                    <a:pt x="115" y="295"/>
                    <a:pt x="128" y="299"/>
                    <a:pt x="140" y="303"/>
                  </a:cubicBezTo>
                  <a:cubicBezTo>
                    <a:pt x="143" y="305"/>
                    <a:pt x="147" y="309"/>
                    <a:pt x="149" y="312"/>
                  </a:cubicBezTo>
                  <a:cubicBezTo>
                    <a:pt x="157" y="328"/>
                    <a:pt x="165" y="344"/>
                    <a:pt x="174" y="360"/>
                  </a:cubicBezTo>
                  <a:cubicBezTo>
                    <a:pt x="178" y="367"/>
                    <a:pt x="177" y="376"/>
                    <a:pt x="171" y="381"/>
                  </a:cubicBezTo>
                  <a:cubicBezTo>
                    <a:pt x="165" y="385"/>
                    <a:pt x="155" y="386"/>
                    <a:pt x="150" y="380"/>
                  </a:cubicBezTo>
                  <a:cubicBezTo>
                    <a:pt x="146" y="375"/>
                    <a:pt x="144" y="370"/>
                    <a:pt x="140" y="364"/>
                  </a:cubicBezTo>
                  <a:cubicBezTo>
                    <a:pt x="135" y="354"/>
                    <a:pt x="130" y="344"/>
                    <a:pt x="125" y="335"/>
                  </a:cubicBezTo>
                  <a:cubicBezTo>
                    <a:pt x="124" y="333"/>
                    <a:pt x="122" y="330"/>
                    <a:pt x="120" y="330"/>
                  </a:cubicBezTo>
                  <a:cubicBezTo>
                    <a:pt x="110" y="327"/>
                    <a:pt x="101" y="324"/>
                    <a:pt x="91" y="321"/>
                  </a:cubicBezTo>
                  <a:cubicBezTo>
                    <a:pt x="91" y="321"/>
                    <a:pt x="90" y="321"/>
                    <a:pt x="89" y="321"/>
                  </a:cubicBezTo>
                  <a:cubicBezTo>
                    <a:pt x="89" y="327"/>
                    <a:pt x="90" y="334"/>
                    <a:pt x="90" y="340"/>
                  </a:cubicBezTo>
                  <a:cubicBezTo>
                    <a:pt x="91" y="348"/>
                    <a:pt x="93" y="357"/>
                    <a:pt x="92" y="365"/>
                  </a:cubicBezTo>
                  <a:cubicBezTo>
                    <a:pt x="91" y="371"/>
                    <a:pt x="88" y="378"/>
                    <a:pt x="85" y="383"/>
                  </a:cubicBezTo>
                  <a:cubicBezTo>
                    <a:pt x="78" y="397"/>
                    <a:pt x="70" y="410"/>
                    <a:pt x="63" y="423"/>
                  </a:cubicBezTo>
                  <a:cubicBezTo>
                    <a:pt x="58" y="432"/>
                    <a:pt x="49" y="435"/>
                    <a:pt x="41" y="431"/>
                  </a:cubicBezTo>
                  <a:cubicBezTo>
                    <a:pt x="33" y="426"/>
                    <a:pt x="30" y="417"/>
                    <a:pt x="35" y="408"/>
                  </a:cubicBezTo>
                  <a:cubicBezTo>
                    <a:pt x="43" y="394"/>
                    <a:pt x="51" y="379"/>
                    <a:pt x="59" y="365"/>
                  </a:cubicBezTo>
                  <a:cubicBezTo>
                    <a:pt x="60" y="363"/>
                    <a:pt x="60" y="361"/>
                    <a:pt x="60" y="359"/>
                  </a:cubicBezTo>
                  <a:cubicBezTo>
                    <a:pt x="60" y="349"/>
                    <a:pt x="59" y="340"/>
                    <a:pt x="58" y="330"/>
                  </a:cubicBezTo>
                  <a:cubicBezTo>
                    <a:pt x="58" y="326"/>
                    <a:pt x="57" y="323"/>
                    <a:pt x="53" y="320"/>
                  </a:cubicBezTo>
                  <a:cubicBezTo>
                    <a:pt x="48" y="316"/>
                    <a:pt x="46" y="309"/>
                    <a:pt x="45" y="302"/>
                  </a:cubicBezTo>
                  <a:cubicBezTo>
                    <a:pt x="44" y="282"/>
                    <a:pt x="42" y="262"/>
                    <a:pt x="41" y="242"/>
                  </a:cubicBezTo>
                  <a:cubicBezTo>
                    <a:pt x="41" y="241"/>
                    <a:pt x="41" y="240"/>
                    <a:pt x="40" y="239"/>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82F39"/>
                </a:solidFill>
                <a:effectLst/>
                <a:uLnTx/>
                <a:uFillTx/>
                <a:latin typeface="Calibri" panose="020F0502020204030204"/>
                <a:ea typeface="+mn-ea"/>
                <a:cs typeface="+mn-cs"/>
              </a:endParaRPr>
            </a:p>
          </p:txBody>
        </p:sp>
        <p:sp>
          <p:nvSpPr>
            <p:cNvPr id="21" name="Freeform 20"/>
            <p:cNvSpPr>
              <a:spLocks/>
            </p:cNvSpPr>
            <p:nvPr/>
          </p:nvSpPr>
          <p:spPr bwMode="auto">
            <a:xfrm>
              <a:off x="1111250" y="4178960"/>
              <a:ext cx="656441" cy="1124072"/>
            </a:xfrm>
            <a:custGeom>
              <a:avLst/>
              <a:gdLst>
                <a:gd name="T0" fmla="*/ 72 w 149"/>
                <a:gd name="T1" fmla="*/ 163 h 255"/>
                <a:gd name="T2" fmla="*/ 74 w 149"/>
                <a:gd name="T3" fmla="*/ 182 h 255"/>
                <a:gd name="T4" fmla="*/ 75 w 149"/>
                <a:gd name="T5" fmla="*/ 198 h 255"/>
                <a:gd name="T6" fmla="*/ 71 w 149"/>
                <a:gd name="T7" fmla="*/ 211 h 255"/>
                <a:gd name="T8" fmla="*/ 54 w 149"/>
                <a:gd name="T9" fmla="*/ 244 h 255"/>
                <a:gd name="T10" fmla="*/ 35 w 149"/>
                <a:gd name="T11" fmla="*/ 250 h 255"/>
                <a:gd name="T12" fmla="*/ 33 w 149"/>
                <a:gd name="T13" fmla="*/ 232 h 255"/>
                <a:gd name="T14" fmla="*/ 49 w 149"/>
                <a:gd name="T15" fmla="*/ 199 h 255"/>
                <a:gd name="T16" fmla="*/ 51 w 149"/>
                <a:gd name="T17" fmla="*/ 193 h 255"/>
                <a:gd name="T18" fmla="*/ 48 w 149"/>
                <a:gd name="T19" fmla="*/ 170 h 255"/>
                <a:gd name="T20" fmla="*/ 45 w 149"/>
                <a:gd name="T21" fmla="*/ 165 h 255"/>
                <a:gd name="T22" fmla="*/ 37 w 149"/>
                <a:gd name="T23" fmla="*/ 149 h 255"/>
                <a:gd name="T24" fmla="*/ 33 w 149"/>
                <a:gd name="T25" fmla="*/ 106 h 255"/>
                <a:gd name="T26" fmla="*/ 32 w 149"/>
                <a:gd name="T27" fmla="*/ 101 h 255"/>
                <a:gd name="T28" fmla="*/ 24 w 149"/>
                <a:gd name="T29" fmla="*/ 116 h 255"/>
                <a:gd name="T30" fmla="*/ 27 w 149"/>
                <a:gd name="T31" fmla="*/ 141 h 255"/>
                <a:gd name="T32" fmla="*/ 11 w 149"/>
                <a:gd name="T33" fmla="*/ 152 h 255"/>
                <a:gd name="T34" fmla="*/ 5 w 149"/>
                <a:gd name="T35" fmla="*/ 141 h 255"/>
                <a:gd name="T36" fmla="*/ 2 w 149"/>
                <a:gd name="T37" fmla="*/ 114 h 255"/>
                <a:gd name="T38" fmla="*/ 9 w 149"/>
                <a:gd name="T39" fmla="*/ 91 h 255"/>
                <a:gd name="T40" fmla="*/ 27 w 149"/>
                <a:gd name="T41" fmla="*/ 72 h 255"/>
                <a:gd name="T42" fmla="*/ 29 w 149"/>
                <a:gd name="T43" fmla="*/ 68 h 255"/>
                <a:gd name="T44" fmla="*/ 36 w 149"/>
                <a:gd name="T45" fmla="*/ 51 h 255"/>
                <a:gd name="T46" fmla="*/ 22 w 149"/>
                <a:gd name="T47" fmla="*/ 23 h 255"/>
                <a:gd name="T48" fmla="*/ 34 w 149"/>
                <a:gd name="T49" fmla="*/ 7 h 255"/>
                <a:gd name="T50" fmla="*/ 68 w 149"/>
                <a:gd name="T51" fmla="*/ 16 h 255"/>
                <a:gd name="T52" fmla="*/ 60 w 149"/>
                <a:gd name="T53" fmla="*/ 48 h 255"/>
                <a:gd name="T54" fmla="*/ 68 w 149"/>
                <a:gd name="T55" fmla="*/ 59 h 255"/>
                <a:gd name="T56" fmla="*/ 71 w 149"/>
                <a:gd name="T57" fmla="*/ 60 h 255"/>
                <a:gd name="T58" fmla="*/ 100 w 149"/>
                <a:gd name="T59" fmla="*/ 60 h 255"/>
                <a:gd name="T60" fmla="*/ 105 w 149"/>
                <a:gd name="T61" fmla="*/ 58 h 255"/>
                <a:gd name="T62" fmla="*/ 129 w 149"/>
                <a:gd name="T63" fmla="*/ 40 h 255"/>
                <a:gd name="T64" fmla="*/ 146 w 149"/>
                <a:gd name="T65" fmla="*/ 42 h 255"/>
                <a:gd name="T66" fmla="*/ 143 w 149"/>
                <a:gd name="T67" fmla="*/ 58 h 255"/>
                <a:gd name="T68" fmla="*/ 112 w 149"/>
                <a:gd name="T69" fmla="*/ 80 h 255"/>
                <a:gd name="T70" fmla="*/ 106 w 149"/>
                <a:gd name="T71" fmla="*/ 82 h 255"/>
                <a:gd name="T72" fmla="*/ 77 w 149"/>
                <a:gd name="T73" fmla="*/ 82 h 255"/>
                <a:gd name="T74" fmla="*/ 71 w 149"/>
                <a:gd name="T75" fmla="*/ 82 h 255"/>
                <a:gd name="T76" fmla="*/ 73 w 149"/>
                <a:gd name="T77" fmla="*/ 105 h 255"/>
                <a:gd name="T78" fmla="*/ 76 w 149"/>
                <a:gd name="T79" fmla="*/ 133 h 255"/>
                <a:gd name="T80" fmla="*/ 82 w 149"/>
                <a:gd name="T81" fmla="*/ 141 h 255"/>
                <a:gd name="T82" fmla="*/ 109 w 149"/>
                <a:gd name="T83" fmla="*/ 149 h 255"/>
                <a:gd name="T84" fmla="*/ 118 w 149"/>
                <a:gd name="T85" fmla="*/ 155 h 255"/>
                <a:gd name="T86" fmla="*/ 140 w 149"/>
                <a:gd name="T87" fmla="*/ 193 h 255"/>
                <a:gd name="T88" fmla="*/ 135 w 149"/>
                <a:gd name="T89" fmla="*/ 210 h 255"/>
                <a:gd name="T90" fmla="*/ 118 w 149"/>
                <a:gd name="T91" fmla="*/ 205 h 255"/>
                <a:gd name="T92" fmla="*/ 101 w 149"/>
                <a:gd name="T93" fmla="*/ 174 h 255"/>
                <a:gd name="T94" fmla="*/ 97 w 149"/>
                <a:gd name="T95" fmla="*/ 171 h 255"/>
                <a:gd name="T96" fmla="*/ 72 w 149"/>
                <a:gd name="T97" fmla="*/ 163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9" h="255">
                  <a:moveTo>
                    <a:pt x="72" y="163"/>
                  </a:moveTo>
                  <a:cubicBezTo>
                    <a:pt x="72" y="170"/>
                    <a:pt x="73" y="176"/>
                    <a:pt x="74" y="182"/>
                  </a:cubicBezTo>
                  <a:cubicBezTo>
                    <a:pt x="74" y="187"/>
                    <a:pt x="76" y="193"/>
                    <a:pt x="75" y="198"/>
                  </a:cubicBezTo>
                  <a:cubicBezTo>
                    <a:pt x="75" y="203"/>
                    <a:pt x="73" y="207"/>
                    <a:pt x="71" y="211"/>
                  </a:cubicBezTo>
                  <a:cubicBezTo>
                    <a:pt x="66" y="222"/>
                    <a:pt x="60" y="233"/>
                    <a:pt x="54" y="244"/>
                  </a:cubicBezTo>
                  <a:cubicBezTo>
                    <a:pt x="50" y="252"/>
                    <a:pt x="42" y="255"/>
                    <a:pt x="35" y="250"/>
                  </a:cubicBezTo>
                  <a:cubicBezTo>
                    <a:pt x="30" y="246"/>
                    <a:pt x="29" y="239"/>
                    <a:pt x="33" y="232"/>
                  </a:cubicBezTo>
                  <a:cubicBezTo>
                    <a:pt x="38" y="221"/>
                    <a:pt x="44" y="210"/>
                    <a:pt x="49" y="199"/>
                  </a:cubicBezTo>
                  <a:cubicBezTo>
                    <a:pt x="50" y="197"/>
                    <a:pt x="51" y="195"/>
                    <a:pt x="51" y="193"/>
                  </a:cubicBezTo>
                  <a:cubicBezTo>
                    <a:pt x="50" y="185"/>
                    <a:pt x="49" y="177"/>
                    <a:pt x="48" y="170"/>
                  </a:cubicBezTo>
                  <a:cubicBezTo>
                    <a:pt x="48" y="168"/>
                    <a:pt x="47" y="166"/>
                    <a:pt x="45" y="165"/>
                  </a:cubicBezTo>
                  <a:cubicBezTo>
                    <a:pt x="40" y="161"/>
                    <a:pt x="38" y="155"/>
                    <a:pt x="37" y="149"/>
                  </a:cubicBezTo>
                  <a:cubicBezTo>
                    <a:pt x="36" y="134"/>
                    <a:pt x="35" y="120"/>
                    <a:pt x="33" y="106"/>
                  </a:cubicBezTo>
                  <a:cubicBezTo>
                    <a:pt x="33" y="105"/>
                    <a:pt x="32" y="103"/>
                    <a:pt x="32" y="101"/>
                  </a:cubicBezTo>
                  <a:cubicBezTo>
                    <a:pt x="27" y="105"/>
                    <a:pt x="23" y="109"/>
                    <a:pt x="24" y="116"/>
                  </a:cubicBezTo>
                  <a:cubicBezTo>
                    <a:pt x="26" y="124"/>
                    <a:pt x="26" y="132"/>
                    <a:pt x="27" y="141"/>
                  </a:cubicBezTo>
                  <a:cubicBezTo>
                    <a:pt x="28" y="150"/>
                    <a:pt x="20" y="155"/>
                    <a:pt x="11" y="152"/>
                  </a:cubicBezTo>
                  <a:cubicBezTo>
                    <a:pt x="7" y="150"/>
                    <a:pt x="5" y="146"/>
                    <a:pt x="5" y="141"/>
                  </a:cubicBezTo>
                  <a:cubicBezTo>
                    <a:pt x="4" y="132"/>
                    <a:pt x="4" y="123"/>
                    <a:pt x="2" y="114"/>
                  </a:cubicBezTo>
                  <a:cubicBezTo>
                    <a:pt x="0" y="104"/>
                    <a:pt x="3" y="98"/>
                    <a:pt x="9" y="91"/>
                  </a:cubicBezTo>
                  <a:cubicBezTo>
                    <a:pt x="16" y="85"/>
                    <a:pt x="21" y="79"/>
                    <a:pt x="27" y="72"/>
                  </a:cubicBezTo>
                  <a:cubicBezTo>
                    <a:pt x="28" y="71"/>
                    <a:pt x="29" y="69"/>
                    <a:pt x="29" y="68"/>
                  </a:cubicBezTo>
                  <a:cubicBezTo>
                    <a:pt x="29" y="61"/>
                    <a:pt x="32" y="56"/>
                    <a:pt x="36" y="51"/>
                  </a:cubicBezTo>
                  <a:cubicBezTo>
                    <a:pt x="26" y="45"/>
                    <a:pt x="20" y="36"/>
                    <a:pt x="22" y="23"/>
                  </a:cubicBezTo>
                  <a:cubicBezTo>
                    <a:pt x="24" y="16"/>
                    <a:pt x="28" y="10"/>
                    <a:pt x="34" y="7"/>
                  </a:cubicBezTo>
                  <a:cubicBezTo>
                    <a:pt x="45" y="0"/>
                    <a:pt x="62" y="4"/>
                    <a:pt x="68" y="16"/>
                  </a:cubicBezTo>
                  <a:cubicBezTo>
                    <a:pt x="75" y="29"/>
                    <a:pt x="71" y="43"/>
                    <a:pt x="60" y="48"/>
                  </a:cubicBezTo>
                  <a:cubicBezTo>
                    <a:pt x="62" y="52"/>
                    <a:pt x="65" y="56"/>
                    <a:pt x="68" y="59"/>
                  </a:cubicBezTo>
                  <a:cubicBezTo>
                    <a:pt x="69" y="60"/>
                    <a:pt x="70" y="60"/>
                    <a:pt x="71" y="60"/>
                  </a:cubicBezTo>
                  <a:cubicBezTo>
                    <a:pt x="81" y="60"/>
                    <a:pt x="90" y="60"/>
                    <a:pt x="100" y="60"/>
                  </a:cubicBezTo>
                  <a:cubicBezTo>
                    <a:pt x="101" y="60"/>
                    <a:pt x="103" y="59"/>
                    <a:pt x="105" y="58"/>
                  </a:cubicBezTo>
                  <a:cubicBezTo>
                    <a:pt x="113" y="52"/>
                    <a:pt x="121" y="46"/>
                    <a:pt x="129" y="40"/>
                  </a:cubicBezTo>
                  <a:cubicBezTo>
                    <a:pt x="135" y="36"/>
                    <a:pt x="142" y="37"/>
                    <a:pt x="146" y="42"/>
                  </a:cubicBezTo>
                  <a:cubicBezTo>
                    <a:pt x="149" y="46"/>
                    <a:pt x="149" y="54"/>
                    <a:pt x="143" y="58"/>
                  </a:cubicBezTo>
                  <a:cubicBezTo>
                    <a:pt x="132" y="65"/>
                    <a:pt x="122" y="73"/>
                    <a:pt x="112" y="80"/>
                  </a:cubicBezTo>
                  <a:cubicBezTo>
                    <a:pt x="110" y="81"/>
                    <a:pt x="108" y="82"/>
                    <a:pt x="106" y="82"/>
                  </a:cubicBezTo>
                  <a:cubicBezTo>
                    <a:pt x="96" y="82"/>
                    <a:pt x="87" y="82"/>
                    <a:pt x="77" y="82"/>
                  </a:cubicBezTo>
                  <a:cubicBezTo>
                    <a:pt x="76" y="82"/>
                    <a:pt x="74" y="82"/>
                    <a:pt x="71" y="82"/>
                  </a:cubicBezTo>
                  <a:cubicBezTo>
                    <a:pt x="72" y="90"/>
                    <a:pt x="73" y="98"/>
                    <a:pt x="73" y="105"/>
                  </a:cubicBezTo>
                  <a:cubicBezTo>
                    <a:pt x="74" y="114"/>
                    <a:pt x="75" y="124"/>
                    <a:pt x="76" y="133"/>
                  </a:cubicBezTo>
                  <a:cubicBezTo>
                    <a:pt x="77" y="137"/>
                    <a:pt x="77" y="140"/>
                    <a:pt x="82" y="141"/>
                  </a:cubicBezTo>
                  <a:cubicBezTo>
                    <a:pt x="91" y="143"/>
                    <a:pt x="100" y="146"/>
                    <a:pt x="109" y="149"/>
                  </a:cubicBezTo>
                  <a:cubicBezTo>
                    <a:pt x="112" y="150"/>
                    <a:pt x="116" y="152"/>
                    <a:pt x="118" y="155"/>
                  </a:cubicBezTo>
                  <a:cubicBezTo>
                    <a:pt x="125" y="168"/>
                    <a:pt x="132" y="181"/>
                    <a:pt x="140" y="193"/>
                  </a:cubicBezTo>
                  <a:cubicBezTo>
                    <a:pt x="143" y="200"/>
                    <a:pt x="141" y="207"/>
                    <a:pt x="135" y="210"/>
                  </a:cubicBezTo>
                  <a:cubicBezTo>
                    <a:pt x="129" y="214"/>
                    <a:pt x="122" y="212"/>
                    <a:pt x="118" y="205"/>
                  </a:cubicBezTo>
                  <a:cubicBezTo>
                    <a:pt x="112" y="195"/>
                    <a:pt x="107" y="185"/>
                    <a:pt x="101" y="174"/>
                  </a:cubicBezTo>
                  <a:cubicBezTo>
                    <a:pt x="100" y="173"/>
                    <a:pt x="99" y="171"/>
                    <a:pt x="97" y="171"/>
                  </a:cubicBezTo>
                  <a:cubicBezTo>
                    <a:pt x="89" y="168"/>
                    <a:pt x="81" y="166"/>
                    <a:pt x="72" y="163"/>
                  </a:cubicBezTo>
                  <a:close/>
                </a:path>
              </a:pathLst>
            </a:custGeom>
            <a:solidFill>
              <a:schemeClr val="accent5">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82F39"/>
                </a:solidFill>
                <a:effectLst/>
                <a:uLnTx/>
                <a:uFillTx/>
                <a:latin typeface="Calibri" panose="020F0502020204030204"/>
                <a:ea typeface="+mn-ea"/>
                <a:cs typeface="+mn-cs"/>
              </a:endParaRPr>
            </a:p>
          </p:txBody>
        </p:sp>
        <p:sp>
          <p:nvSpPr>
            <p:cNvPr id="22" name="Freeform 21"/>
            <p:cNvSpPr>
              <a:spLocks/>
            </p:cNvSpPr>
            <p:nvPr/>
          </p:nvSpPr>
          <p:spPr bwMode="auto">
            <a:xfrm>
              <a:off x="1837946" y="3856228"/>
              <a:ext cx="656441" cy="1121877"/>
            </a:xfrm>
            <a:custGeom>
              <a:avLst/>
              <a:gdLst>
                <a:gd name="T0" fmla="*/ 59 w 149"/>
                <a:gd name="T1" fmla="*/ 48 h 254"/>
                <a:gd name="T2" fmla="*/ 67 w 149"/>
                <a:gd name="T3" fmla="*/ 58 h 254"/>
                <a:gd name="T4" fmla="*/ 71 w 149"/>
                <a:gd name="T5" fmla="*/ 59 h 254"/>
                <a:gd name="T6" fmla="*/ 98 w 149"/>
                <a:gd name="T7" fmla="*/ 59 h 254"/>
                <a:gd name="T8" fmla="*/ 105 w 149"/>
                <a:gd name="T9" fmla="*/ 56 h 254"/>
                <a:gd name="T10" fmla="*/ 129 w 149"/>
                <a:gd name="T11" fmla="*/ 39 h 254"/>
                <a:gd name="T12" fmla="*/ 145 w 149"/>
                <a:gd name="T13" fmla="*/ 41 h 254"/>
                <a:gd name="T14" fmla="*/ 142 w 149"/>
                <a:gd name="T15" fmla="*/ 57 h 254"/>
                <a:gd name="T16" fmla="*/ 112 w 149"/>
                <a:gd name="T17" fmla="*/ 78 h 254"/>
                <a:gd name="T18" fmla="*/ 104 w 149"/>
                <a:gd name="T19" fmla="*/ 81 h 254"/>
                <a:gd name="T20" fmla="*/ 75 w 149"/>
                <a:gd name="T21" fmla="*/ 81 h 254"/>
                <a:gd name="T22" fmla="*/ 71 w 149"/>
                <a:gd name="T23" fmla="*/ 86 h 254"/>
                <a:gd name="T24" fmla="*/ 75 w 149"/>
                <a:gd name="T25" fmla="*/ 134 h 254"/>
                <a:gd name="T26" fmla="*/ 81 w 149"/>
                <a:gd name="T27" fmla="*/ 140 h 254"/>
                <a:gd name="T28" fmla="*/ 105 w 149"/>
                <a:gd name="T29" fmla="*/ 146 h 254"/>
                <a:gd name="T30" fmla="*/ 119 w 149"/>
                <a:gd name="T31" fmla="*/ 157 h 254"/>
                <a:gd name="T32" fmla="*/ 139 w 149"/>
                <a:gd name="T33" fmla="*/ 192 h 254"/>
                <a:gd name="T34" fmla="*/ 134 w 149"/>
                <a:gd name="T35" fmla="*/ 209 h 254"/>
                <a:gd name="T36" fmla="*/ 118 w 149"/>
                <a:gd name="T37" fmla="*/ 204 h 254"/>
                <a:gd name="T38" fmla="*/ 100 w 149"/>
                <a:gd name="T39" fmla="*/ 173 h 254"/>
                <a:gd name="T40" fmla="*/ 95 w 149"/>
                <a:gd name="T41" fmla="*/ 169 h 254"/>
                <a:gd name="T42" fmla="*/ 71 w 149"/>
                <a:gd name="T43" fmla="*/ 162 h 254"/>
                <a:gd name="T44" fmla="*/ 73 w 149"/>
                <a:gd name="T45" fmla="*/ 183 h 254"/>
                <a:gd name="T46" fmla="*/ 74 w 149"/>
                <a:gd name="T47" fmla="*/ 199 h 254"/>
                <a:gd name="T48" fmla="*/ 67 w 149"/>
                <a:gd name="T49" fmla="*/ 215 h 254"/>
                <a:gd name="T50" fmla="*/ 54 w 149"/>
                <a:gd name="T51" fmla="*/ 242 h 254"/>
                <a:gd name="T52" fmla="*/ 33 w 149"/>
                <a:gd name="T53" fmla="*/ 248 h 254"/>
                <a:gd name="T54" fmla="*/ 32 w 149"/>
                <a:gd name="T55" fmla="*/ 230 h 254"/>
                <a:gd name="T56" fmla="*/ 49 w 149"/>
                <a:gd name="T57" fmla="*/ 198 h 254"/>
                <a:gd name="T58" fmla="*/ 50 w 149"/>
                <a:gd name="T59" fmla="*/ 192 h 254"/>
                <a:gd name="T60" fmla="*/ 47 w 149"/>
                <a:gd name="T61" fmla="*/ 169 h 254"/>
                <a:gd name="T62" fmla="*/ 44 w 149"/>
                <a:gd name="T63" fmla="*/ 164 h 254"/>
                <a:gd name="T64" fmla="*/ 37 w 149"/>
                <a:gd name="T65" fmla="*/ 149 h 254"/>
                <a:gd name="T66" fmla="*/ 31 w 149"/>
                <a:gd name="T67" fmla="*/ 102 h 254"/>
                <a:gd name="T68" fmla="*/ 31 w 149"/>
                <a:gd name="T69" fmla="*/ 100 h 254"/>
                <a:gd name="T70" fmla="*/ 23 w 149"/>
                <a:gd name="T71" fmla="*/ 113 h 254"/>
                <a:gd name="T72" fmla="*/ 26 w 149"/>
                <a:gd name="T73" fmla="*/ 138 h 254"/>
                <a:gd name="T74" fmla="*/ 16 w 149"/>
                <a:gd name="T75" fmla="*/ 151 h 254"/>
                <a:gd name="T76" fmla="*/ 4 w 149"/>
                <a:gd name="T77" fmla="*/ 141 h 254"/>
                <a:gd name="T78" fmla="*/ 0 w 149"/>
                <a:gd name="T79" fmla="*/ 103 h 254"/>
                <a:gd name="T80" fmla="*/ 2 w 149"/>
                <a:gd name="T81" fmla="*/ 98 h 254"/>
                <a:gd name="T82" fmla="*/ 26 w 149"/>
                <a:gd name="T83" fmla="*/ 71 h 254"/>
                <a:gd name="T84" fmla="*/ 28 w 149"/>
                <a:gd name="T85" fmla="*/ 67 h 254"/>
                <a:gd name="T86" fmla="*/ 35 w 149"/>
                <a:gd name="T87" fmla="*/ 50 h 254"/>
                <a:gd name="T88" fmla="*/ 21 w 149"/>
                <a:gd name="T89" fmla="*/ 28 h 254"/>
                <a:gd name="T90" fmla="*/ 28 w 149"/>
                <a:gd name="T91" fmla="*/ 9 h 254"/>
                <a:gd name="T92" fmla="*/ 63 w 149"/>
                <a:gd name="T93" fmla="*/ 9 h 254"/>
                <a:gd name="T94" fmla="*/ 59 w 149"/>
                <a:gd name="T95" fmla="*/ 48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49" h="254">
                  <a:moveTo>
                    <a:pt x="59" y="48"/>
                  </a:moveTo>
                  <a:cubicBezTo>
                    <a:pt x="62" y="51"/>
                    <a:pt x="64" y="55"/>
                    <a:pt x="67" y="58"/>
                  </a:cubicBezTo>
                  <a:cubicBezTo>
                    <a:pt x="68" y="59"/>
                    <a:pt x="69" y="59"/>
                    <a:pt x="71" y="59"/>
                  </a:cubicBezTo>
                  <a:cubicBezTo>
                    <a:pt x="80" y="59"/>
                    <a:pt x="89" y="59"/>
                    <a:pt x="98" y="59"/>
                  </a:cubicBezTo>
                  <a:cubicBezTo>
                    <a:pt x="101" y="59"/>
                    <a:pt x="103" y="57"/>
                    <a:pt x="105" y="56"/>
                  </a:cubicBezTo>
                  <a:cubicBezTo>
                    <a:pt x="113" y="51"/>
                    <a:pt x="121" y="45"/>
                    <a:pt x="129" y="39"/>
                  </a:cubicBezTo>
                  <a:cubicBezTo>
                    <a:pt x="134" y="35"/>
                    <a:pt x="141" y="36"/>
                    <a:pt x="145" y="41"/>
                  </a:cubicBezTo>
                  <a:cubicBezTo>
                    <a:pt x="149" y="46"/>
                    <a:pt x="147" y="53"/>
                    <a:pt x="142" y="57"/>
                  </a:cubicBezTo>
                  <a:cubicBezTo>
                    <a:pt x="132" y="64"/>
                    <a:pt x="122" y="71"/>
                    <a:pt x="112" y="78"/>
                  </a:cubicBezTo>
                  <a:cubicBezTo>
                    <a:pt x="110" y="80"/>
                    <a:pt x="107" y="80"/>
                    <a:pt x="104" y="81"/>
                  </a:cubicBezTo>
                  <a:cubicBezTo>
                    <a:pt x="95" y="81"/>
                    <a:pt x="85" y="81"/>
                    <a:pt x="75" y="81"/>
                  </a:cubicBezTo>
                  <a:cubicBezTo>
                    <a:pt x="72" y="81"/>
                    <a:pt x="70" y="82"/>
                    <a:pt x="71" y="86"/>
                  </a:cubicBezTo>
                  <a:cubicBezTo>
                    <a:pt x="73" y="102"/>
                    <a:pt x="74" y="118"/>
                    <a:pt x="75" y="134"/>
                  </a:cubicBezTo>
                  <a:cubicBezTo>
                    <a:pt x="76" y="138"/>
                    <a:pt x="78" y="139"/>
                    <a:pt x="81" y="140"/>
                  </a:cubicBezTo>
                  <a:cubicBezTo>
                    <a:pt x="89" y="142"/>
                    <a:pt x="97" y="145"/>
                    <a:pt x="105" y="146"/>
                  </a:cubicBezTo>
                  <a:cubicBezTo>
                    <a:pt x="111" y="148"/>
                    <a:pt x="116" y="151"/>
                    <a:pt x="119" y="157"/>
                  </a:cubicBezTo>
                  <a:cubicBezTo>
                    <a:pt x="125" y="169"/>
                    <a:pt x="132" y="181"/>
                    <a:pt x="139" y="192"/>
                  </a:cubicBezTo>
                  <a:cubicBezTo>
                    <a:pt x="142" y="199"/>
                    <a:pt x="140" y="206"/>
                    <a:pt x="134" y="209"/>
                  </a:cubicBezTo>
                  <a:cubicBezTo>
                    <a:pt x="129" y="212"/>
                    <a:pt x="121" y="210"/>
                    <a:pt x="118" y="204"/>
                  </a:cubicBezTo>
                  <a:cubicBezTo>
                    <a:pt x="112" y="194"/>
                    <a:pt x="106" y="184"/>
                    <a:pt x="100" y="173"/>
                  </a:cubicBezTo>
                  <a:cubicBezTo>
                    <a:pt x="99" y="172"/>
                    <a:pt x="97" y="170"/>
                    <a:pt x="95" y="169"/>
                  </a:cubicBezTo>
                  <a:cubicBezTo>
                    <a:pt x="88" y="167"/>
                    <a:pt x="80" y="165"/>
                    <a:pt x="71" y="162"/>
                  </a:cubicBezTo>
                  <a:cubicBezTo>
                    <a:pt x="72" y="170"/>
                    <a:pt x="72" y="177"/>
                    <a:pt x="73" y="183"/>
                  </a:cubicBezTo>
                  <a:cubicBezTo>
                    <a:pt x="74" y="189"/>
                    <a:pt x="75" y="194"/>
                    <a:pt x="74" y="199"/>
                  </a:cubicBezTo>
                  <a:cubicBezTo>
                    <a:pt x="73" y="205"/>
                    <a:pt x="70" y="210"/>
                    <a:pt x="67" y="215"/>
                  </a:cubicBezTo>
                  <a:cubicBezTo>
                    <a:pt x="63" y="224"/>
                    <a:pt x="58" y="233"/>
                    <a:pt x="54" y="242"/>
                  </a:cubicBezTo>
                  <a:cubicBezTo>
                    <a:pt x="49" y="251"/>
                    <a:pt x="40" y="254"/>
                    <a:pt x="33" y="248"/>
                  </a:cubicBezTo>
                  <a:cubicBezTo>
                    <a:pt x="29" y="244"/>
                    <a:pt x="28" y="237"/>
                    <a:pt x="32" y="230"/>
                  </a:cubicBezTo>
                  <a:cubicBezTo>
                    <a:pt x="38" y="219"/>
                    <a:pt x="43" y="209"/>
                    <a:pt x="49" y="198"/>
                  </a:cubicBezTo>
                  <a:cubicBezTo>
                    <a:pt x="49" y="196"/>
                    <a:pt x="50" y="194"/>
                    <a:pt x="50" y="192"/>
                  </a:cubicBezTo>
                  <a:cubicBezTo>
                    <a:pt x="49" y="184"/>
                    <a:pt x="48" y="177"/>
                    <a:pt x="47" y="169"/>
                  </a:cubicBezTo>
                  <a:cubicBezTo>
                    <a:pt x="47" y="168"/>
                    <a:pt x="46" y="165"/>
                    <a:pt x="44" y="164"/>
                  </a:cubicBezTo>
                  <a:cubicBezTo>
                    <a:pt x="40" y="160"/>
                    <a:pt x="37" y="155"/>
                    <a:pt x="37" y="149"/>
                  </a:cubicBezTo>
                  <a:cubicBezTo>
                    <a:pt x="35" y="133"/>
                    <a:pt x="33" y="118"/>
                    <a:pt x="31" y="102"/>
                  </a:cubicBezTo>
                  <a:cubicBezTo>
                    <a:pt x="31" y="102"/>
                    <a:pt x="31" y="101"/>
                    <a:pt x="31" y="100"/>
                  </a:cubicBezTo>
                  <a:cubicBezTo>
                    <a:pt x="25" y="103"/>
                    <a:pt x="23" y="108"/>
                    <a:pt x="23" y="113"/>
                  </a:cubicBezTo>
                  <a:cubicBezTo>
                    <a:pt x="24" y="121"/>
                    <a:pt x="25" y="130"/>
                    <a:pt x="26" y="138"/>
                  </a:cubicBezTo>
                  <a:cubicBezTo>
                    <a:pt x="27" y="146"/>
                    <a:pt x="23" y="151"/>
                    <a:pt x="16" y="151"/>
                  </a:cubicBezTo>
                  <a:cubicBezTo>
                    <a:pt x="10" y="152"/>
                    <a:pt x="5" y="148"/>
                    <a:pt x="4" y="141"/>
                  </a:cubicBezTo>
                  <a:cubicBezTo>
                    <a:pt x="3" y="128"/>
                    <a:pt x="1" y="116"/>
                    <a:pt x="0" y="103"/>
                  </a:cubicBezTo>
                  <a:cubicBezTo>
                    <a:pt x="0" y="101"/>
                    <a:pt x="1" y="99"/>
                    <a:pt x="2" y="98"/>
                  </a:cubicBezTo>
                  <a:cubicBezTo>
                    <a:pt x="10" y="89"/>
                    <a:pt x="18" y="80"/>
                    <a:pt x="26" y="71"/>
                  </a:cubicBezTo>
                  <a:cubicBezTo>
                    <a:pt x="27" y="70"/>
                    <a:pt x="28" y="69"/>
                    <a:pt x="28" y="67"/>
                  </a:cubicBezTo>
                  <a:cubicBezTo>
                    <a:pt x="30" y="57"/>
                    <a:pt x="30" y="57"/>
                    <a:pt x="35" y="50"/>
                  </a:cubicBezTo>
                  <a:cubicBezTo>
                    <a:pt x="27" y="45"/>
                    <a:pt x="21" y="38"/>
                    <a:pt x="21" y="28"/>
                  </a:cubicBezTo>
                  <a:cubicBezTo>
                    <a:pt x="21" y="21"/>
                    <a:pt x="23" y="15"/>
                    <a:pt x="28" y="9"/>
                  </a:cubicBezTo>
                  <a:cubicBezTo>
                    <a:pt x="37" y="0"/>
                    <a:pt x="53" y="0"/>
                    <a:pt x="63" y="9"/>
                  </a:cubicBezTo>
                  <a:cubicBezTo>
                    <a:pt x="74" y="19"/>
                    <a:pt x="73" y="35"/>
                    <a:pt x="59" y="48"/>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82F39"/>
                </a:solidFill>
                <a:effectLst/>
                <a:uLnTx/>
                <a:uFillTx/>
                <a:latin typeface="Calibri" panose="020F0502020204030204"/>
                <a:ea typeface="+mn-ea"/>
                <a:cs typeface="+mn-cs"/>
              </a:endParaRPr>
            </a:p>
          </p:txBody>
        </p:sp>
      </p:grpSp>
      <p:sp>
        <p:nvSpPr>
          <p:cNvPr id="32" name="TextBox 31">
            <a:extLst>
              <a:ext uri="{FF2B5EF4-FFF2-40B4-BE49-F238E27FC236}">
                <a16:creationId xmlns:a16="http://schemas.microsoft.com/office/drawing/2014/main" id="{8016977A-112F-4154-95F5-0608714FBFEE}"/>
              </a:ext>
            </a:extLst>
          </p:cNvPr>
          <p:cNvSpPr txBox="1"/>
          <p:nvPr/>
        </p:nvSpPr>
        <p:spPr>
          <a:xfrm>
            <a:off x="6096000" y="2461189"/>
            <a:ext cx="4329869" cy="5355312"/>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Accredited tertiary academic degree/</a:t>
            </a:r>
            <a:r>
              <a:rPr lang="en-US" dirty="0">
                <a:solidFill>
                  <a:srgbClr val="FFFFFF"/>
                </a:solidFill>
                <a:latin typeface="Open Sans" panose="020B0606030504020204" pitchFamily="34" charset="0"/>
              </a:rPr>
              <a:t>diploma</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FFFFFF"/>
              </a:solidFill>
              <a:effectLst/>
              <a:uLnTx/>
              <a:uFillTx/>
              <a:latin typeface="Open Sans" panose="020B0606030504020204" pitchFamily="34" charset="0"/>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Register as a </a:t>
            </a:r>
            <a:r>
              <a:rPr kumimoji="0" lang="en-US" sz="1800" b="0" i="0" u="none" strike="noStrike" kern="1200" cap="none" spc="0" normalizeH="0" baseline="0" noProof="0" dirty="0" err="1">
                <a:ln>
                  <a:noFill/>
                </a:ln>
                <a:solidFill>
                  <a:srgbClr val="FFFFFF"/>
                </a:solidFill>
                <a:effectLst/>
                <a:uLnTx/>
                <a:uFillTx/>
                <a:latin typeface="Open Sans" panose="020B0606030504020204" pitchFamily="34" charset="0"/>
                <a:ea typeface="+mn-ea"/>
                <a:cs typeface="+mn-cs"/>
              </a:rPr>
              <a:t>Gisc</a:t>
            </a:r>
            <a:r>
              <a:rPr kumimoji="0" lang="en-US" sz="1800" b="0"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 Candidate</a:t>
            </a:r>
          </a:p>
          <a:p>
            <a:pPr marL="742950" lvl="1" indent="-285750" algn="just" defTabSz="914400">
              <a:buFont typeface="Arial" panose="020B0604020202020204" pitchFamily="34" charset="0"/>
              <a:buChar char="•"/>
              <a:defRPr/>
            </a:pPr>
            <a:r>
              <a:rPr kumimoji="0" lang="en-US" b="0"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Technician, Technologist &amp; Practitioner</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srgbClr val="FFFFFF"/>
                </a:solidFill>
                <a:latin typeface="Open Sans" panose="020B0606030504020204" pitchFamily="34" charset="0"/>
              </a:rPr>
              <a:t>Work under the supervision of a Registered Mentor</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FFFFFF"/>
              </a:solidFill>
              <a:effectLst/>
              <a:uLnTx/>
              <a:uFillTx/>
              <a:latin typeface="Open Sans" panose="020B0606030504020204" pitchFamily="34" charset="0"/>
              <a:ea typeface="Noto Sans" panose="020B0502040504020204" pitchFamily="34"/>
              <a:cs typeface="Noto Sans" panose="020B0502040504020204" pitchFamily="34"/>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srgbClr val="FFFFFF"/>
                </a:solidFill>
                <a:latin typeface="Open Sans" panose="020B0606030504020204" pitchFamily="34" charset="0"/>
                <a:ea typeface="Noto Sans" panose="020B0502040504020204" pitchFamily="34"/>
                <a:cs typeface="Noto Sans" panose="020B0502040504020204" pitchFamily="34"/>
              </a:rPr>
              <a:t>WIL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FFFFFF"/>
              </a:solidFill>
              <a:effectLst/>
              <a:uLnTx/>
              <a:uFillTx/>
              <a:latin typeface="Open Sans" panose="020B0606030504020204" pitchFamily="34" charset="0"/>
              <a:ea typeface="Noto Sans" panose="020B0502040504020204" pitchFamily="34"/>
              <a:cs typeface="Noto Sans" panose="020B0502040504020204" pitchFamily="34"/>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srgbClr val="FFFFFF"/>
                </a:solidFill>
                <a:latin typeface="Open Sans" panose="020B0606030504020204" pitchFamily="34" charset="0"/>
                <a:ea typeface="Noto Sans" panose="020B0502040504020204" pitchFamily="34"/>
                <a:cs typeface="Noto Sans" panose="020B0502040504020204" pitchFamily="34"/>
              </a:rPr>
              <a:t>Board Exam</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solidFill>
                <a:srgbClr val="FFFFFF"/>
              </a:solidFill>
              <a:latin typeface="Open Sans" panose="020B0606030504020204" pitchFamily="34" charset="0"/>
              <a:ea typeface="Noto Sans" panose="020B0502040504020204" pitchFamily="34"/>
              <a:cs typeface="Noto Sans" panose="020B0502040504020204" pitchFamily="34"/>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FFFFFF"/>
                </a:solidFill>
                <a:effectLst/>
                <a:uLnTx/>
                <a:uFillTx/>
                <a:latin typeface="Open Sans" panose="020B0606030504020204" pitchFamily="34" charset="0"/>
                <a:ea typeface="Noto Sans" panose="020B0502040504020204" pitchFamily="34"/>
                <a:cs typeface="Noto Sans" panose="020B0502040504020204" pitchFamily="34"/>
              </a:rPr>
              <a:t>Registration</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solidFill>
                <a:srgbClr val="FFFFFF"/>
              </a:solidFill>
              <a:latin typeface="Open Sans" panose="020B0606030504020204" pitchFamily="34" charset="0"/>
              <a:ea typeface="Noto Sans" panose="020B0502040504020204" pitchFamily="34"/>
              <a:cs typeface="Noto Sans" panose="020B0502040504020204" pitchFamily="34"/>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FFFFFF"/>
                </a:solidFill>
                <a:effectLst/>
                <a:uLnTx/>
                <a:uFillTx/>
                <a:latin typeface="Open Sans" panose="020B0606030504020204" pitchFamily="34" charset="0"/>
                <a:ea typeface="Noto Sans" panose="020B0502040504020204" pitchFamily="34"/>
                <a:cs typeface="Noto Sans" panose="020B0502040504020204" pitchFamily="34"/>
              </a:rPr>
              <a:t>CPD</a:t>
            </a:r>
          </a:p>
          <a:p>
            <a:pPr marR="0" lvl="0" algn="just" defTabSz="914400" rtl="0" eaLnBrk="1" fontAlgn="auto" latinLnBrk="0" hangingPunct="1">
              <a:lnSpc>
                <a:spcPct val="100000"/>
              </a:lnSpc>
              <a:spcBef>
                <a:spcPts val="0"/>
              </a:spcBef>
              <a:spcAft>
                <a:spcPts val="0"/>
              </a:spcAft>
              <a:buClrTx/>
              <a:buSzTx/>
              <a:tabLst/>
              <a:defRPr/>
            </a:pPr>
            <a:endParaRPr kumimoji="0" lang="en-GB" sz="1800" b="0"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Tree>
    <p:extLst>
      <p:ext uri="{BB962C8B-B14F-4D97-AF65-F5344CB8AC3E}">
        <p14:creationId xmlns:p14="http://schemas.microsoft.com/office/powerpoint/2010/main" val="3397852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4">
            <a:extLst>
              <a:ext uri="{FF2B5EF4-FFF2-40B4-BE49-F238E27FC236}">
                <a16:creationId xmlns:a16="http://schemas.microsoft.com/office/drawing/2014/main" id="{04BAF7E9-6926-4C40-A39B-1FDD434E5311}"/>
              </a:ext>
            </a:extLst>
          </p:cNvPr>
          <p:cNvGrpSpPr>
            <a:grpSpLocks noChangeAspect="1"/>
          </p:cNvGrpSpPr>
          <p:nvPr/>
        </p:nvGrpSpPr>
        <p:grpSpPr bwMode="auto">
          <a:xfrm>
            <a:off x="457200" y="468597"/>
            <a:ext cx="10723120" cy="5807075"/>
            <a:chOff x="969" y="744"/>
            <a:chExt cx="5584" cy="3024"/>
          </a:xfrm>
          <a:solidFill>
            <a:schemeClr val="bg1">
              <a:lumMod val="50000"/>
              <a:alpha val="10000"/>
            </a:schemeClr>
          </a:solidFill>
        </p:grpSpPr>
        <p:sp>
          <p:nvSpPr>
            <p:cNvPr id="34" name="Freeform 5">
              <a:extLst>
                <a:ext uri="{FF2B5EF4-FFF2-40B4-BE49-F238E27FC236}">
                  <a16:creationId xmlns:a16="http://schemas.microsoft.com/office/drawing/2014/main" id="{F84E1B9C-FC76-47F5-B7F6-9404E653565F}"/>
                </a:ext>
              </a:extLst>
            </p:cNvPr>
            <p:cNvSpPr>
              <a:spLocks noEditPoints="1"/>
            </p:cNvSpPr>
            <p:nvPr/>
          </p:nvSpPr>
          <p:spPr bwMode="auto">
            <a:xfrm>
              <a:off x="969" y="744"/>
              <a:ext cx="5584" cy="3024"/>
            </a:xfrm>
            <a:custGeom>
              <a:avLst/>
              <a:gdLst>
                <a:gd name="T0" fmla="*/ 609 w 2788"/>
                <a:gd name="T1" fmla="*/ 204 h 1509"/>
                <a:gd name="T2" fmla="*/ 798 w 2788"/>
                <a:gd name="T3" fmla="*/ 348 h 1509"/>
                <a:gd name="T4" fmla="*/ 534 w 2788"/>
                <a:gd name="T5" fmla="*/ 165 h 1509"/>
                <a:gd name="T6" fmla="*/ 430 w 2788"/>
                <a:gd name="T7" fmla="*/ 244 h 1509"/>
                <a:gd name="T8" fmla="*/ 659 w 2788"/>
                <a:gd name="T9" fmla="*/ 331 h 1509"/>
                <a:gd name="T10" fmla="*/ 648 w 2788"/>
                <a:gd name="T11" fmla="*/ 65 h 1509"/>
                <a:gd name="T12" fmla="*/ 724 w 2788"/>
                <a:gd name="T13" fmla="*/ 94 h 1509"/>
                <a:gd name="T14" fmla="*/ 1257 w 2788"/>
                <a:gd name="T15" fmla="*/ 472 h 1509"/>
                <a:gd name="T16" fmla="*/ 483 w 2788"/>
                <a:gd name="T17" fmla="*/ 125 h 1509"/>
                <a:gd name="T18" fmla="*/ 457 w 2788"/>
                <a:gd name="T19" fmla="*/ 167 h 1509"/>
                <a:gd name="T20" fmla="*/ 560 w 2788"/>
                <a:gd name="T21" fmla="*/ 67 h 1509"/>
                <a:gd name="T22" fmla="*/ 608 w 2788"/>
                <a:gd name="T23" fmla="*/ 141 h 1509"/>
                <a:gd name="T24" fmla="*/ 1754 w 2788"/>
                <a:gd name="T25" fmla="*/ 58 h 1509"/>
                <a:gd name="T26" fmla="*/ 1255 w 2788"/>
                <a:gd name="T27" fmla="*/ 442 h 1509"/>
                <a:gd name="T28" fmla="*/ 2014 w 2788"/>
                <a:gd name="T29" fmla="*/ 68 h 1509"/>
                <a:gd name="T30" fmla="*/ 1264 w 2788"/>
                <a:gd name="T31" fmla="*/ 428 h 1509"/>
                <a:gd name="T32" fmla="*/ 1280 w 2788"/>
                <a:gd name="T33" fmla="*/ 404 h 1509"/>
                <a:gd name="T34" fmla="*/ 1456 w 2788"/>
                <a:gd name="T35" fmla="*/ 252 h 1509"/>
                <a:gd name="T36" fmla="*/ 2294 w 2788"/>
                <a:gd name="T37" fmla="*/ 958 h 1509"/>
                <a:gd name="T38" fmla="*/ 2292 w 2788"/>
                <a:gd name="T39" fmla="*/ 1259 h 1509"/>
                <a:gd name="T40" fmla="*/ 2402 w 2788"/>
                <a:gd name="T41" fmla="*/ 997 h 1509"/>
                <a:gd name="T42" fmla="*/ 2409 w 2788"/>
                <a:gd name="T43" fmla="*/ 466 h 1509"/>
                <a:gd name="T44" fmla="*/ 2256 w 2788"/>
                <a:gd name="T45" fmla="*/ 1010 h 1509"/>
                <a:gd name="T46" fmla="*/ 1554 w 2788"/>
                <a:gd name="T47" fmla="*/ 659 h 1509"/>
                <a:gd name="T48" fmla="*/ 2505 w 2788"/>
                <a:gd name="T49" fmla="*/ 1025 h 1509"/>
                <a:gd name="T50" fmla="*/ 2663 w 2788"/>
                <a:gd name="T51" fmla="*/ 1335 h 1509"/>
                <a:gd name="T52" fmla="*/ 2534 w 2788"/>
                <a:gd name="T53" fmla="*/ 365 h 1509"/>
                <a:gd name="T54" fmla="*/ 2238 w 2788"/>
                <a:gd name="T55" fmla="*/ 707 h 1509"/>
                <a:gd name="T56" fmla="*/ 1926 w 2788"/>
                <a:gd name="T57" fmla="*/ 863 h 1509"/>
                <a:gd name="T58" fmla="*/ 1659 w 2788"/>
                <a:gd name="T59" fmla="*/ 858 h 1509"/>
                <a:gd name="T60" fmla="*/ 1440 w 2788"/>
                <a:gd name="T61" fmla="*/ 1246 h 1509"/>
                <a:gd name="T62" fmla="*/ 1381 w 2788"/>
                <a:gd name="T63" fmla="*/ 669 h 1509"/>
                <a:gd name="T64" fmla="*/ 1603 w 2788"/>
                <a:gd name="T65" fmla="*/ 537 h 1509"/>
                <a:gd name="T66" fmla="*/ 1427 w 2788"/>
                <a:gd name="T67" fmla="*/ 596 h 1509"/>
                <a:gd name="T68" fmla="*/ 1284 w 2788"/>
                <a:gd name="T69" fmla="*/ 534 h 1509"/>
                <a:gd name="T70" fmla="*/ 1469 w 2788"/>
                <a:gd name="T71" fmla="*/ 425 h 1509"/>
                <a:gd name="T72" fmla="*/ 1406 w 2788"/>
                <a:gd name="T73" fmla="*/ 301 h 1509"/>
                <a:gd name="T74" fmla="*/ 1719 w 2788"/>
                <a:gd name="T75" fmla="*/ 265 h 1509"/>
                <a:gd name="T76" fmla="*/ 1983 w 2788"/>
                <a:gd name="T77" fmla="*/ 166 h 1509"/>
                <a:gd name="T78" fmla="*/ 2600 w 2788"/>
                <a:gd name="T79" fmla="*/ 255 h 1509"/>
                <a:gd name="T80" fmla="*/ 1713 w 2788"/>
                <a:gd name="T81" fmla="*/ 611 h 1509"/>
                <a:gd name="T82" fmla="*/ 783 w 2788"/>
                <a:gd name="T83" fmla="*/ 817 h 1509"/>
                <a:gd name="T84" fmla="*/ 787 w 2788"/>
                <a:gd name="T85" fmla="*/ 1388 h 1509"/>
                <a:gd name="T86" fmla="*/ 487 w 2788"/>
                <a:gd name="T87" fmla="*/ 801 h 1509"/>
                <a:gd name="T88" fmla="*/ 126 w 2788"/>
                <a:gd name="T89" fmla="*/ 397 h 1509"/>
                <a:gd name="T90" fmla="*/ 32 w 2788"/>
                <a:gd name="T91" fmla="*/ 261 h 1509"/>
                <a:gd name="T92" fmla="*/ 579 w 2788"/>
                <a:gd name="T93" fmla="*/ 258 h 1509"/>
                <a:gd name="T94" fmla="*/ 613 w 2788"/>
                <a:gd name="T95" fmla="*/ 316 h 1509"/>
                <a:gd name="T96" fmla="*/ 824 w 2788"/>
                <a:gd name="T97" fmla="*/ 432 h 1509"/>
                <a:gd name="T98" fmla="*/ 802 w 2788"/>
                <a:gd name="T99" fmla="*/ 558 h 1509"/>
                <a:gd name="T100" fmla="*/ 675 w 2788"/>
                <a:gd name="T101" fmla="*/ 752 h 1509"/>
                <a:gd name="T102" fmla="*/ 676 w 2788"/>
                <a:gd name="T103" fmla="*/ 897 h 1509"/>
                <a:gd name="T104" fmla="*/ 629 w 2788"/>
                <a:gd name="T105" fmla="*/ 551 h 1509"/>
                <a:gd name="T106" fmla="*/ 337 w 2788"/>
                <a:gd name="T107" fmla="*/ 304 h 1509"/>
                <a:gd name="T108" fmla="*/ 549 w 2788"/>
                <a:gd name="T109" fmla="*/ 490 h 1509"/>
                <a:gd name="T110" fmla="*/ 381 w 2788"/>
                <a:gd name="T111" fmla="*/ 141 h 1509"/>
                <a:gd name="T112" fmla="*/ 1642 w 2788"/>
                <a:gd name="T113" fmla="*/ 1175 h 1509"/>
                <a:gd name="T114" fmla="*/ 2271 w 2788"/>
                <a:gd name="T115" fmla="*/ 900 h 1509"/>
                <a:gd name="T116" fmla="*/ 2155 w 2788"/>
                <a:gd name="T117" fmla="*/ 981 h 1509"/>
                <a:gd name="T118" fmla="*/ 747 w 2788"/>
                <a:gd name="T119" fmla="*/ 802 h 1509"/>
                <a:gd name="T120" fmla="*/ 1137 w 2788"/>
                <a:gd name="T121" fmla="*/ 140 h 1509"/>
                <a:gd name="T122" fmla="*/ 910 w 2788"/>
                <a:gd name="T123" fmla="*/ 252 h 1509"/>
                <a:gd name="T124" fmla="*/ 2086 w 2788"/>
                <a:gd name="T125" fmla="*/ 992 h 1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788" h="1509">
                  <a:moveTo>
                    <a:pt x="1256" y="418"/>
                  </a:moveTo>
                  <a:cubicBezTo>
                    <a:pt x="1256" y="420"/>
                    <a:pt x="1257" y="422"/>
                    <a:pt x="1260" y="421"/>
                  </a:cubicBezTo>
                  <a:cubicBezTo>
                    <a:pt x="1258" y="426"/>
                    <a:pt x="1253" y="421"/>
                    <a:pt x="1251" y="418"/>
                  </a:cubicBezTo>
                  <a:cubicBezTo>
                    <a:pt x="1251" y="418"/>
                    <a:pt x="1252" y="417"/>
                    <a:pt x="1252" y="417"/>
                  </a:cubicBezTo>
                  <a:cubicBezTo>
                    <a:pt x="1253" y="417"/>
                    <a:pt x="1253" y="418"/>
                    <a:pt x="1254" y="418"/>
                  </a:cubicBezTo>
                  <a:cubicBezTo>
                    <a:pt x="1254" y="417"/>
                    <a:pt x="1254" y="417"/>
                    <a:pt x="1254" y="416"/>
                  </a:cubicBezTo>
                  <a:cubicBezTo>
                    <a:pt x="1255" y="416"/>
                    <a:pt x="1256" y="417"/>
                    <a:pt x="1256" y="418"/>
                  </a:cubicBezTo>
                  <a:close/>
                  <a:moveTo>
                    <a:pt x="554" y="204"/>
                  </a:moveTo>
                  <a:cubicBezTo>
                    <a:pt x="554" y="205"/>
                    <a:pt x="552" y="205"/>
                    <a:pt x="551" y="206"/>
                  </a:cubicBezTo>
                  <a:cubicBezTo>
                    <a:pt x="548" y="199"/>
                    <a:pt x="546" y="201"/>
                    <a:pt x="540" y="201"/>
                  </a:cubicBezTo>
                  <a:cubicBezTo>
                    <a:pt x="543" y="198"/>
                    <a:pt x="547" y="196"/>
                    <a:pt x="550" y="194"/>
                  </a:cubicBezTo>
                  <a:cubicBezTo>
                    <a:pt x="549" y="193"/>
                    <a:pt x="548" y="192"/>
                    <a:pt x="547" y="191"/>
                  </a:cubicBezTo>
                  <a:cubicBezTo>
                    <a:pt x="548" y="190"/>
                    <a:pt x="550" y="189"/>
                    <a:pt x="552" y="188"/>
                  </a:cubicBezTo>
                  <a:cubicBezTo>
                    <a:pt x="548" y="186"/>
                    <a:pt x="546" y="184"/>
                    <a:pt x="542" y="186"/>
                  </a:cubicBezTo>
                  <a:cubicBezTo>
                    <a:pt x="538" y="187"/>
                    <a:pt x="536" y="188"/>
                    <a:pt x="532" y="186"/>
                  </a:cubicBezTo>
                  <a:cubicBezTo>
                    <a:pt x="528" y="184"/>
                    <a:pt x="526" y="186"/>
                    <a:pt x="522" y="186"/>
                  </a:cubicBezTo>
                  <a:cubicBezTo>
                    <a:pt x="520" y="186"/>
                    <a:pt x="517" y="191"/>
                    <a:pt x="516" y="192"/>
                  </a:cubicBezTo>
                  <a:cubicBezTo>
                    <a:pt x="517" y="193"/>
                    <a:pt x="525" y="195"/>
                    <a:pt x="525" y="197"/>
                  </a:cubicBezTo>
                  <a:cubicBezTo>
                    <a:pt x="525" y="201"/>
                    <a:pt x="526" y="206"/>
                    <a:pt x="520" y="205"/>
                  </a:cubicBezTo>
                  <a:cubicBezTo>
                    <a:pt x="517" y="204"/>
                    <a:pt x="514" y="198"/>
                    <a:pt x="512" y="199"/>
                  </a:cubicBezTo>
                  <a:cubicBezTo>
                    <a:pt x="509" y="200"/>
                    <a:pt x="505" y="203"/>
                    <a:pt x="508" y="205"/>
                  </a:cubicBezTo>
                  <a:cubicBezTo>
                    <a:pt x="515" y="211"/>
                    <a:pt x="522" y="212"/>
                    <a:pt x="528" y="219"/>
                  </a:cubicBezTo>
                  <a:cubicBezTo>
                    <a:pt x="530" y="222"/>
                    <a:pt x="532" y="226"/>
                    <a:pt x="536" y="227"/>
                  </a:cubicBezTo>
                  <a:cubicBezTo>
                    <a:pt x="539" y="228"/>
                    <a:pt x="544" y="225"/>
                    <a:pt x="542" y="221"/>
                  </a:cubicBezTo>
                  <a:cubicBezTo>
                    <a:pt x="548" y="224"/>
                    <a:pt x="562" y="214"/>
                    <a:pt x="552" y="211"/>
                  </a:cubicBezTo>
                  <a:cubicBezTo>
                    <a:pt x="554" y="211"/>
                    <a:pt x="555" y="210"/>
                    <a:pt x="557" y="209"/>
                  </a:cubicBezTo>
                  <a:cubicBezTo>
                    <a:pt x="556" y="208"/>
                    <a:pt x="555" y="206"/>
                    <a:pt x="554" y="204"/>
                  </a:cubicBezTo>
                  <a:close/>
                  <a:moveTo>
                    <a:pt x="1246" y="418"/>
                  </a:moveTo>
                  <a:cubicBezTo>
                    <a:pt x="1247" y="419"/>
                    <a:pt x="1245" y="421"/>
                    <a:pt x="1247" y="423"/>
                  </a:cubicBezTo>
                  <a:cubicBezTo>
                    <a:pt x="1247" y="421"/>
                    <a:pt x="1247" y="419"/>
                    <a:pt x="1249" y="417"/>
                  </a:cubicBezTo>
                  <a:cubicBezTo>
                    <a:pt x="1248" y="417"/>
                    <a:pt x="1246" y="416"/>
                    <a:pt x="1246" y="416"/>
                  </a:cubicBezTo>
                  <a:cubicBezTo>
                    <a:pt x="1245" y="417"/>
                    <a:pt x="1246" y="417"/>
                    <a:pt x="1246" y="418"/>
                  </a:cubicBezTo>
                  <a:close/>
                  <a:moveTo>
                    <a:pt x="706" y="285"/>
                  </a:moveTo>
                  <a:cubicBezTo>
                    <a:pt x="708" y="288"/>
                    <a:pt x="716" y="292"/>
                    <a:pt x="719" y="287"/>
                  </a:cubicBezTo>
                  <a:cubicBezTo>
                    <a:pt x="722" y="282"/>
                    <a:pt x="720" y="280"/>
                    <a:pt x="721" y="275"/>
                  </a:cubicBezTo>
                  <a:cubicBezTo>
                    <a:pt x="715" y="267"/>
                    <a:pt x="699" y="279"/>
                    <a:pt x="706" y="285"/>
                  </a:cubicBezTo>
                  <a:close/>
                  <a:moveTo>
                    <a:pt x="752" y="228"/>
                  </a:moveTo>
                  <a:cubicBezTo>
                    <a:pt x="749" y="221"/>
                    <a:pt x="740" y="222"/>
                    <a:pt x="735" y="224"/>
                  </a:cubicBezTo>
                  <a:cubicBezTo>
                    <a:pt x="733" y="225"/>
                    <a:pt x="725" y="214"/>
                    <a:pt x="722" y="211"/>
                  </a:cubicBezTo>
                  <a:cubicBezTo>
                    <a:pt x="719" y="207"/>
                    <a:pt x="711" y="204"/>
                    <a:pt x="706" y="204"/>
                  </a:cubicBezTo>
                  <a:cubicBezTo>
                    <a:pt x="704" y="205"/>
                    <a:pt x="699" y="204"/>
                    <a:pt x="697" y="206"/>
                  </a:cubicBezTo>
                  <a:cubicBezTo>
                    <a:pt x="696" y="207"/>
                    <a:pt x="692" y="212"/>
                    <a:pt x="690" y="212"/>
                  </a:cubicBezTo>
                  <a:cubicBezTo>
                    <a:pt x="685" y="208"/>
                    <a:pt x="686" y="208"/>
                    <a:pt x="681" y="212"/>
                  </a:cubicBezTo>
                  <a:cubicBezTo>
                    <a:pt x="679" y="215"/>
                    <a:pt x="676" y="215"/>
                    <a:pt x="678" y="211"/>
                  </a:cubicBezTo>
                  <a:cubicBezTo>
                    <a:pt x="680" y="206"/>
                    <a:pt x="681" y="206"/>
                    <a:pt x="679" y="201"/>
                  </a:cubicBezTo>
                  <a:cubicBezTo>
                    <a:pt x="677" y="198"/>
                    <a:pt x="676" y="198"/>
                    <a:pt x="674" y="195"/>
                  </a:cubicBezTo>
                  <a:cubicBezTo>
                    <a:pt x="672" y="193"/>
                    <a:pt x="673" y="188"/>
                    <a:pt x="669" y="188"/>
                  </a:cubicBezTo>
                  <a:cubicBezTo>
                    <a:pt x="667" y="188"/>
                    <a:pt x="663" y="187"/>
                    <a:pt x="661" y="188"/>
                  </a:cubicBezTo>
                  <a:cubicBezTo>
                    <a:pt x="655" y="190"/>
                    <a:pt x="649" y="193"/>
                    <a:pt x="643" y="194"/>
                  </a:cubicBezTo>
                  <a:cubicBezTo>
                    <a:pt x="643" y="192"/>
                    <a:pt x="644" y="190"/>
                    <a:pt x="644" y="187"/>
                  </a:cubicBezTo>
                  <a:cubicBezTo>
                    <a:pt x="635" y="186"/>
                    <a:pt x="631" y="186"/>
                    <a:pt x="623" y="190"/>
                  </a:cubicBezTo>
                  <a:cubicBezTo>
                    <a:pt x="616" y="193"/>
                    <a:pt x="612" y="197"/>
                    <a:pt x="609" y="204"/>
                  </a:cubicBezTo>
                  <a:cubicBezTo>
                    <a:pt x="608" y="207"/>
                    <a:pt x="605" y="213"/>
                    <a:pt x="605" y="216"/>
                  </a:cubicBezTo>
                  <a:cubicBezTo>
                    <a:pt x="605" y="217"/>
                    <a:pt x="606" y="226"/>
                    <a:pt x="607" y="226"/>
                  </a:cubicBezTo>
                  <a:cubicBezTo>
                    <a:pt x="615" y="227"/>
                    <a:pt x="621" y="226"/>
                    <a:pt x="627" y="233"/>
                  </a:cubicBezTo>
                  <a:cubicBezTo>
                    <a:pt x="621" y="232"/>
                    <a:pt x="615" y="232"/>
                    <a:pt x="609" y="231"/>
                  </a:cubicBezTo>
                  <a:cubicBezTo>
                    <a:pt x="611" y="236"/>
                    <a:pt x="616" y="240"/>
                    <a:pt x="620" y="242"/>
                  </a:cubicBezTo>
                  <a:cubicBezTo>
                    <a:pt x="624" y="244"/>
                    <a:pt x="625" y="241"/>
                    <a:pt x="628" y="241"/>
                  </a:cubicBezTo>
                  <a:cubicBezTo>
                    <a:pt x="634" y="240"/>
                    <a:pt x="630" y="242"/>
                    <a:pt x="633" y="245"/>
                  </a:cubicBezTo>
                  <a:cubicBezTo>
                    <a:pt x="635" y="247"/>
                    <a:pt x="640" y="248"/>
                    <a:pt x="642" y="248"/>
                  </a:cubicBezTo>
                  <a:cubicBezTo>
                    <a:pt x="648" y="248"/>
                    <a:pt x="656" y="247"/>
                    <a:pt x="661" y="249"/>
                  </a:cubicBezTo>
                  <a:cubicBezTo>
                    <a:pt x="663" y="250"/>
                    <a:pt x="665" y="250"/>
                    <a:pt x="667" y="251"/>
                  </a:cubicBezTo>
                  <a:cubicBezTo>
                    <a:pt x="668" y="251"/>
                    <a:pt x="669" y="248"/>
                    <a:pt x="670" y="249"/>
                  </a:cubicBezTo>
                  <a:cubicBezTo>
                    <a:pt x="673" y="249"/>
                    <a:pt x="673" y="253"/>
                    <a:pt x="677" y="252"/>
                  </a:cubicBezTo>
                  <a:cubicBezTo>
                    <a:pt x="674" y="250"/>
                    <a:pt x="672" y="247"/>
                    <a:pt x="670" y="245"/>
                  </a:cubicBezTo>
                  <a:cubicBezTo>
                    <a:pt x="679" y="248"/>
                    <a:pt x="685" y="250"/>
                    <a:pt x="694" y="248"/>
                  </a:cubicBezTo>
                  <a:cubicBezTo>
                    <a:pt x="692" y="244"/>
                    <a:pt x="692" y="242"/>
                    <a:pt x="688" y="241"/>
                  </a:cubicBezTo>
                  <a:cubicBezTo>
                    <a:pt x="693" y="236"/>
                    <a:pt x="692" y="243"/>
                    <a:pt x="696" y="245"/>
                  </a:cubicBezTo>
                  <a:cubicBezTo>
                    <a:pt x="697" y="246"/>
                    <a:pt x="700" y="244"/>
                    <a:pt x="701" y="245"/>
                  </a:cubicBezTo>
                  <a:cubicBezTo>
                    <a:pt x="701" y="247"/>
                    <a:pt x="702" y="249"/>
                    <a:pt x="702" y="251"/>
                  </a:cubicBezTo>
                  <a:cubicBezTo>
                    <a:pt x="706" y="247"/>
                    <a:pt x="714" y="257"/>
                    <a:pt x="717" y="260"/>
                  </a:cubicBezTo>
                  <a:cubicBezTo>
                    <a:pt x="711" y="262"/>
                    <a:pt x="710" y="261"/>
                    <a:pt x="710" y="268"/>
                  </a:cubicBezTo>
                  <a:cubicBezTo>
                    <a:pt x="713" y="267"/>
                    <a:pt x="715" y="266"/>
                    <a:pt x="718" y="265"/>
                  </a:cubicBezTo>
                  <a:cubicBezTo>
                    <a:pt x="722" y="263"/>
                    <a:pt x="722" y="263"/>
                    <a:pt x="724" y="267"/>
                  </a:cubicBezTo>
                  <a:cubicBezTo>
                    <a:pt x="727" y="272"/>
                    <a:pt x="734" y="270"/>
                    <a:pt x="737" y="276"/>
                  </a:cubicBezTo>
                  <a:cubicBezTo>
                    <a:pt x="739" y="280"/>
                    <a:pt x="741" y="284"/>
                    <a:pt x="743" y="287"/>
                  </a:cubicBezTo>
                  <a:cubicBezTo>
                    <a:pt x="744" y="289"/>
                    <a:pt x="742" y="290"/>
                    <a:pt x="740" y="291"/>
                  </a:cubicBezTo>
                  <a:cubicBezTo>
                    <a:pt x="736" y="296"/>
                    <a:pt x="731" y="301"/>
                    <a:pt x="726" y="306"/>
                  </a:cubicBezTo>
                  <a:cubicBezTo>
                    <a:pt x="727" y="307"/>
                    <a:pt x="734" y="310"/>
                    <a:pt x="733" y="313"/>
                  </a:cubicBezTo>
                  <a:cubicBezTo>
                    <a:pt x="732" y="314"/>
                    <a:pt x="723" y="316"/>
                    <a:pt x="722" y="316"/>
                  </a:cubicBezTo>
                  <a:cubicBezTo>
                    <a:pt x="716" y="318"/>
                    <a:pt x="710" y="316"/>
                    <a:pt x="704" y="315"/>
                  </a:cubicBezTo>
                  <a:cubicBezTo>
                    <a:pt x="704" y="319"/>
                    <a:pt x="699" y="320"/>
                    <a:pt x="697" y="323"/>
                  </a:cubicBezTo>
                  <a:cubicBezTo>
                    <a:pt x="696" y="325"/>
                    <a:pt x="700" y="330"/>
                    <a:pt x="703" y="330"/>
                  </a:cubicBezTo>
                  <a:cubicBezTo>
                    <a:pt x="707" y="330"/>
                    <a:pt x="712" y="331"/>
                    <a:pt x="715" y="328"/>
                  </a:cubicBezTo>
                  <a:cubicBezTo>
                    <a:pt x="718" y="325"/>
                    <a:pt x="721" y="328"/>
                    <a:pt x="725" y="329"/>
                  </a:cubicBezTo>
                  <a:cubicBezTo>
                    <a:pt x="725" y="327"/>
                    <a:pt x="726" y="326"/>
                    <a:pt x="725" y="325"/>
                  </a:cubicBezTo>
                  <a:cubicBezTo>
                    <a:pt x="728" y="325"/>
                    <a:pt x="729" y="326"/>
                    <a:pt x="729" y="329"/>
                  </a:cubicBezTo>
                  <a:cubicBezTo>
                    <a:pt x="736" y="325"/>
                    <a:pt x="736" y="328"/>
                    <a:pt x="740" y="335"/>
                  </a:cubicBezTo>
                  <a:cubicBezTo>
                    <a:pt x="742" y="338"/>
                    <a:pt x="746" y="338"/>
                    <a:pt x="750" y="340"/>
                  </a:cubicBezTo>
                  <a:cubicBezTo>
                    <a:pt x="747" y="341"/>
                    <a:pt x="745" y="342"/>
                    <a:pt x="743" y="343"/>
                  </a:cubicBezTo>
                  <a:cubicBezTo>
                    <a:pt x="747" y="345"/>
                    <a:pt x="749" y="347"/>
                    <a:pt x="753" y="346"/>
                  </a:cubicBezTo>
                  <a:cubicBezTo>
                    <a:pt x="753" y="347"/>
                    <a:pt x="752" y="348"/>
                    <a:pt x="752" y="348"/>
                  </a:cubicBezTo>
                  <a:cubicBezTo>
                    <a:pt x="756" y="349"/>
                    <a:pt x="760" y="350"/>
                    <a:pt x="764" y="352"/>
                  </a:cubicBezTo>
                  <a:cubicBezTo>
                    <a:pt x="765" y="352"/>
                    <a:pt x="765" y="356"/>
                    <a:pt x="768" y="356"/>
                  </a:cubicBezTo>
                  <a:cubicBezTo>
                    <a:pt x="776" y="358"/>
                    <a:pt x="784" y="360"/>
                    <a:pt x="792" y="362"/>
                  </a:cubicBezTo>
                  <a:cubicBezTo>
                    <a:pt x="792" y="359"/>
                    <a:pt x="793" y="357"/>
                    <a:pt x="790" y="355"/>
                  </a:cubicBezTo>
                  <a:cubicBezTo>
                    <a:pt x="787" y="353"/>
                    <a:pt x="785" y="351"/>
                    <a:pt x="782" y="349"/>
                  </a:cubicBezTo>
                  <a:cubicBezTo>
                    <a:pt x="780" y="348"/>
                    <a:pt x="775" y="348"/>
                    <a:pt x="774" y="346"/>
                  </a:cubicBezTo>
                  <a:cubicBezTo>
                    <a:pt x="773" y="343"/>
                    <a:pt x="771" y="341"/>
                    <a:pt x="770" y="338"/>
                  </a:cubicBezTo>
                  <a:cubicBezTo>
                    <a:pt x="772" y="339"/>
                    <a:pt x="775" y="340"/>
                    <a:pt x="778" y="342"/>
                  </a:cubicBezTo>
                  <a:cubicBezTo>
                    <a:pt x="777" y="340"/>
                    <a:pt x="777" y="339"/>
                    <a:pt x="777" y="337"/>
                  </a:cubicBezTo>
                  <a:cubicBezTo>
                    <a:pt x="781" y="340"/>
                    <a:pt x="786" y="343"/>
                    <a:pt x="791" y="346"/>
                  </a:cubicBezTo>
                  <a:cubicBezTo>
                    <a:pt x="794" y="348"/>
                    <a:pt x="798" y="354"/>
                    <a:pt x="800" y="353"/>
                  </a:cubicBezTo>
                  <a:cubicBezTo>
                    <a:pt x="799" y="352"/>
                    <a:pt x="798" y="350"/>
                    <a:pt x="798" y="348"/>
                  </a:cubicBezTo>
                  <a:cubicBezTo>
                    <a:pt x="799" y="349"/>
                    <a:pt x="800" y="349"/>
                    <a:pt x="801" y="349"/>
                  </a:cubicBezTo>
                  <a:cubicBezTo>
                    <a:pt x="803" y="345"/>
                    <a:pt x="796" y="344"/>
                    <a:pt x="799" y="340"/>
                  </a:cubicBezTo>
                  <a:cubicBezTo>
                    <a:pt x="800" y="342"/>
                    <a:pt x="801" y="343"/>
                    <a:pt x="803" y="345"/>
                  </a:cubicBezTo>
                  <a:cubicBezTo>
                    <a:pt x="802" y="342"/>
                    <a:pt x="803" y="337"/>
                    <a:pt x="801" y="335"/>
                  </a:cubicBezTo>
                  <a:cubicBezTo>
                    <a:pt x="800" y="332"/>
                    <a:pt x="797" y="333"/>
                    <a:pt x="796" y="329"/>
                  </a:cubicBezTo>
                  <a:cubicBezTo>
                    <a:pt x="795" y="325"/>
                    <a:pt x="795" y="324"/>
                    <a:pt x="792" y="322"/>
                  </a:cubicBezTo>
                  <a:cubicBezTo>
                    <a:pt x="789" y="321"/>
                    <a:pt x="786" y="319"/>
                    <a:pt x="785" y="324"/>
                  </a:cubicBezTo>
                  <a:cubicBezTo>
                    <a:pt x="784" y="321"/>
                    <a:pt x="783" y="317"/>
                    <a:pt x="782" y="314"/>
                  </a:cubicBezTo>
                  <a:cubicBezTo>
                    <a:pt x="781" y="310"/>
                    <a:pt x="780" y="312"/>
                    <a:pt x="777" y="313"/>
                  </a:cubicBezTo>
                  <a:cubicBezTo>
                    <a:pt x="776" y="311"/>
                    <a:pt x="776" y="309"/>
                    <a:pt x="775" y="307"/>
                  </a:cubicBezTo>
                  <a:cubicBezTo>
                    <a:pt x="777" y="307"/>
                    <a:pt x="779" y="307"/>
                    <a:pt x="781" y="308"/>
                  </a:cubicBezTo>
                  <a:cubicBezTo>
                    <a:pt x="781" y="303"/>
                    <a:pt x="777" y="304"/>
                    <a:pt x="779" y="300"/>
                  </a:cubicBezTo>
                  <a:cubicBezTo>
                    <a:pt x="781" y="297"/>
                    <a:pt x="783" y="297"/>
                    <a:pt x="786" y="299"/>
                  </a:cubicBezTo>
                  <a:cubicBezTo>
                    <a:pt x="788" y="300"/>
                    <a:pt x="791" y="305"/>
                    <a:pt x="793" y="306"/>
                  </a:cubicBezTo>
                  <a:cubicBezTo>
                    <a:pt x="795" y="306"/>
                    <a:pt x="800" y="304"/>
                    <a:pt x="801" y="303"/>
                  </a:cubicBezTo>
                  <a:cubicBezTo>
                    <a:pt x="803" y="308"/>
                    <a:pt x="798" y="308"/>
                    <a:pt x="795" y="310"/>
                  </a:cubicBezTo>
                  <a:cubicBezTo>
                    <a:pt x="800" y="316"/>
                    <a:pt x="803" y="318"/>
                    <a:pt x="810" y="322"/>
                  </a:cubicBezTo>
                  <a:cubicBezTo>
                    <a:pt x="812" y="317"/>
                    <a:pt x="811" y="313"/>
                    <a:pt x="810" y="308"/>
                  </a:cubicBezTo>
                  <a:cubicBezTo>
                    <a:pt x="816" y="312"/>
                    <a:pt x="818" y="309"/>
                    <a:pt x="824" y="306"/>
                  </a:cubicBezTo>
                  <a:cubicBezTo>
                    <a:pt x="822" y="305"/>
                    <a:pt x="820" y="304"/>
                    <a:pt x="818" y="303"/>
                  </a:cubicBezTo>
                  <a:cubicBezTo>
                    <a:pt x="820" y="301"/>
                    <a:pt x="824" y="303"/>
                    <a:pt x="827" y="303"/>
                  </a:cubicBezTo>
                  <a:cubicBezTo>
                    <a:pt x="827" y="297"/>
                    <a:pt x="829" y="294"/>
                    <a:pt x="824" y="292"/>
                  </a:cubicBezTo>
                  <a:cubicBezTo>
                    <a:pt x="821" y="290"/>
                    <a:pt x="815" y="292"/>
                    <a:pt x="811" y="292"/>
                  </a:cubicBezTo>
                  <a:cubicBezTo>
                    <a:pt x="812" y="290"/>
                    <a:pt x="813" y="289"/>
                    <a:pt x="815" y="287"/>
                  </a:cubicBezTo>
                  <a:cubicBezTo>
                    <a:pt x="809" y="286"/>
                    <a:pt x="807" y="286"/>
                    <a:pt x="803" y="282"/>
                  </a:cubicBezTo>
                  <a:cubicBezTo>
                    <a:pt x="800" y="279"/>
                    <a:pt x="799" y="278"/>
                    <a:pt x="795" y="276"/>
                  </a:cubicBezTo>
                  <a:cubicBezTo>
                    <a:pt x="786" y="273"/>
                    <a:pt x="778" y="270"/>
                    <a:pt x="770" y="266"/>
                  </a:cubicBezTo>
                  <a:cubicBezTo>
                    <a:pt x="772" y="266"/>
                    <a:pt x="774" y="265"/>
                    <a:pt x="777" y="265"/>
                  </a:cubicBezTo>
                  <a:cubicBezTo>
                    <a:pt x="776" y="263"/>
                    <a:pt x="776" y="261"/>
                    <a:pt x="776" y="258"/>
                  </a:cubicBezTo>
                  <a:cubicBezTo>
                    <a:pt x="779" y="259"/>
                    <a:pt x="782" y="260"/>
                    <a:pt x="786" y="260"/>
                  </a:cubicBezTo>
                  <a:cubicBezTo>
                    <a:pt x="784" y="255"/>
                    <a:pt x="784" y="255"/>
                    <a:pt x="779" y="256"/>
                  </a:cubicBezTo>
                  <a:cubicBezTo>
                    <a:pt x="776" y="257"/>
                    <a:pt x="774" y="255"/>
                    <a:pt x="771" y="254"/>
                  </a:cubicBezTo>
                  <a:cubicBezTo>
                    <a:pt x="776" y="251"/>
                    <a:pt x="777" y="251"/>
                    <a:pt x="782" y="251"/>
                  </a:cubicBezTo>
                  <a:cubicBezTo>
                    <a:pt x="782" y="247"/>
                    <a:pt x="778" y="245"/>
                    <a:pt x="775" y="243"/>
                  </a:cubicBezTo>
                  <a:cubicBezTo>
                    <a:pt x="775" y="247"/>
                    <a:pt x="770" y="248"/>
                    <a:pt x="767" y="250"/>
                  </a:cubicBezTo>
                  <a:cubicBezTo>
                    <a:pt x="768" y="245"/>
                    <a:pt x="765" y="246"/>
                    <a:pt x="762" y="245"/>
                  </a:cubicBezTo>
                  <a:cubicBezTo>
                    <a:pt x="766" y="244"/>
                    <a:pt x="772" y="244"/>
                    <a:pt x="773" y="240"/>
                  </a:cubicBezTo>
                  <a:cubicBezTo>
                    <a:pt x="770" y="238"/>
                    <a:pt x="754" y="227"/>
                    <a:pt x="752" y="232"/>
                  </a:cubicBezTo>
                  <a:cubicBezTo>
                    <a:pt x="750" y="235"/>
                    <a:pt x="745" y="239"/>
                    <a:pt x="743" y="235"/>
                  </a:cubicBezTo>
                  <a:cubicBezTo>
                    <a:pt x="742" y="232"/>
                    <a:pt x="750" y="229"/>
                    <a:pt x="752" y="228"/>
                  </a:cubicBezTo>
                  <a:close/>
                  <a:moveTo>
                    <a:pt x="507" y="151"/>
                  </a:moveTo>
                  <a:cubicBezTo>
                    <a:pt x="505" y="151"/>
                    <a:pt x="503" y="151"/>
                    <a:pt x="502" y="153"/>
                  </a:cubicBezTo>
                  <a:cubicBezTo>
                    <a:pt x="504" y="153"/>
                    <a:pt x="506" y="153"/>
                    <a:pt x="508" y="153"/>
                  </a:cubicBezTo>
                  <a:cubicBezTo>
                    <a:pt x="501" y="158"/>
                    <a:pt x="511" y="158"/>
                    <a:pt x="515" y="157"/>
                  </a:cubicBezTo>
                  <a:cubicBezTo>
                    <a:pt x="520" y="156"/>
                    <a:pt x="525" y="156"/>
                    <a:pt x="530" y="155"/>
                  </a:cubicBezTo>
                  <a:cubicBezTo>
                    <a:pt x="529" y="157"/>
                    <a:pt x="528" y="158"/>
                    <a:pt x="526" y="158"/>
                  </a:cubicBezTo>
                  <a:cubicBezTo>
                    <a:pt x="526" y="158"/>
                    <a:pt x="527" y="158"/>
                    <a:pt x="527" y="159"/>
                  </a:cubicBezTo>
                  <a:cubicBezTo>
                    <a:pt x="525" y="159"/>
                    <a:pt x="523" y="159"/>
                    <a:pt x="522" y="161"/>
                  </a:cubicBezTo>
                  <a:cubicBezTo>
                    <a:pt x="524" y="161"/>
                    <a:pt x="526" y="162"/>
                    <a:pt x="528" y="163"/>
                  </a:cubicBezTo>
                  <a:cubicBezTo>
                    <a:pt x="527" y="163"/>
                    <a:pt x="525" y="163"/>
                    <a:pt x="524" y="163"/>
                  </a:cubicBezTo>
                  <a:cubicBezTo>
                    <a:pt x="525" y="167"/>
                    <a:pt x="527" y="166"/>
                    <a:pt x="530" y="167"/>
                  </a:cubicBezTo>
                  <a:cubicBezTo>
                    <a:pt x="532" y="168"/>
                    <a:pt x="532" y="165"/>
                    <a:pt x="534" y="165"/>
                  </a:cubicBezTo>
                  <a:cubicBezTo>
                    <a:pt x="538" y="166"/>
                    <a:pt x="544" y="168"/>
                    <a:pt x="547" y="164"/>
                  </a:cubicBezTo>
                  <a:cubicBezTo>
                    <a:pt x="546" y="163"/>
                    <a:pt x="545" y="162"/>
                    <a:pt x="543" y="161"/>
                  </a:cubicBezTo>
                  <a:cubicBezTo>
                    <a:pt x="545" y="160"/>
                    <a:pt x="546" y="159"/>
                    <a:pt x="545" y="157"/>
                  </a:cubicBezTo>
                  <a:cubicBezTo>
                    <a:pt x="546" y="158"/>
                    <a:pt x="547" y="158"/>
                    <a:pt x="548" y="159"/>
                  </a:cubicBezTo>
                  <a:cubicBezTo>
                    <a:pt x="549" y="156"/>
                    <a:pt x="547" y="155"/>
                    <a:pt x="547" y="152"/>
                  </a:cubicBezTo>
                  <a:cubicBezTo>
                    <a:pt x="546" y="150"/>
                    <a:pt x="548" y="148"/>
                    <a:pt x="548" y="146"/>
                  </a:cubicBezTo>
                  <a:cubicBezTo>
                    <a:pt x="547" y="145"/>
                    <a:pt x="545" y="140"/>
                    <a:pt x="544" y="140"/>
                  </a:cubicBezTo>
                  <a:cubicBezTo>
                    <a:pt x="542" y="139"/>
                    <a:pt x="539" y="137"/>
                    <a:pt x="537" y="138"/>
                  </a:cubicBezTo>
                  <a:cubicBezTo>
                    <a:pt x="533" y="141"/>
                    <a:pt x="529" y="137"/>
                    <a:pt x="523" y="139"/>
                  </a:cubicBezTo>
                  <a:cubicBezTo>
                    <a:pt x="517" y="141"/>
                    <a:pt x="527" y="142"/>
                    <a:pt x="528" y="145"/>
                  </a:cubicBezTo>
                  <a:cubicBezTo>
                    <a:pt x="527" y="145"/>
                    <a:pt x="526" y="145"/>
                    <a:pt x="524" y="145"/>
                  </a:cubicBezTo>
                  <a:cubicBezTo>
                    <a:pt x="526" y="147"/>
                    <a:pt x="528" y="149"/>
                    <a:pt x="529" y="152"/>
                  </a:cubicBezTo>
                  <a:cubicBezTo>
                    <a:pt x="527" y="150"/>
                    <a:pt x="511" y="135"/>
                    <a:pt x="512" y="145"/>
                  </a:cubicBezTo>
                  <a:cubicBezTo>
                    <a:pt x="513" y="145"/>
                    <a:pt x="515" y="146"/>
                    <a:pt x="516" y="146"/>
                  </a:cubicBezTo>
                  <a:cubicBezTo>
                    <a:pt x="513" y="147"/>
                    <a:pt x="513" y="151"/>
                    <a:pt x="517" y="150"/>
                  </a:cubicBezTo>
                  <a:cubicBezTo>
                    <a:pt x="516" y="153"/>
                    <a:pt x="510" y="150"/>
                    <a:pt x="507" y="151"/>
                  </a:cubicBezTo>
                  <a:close/>
                  <a:moveTo>
                    <a:pt x="507" y="255"/>
                  </a:moveTo>
                  <a:cubicBezTo>
                    <a:pt x="508" y="248"/>
                    <a:pt x="512" y="250"/>
                    <a:pt x="515" y="253"/>
                  </a:cubicBezTo>
                  <a:cubicBezTo>
                    <a:pt x="515" y="252"/>
                    <a:pt x="516" y="251"/>
                    <a:pt x="517" y="250"/>
                  </a:cubicBezTo>
                  <a:cubicBezTo>
                    <a:pt x="521" y="257"/>
                    <a:pt x="521" y="248"/>
                    <a:pt x="520" y="244"/>
                  </a:cubicBezTo>
                  <a:cubicBezTo>
                    <a:pt x="515" y="245"/>
                    <a:pt x="509" y="242"/>
                    <a:pt x="503" y="238"/>
                  </a:cubicBezTo>
                  <a:cubicBezTo>
                    <a:pt x="501" y="237"/>
                    <a:pt x="493" y="234"/>
                    <a:pt x="492" y="232"/>
                  </a:cubicBezTo>
                  <a:cubicBezTo>
                    <a:pt x="491" y="229"/>
                    <a:pt x="494" y="226"/>
                    <a:pt x="493" y="222"/>
                  </a:cubicBezTo>
                  <a:cubicBezTo>
                    <a:pt x="490" y="215"/>
                    <a:pt x="488" y="203"/>
                    <a:pt x="481" y="199"/>
                  </a:cubicBezTo>
                  <a:cubicBezTo>
                    <a:pt x="478" y="198"/>
                    <a:pt x="475" y="193"/>
                    <a:pt x="473" y="197"/>
                  </a:cubicBezTo>
                  <a:cubicBezTo>
                    <a:pt x="472" y="198"/>
                    <a:pt x="467" y="195"/>
                    <a:pt x="465" y="194"/>
                  </a:cubicBezTo>
                  <a:cubicBezTo>
                    <a:pt x="467" y="197"/>
                    <a:pt x="463" y="198"/>
                    <a:pt x="464" y="200"/>
                  </a:cubicBezTo>
                  <a:cubicBezTo>
                    <a:pt x="465" y="202"/>
                    <a:pt x="466" y="204"/>
                    <a:pt x="466" y="206"/>
                  </a:cubicBezTo>
                  <a:cubicBezTo>
                    <a:pt x="468" y="210"/>
                    <a:pt x="470" y="215"/>
                    <a:pt x="471" y="219"/>
                  </a:cubicBezTo>
                  <a:cubicBezTo>
                    <a:pt x="468" y="221"/>
                    <a:pt x="466" y="223"/>
                    <a:pt x="465" y="219"/>
                  </a:cubicBezTo>
                  <a:cubicBezTo>
                    <a:pt x="464" y="215"/>
                    <a:pt x="462" y="211"/>
                    <a:pt x="461" y="207"/>
                  </a:cubicBezTo>
                  <a:cubicBezTo>
                    <a:pt x="459" y="201"/>
                    <a:pt x="449" y="200"/>
                    <a:pt x="445" y="201"/>
                  </a:cubicBezTo>
                  <a:cubicBezTo>
                    <a:pt x="447" y="204"/>
                    <a:pt x="449" y="206"/>
                    <a:pt x="452" y="209"/>
                  </a:cubicBezTo>
                  <a:cubicBezTo>
                    <a:pt x="450" y="208"/>
                    <a:pt x="445" y="206"/>
                    <a:pt x="444" y="207"/>
                  </a:cubicBezTo>
                  <a:cubicBezTo>
                    <a:pt x="442" y="211"/>
                    <a:pt x="441" y="211"/>
                    <a:pt x="437" y="211"/>
                  </a:cubicBezTo>
                  <a:cubicBezTo>
                    <a:pt x="438" y="210"/>
                    <a:pt x="439" y="208"/>
                    <a:pt x="440" y="207"/>
                  </a:cubicBezTo>
                  <a:cubicBezTo>
                    <a:pt x="438" y="205"/>
                    <a:pt x="429" y="199"/>
                    <a:pt x="427" y="200"/>
                  </a:cubicBezTo>
                  <a:cubicBezTo>
                    <a:pt x="425" y="201"/>
                    <a:pt x="424" y="205"/>
                    <a:pt x="422" y="205"/>
                  </a:cubicBezTo>
                  <a:cubicBezTo>
                    <a:pt x="419" y="206"/>
                    <a:pt x="417" y="206"/>
                    <a:pt x="415" y="206"/>
                  </a:cubicBezTo>
                  <a:cubicBezTo>
                    <a:pt x="419" y="203"/>
                    <a:pt x="422" y="199"/>
                    <a:pt x="417" y="196"/>
                  </a:cubicBezTo>
                  <a:cubicBezTo>
                    <a:pt x="413" y="193"/>
                    <a:pt x="411" y="195"/>
                    <a:pt x="407" y="197"/>
                  </a:cubicBezTo>
                  <a:cubicBezTo>
                    <a:pt x="398" y="200"/>
                    <a:pt x="391" y="203"/>
                    <a:pt x="383" y="209"/>
                  </a:cubicBezTo>
                  <a:cubicBezTo>
                    <a:pt x="385" y="210"/>
                    <a:pt x="386" y="211"/>
                    <a:pt x="387" y="211"/>
                  </a:cubicBezTo>
                  <a:cubicBezTo>
                    <a:pt x="384" y="214"/>
                    <a:pt x="379" y="217"/>
                    <a:pt x="380" y="222"/>
                  </a:cubicBezTo>
                  <a:cubicBezTo>
                    <a:pt x="382" y="222"/>
                    <a:pt x="385" y="222"/>
                    <a:pt x="387" y="222"/>
                  </a:cubicBezTo>
                  <a:cubicBezTo>
                    <a:pt x="387" y="223"/>
                    <a:pt x="387" y="224"/>
                    <a:pt x="386" y="225"/>
                  </a:cubicBezTo>
                  <a:cubicBezTo>
                    <a:pt x="392" y="225"/>
                    <a:pt x="397" y="224"/>
                    <a:pt x="403" y="224"/>
                  </a:cubicBezTo>
                  <a:cubicBezTo>
                    <a:pt x="397" y="227"/>
                    <a:pt x="391" y="229"/>
                    <a:pt x="386" y="232"/>
                  </a:cubicBezTo>
                  <a:cubicBezTo>
                    <a:pt x="389" y="235"/>
                    <a:pt x="390" y="237"/>
                    <a:pt x="394" y="237"/>
                  </a:cubicBezTo>
                  <a:cubicBezTo>
                    <a:pt x="400" y="237"/>
                    <a:pt x="406" y="237"/>
                    <a:pt x="412" y="237"/>
                  </a:cubicBezTo>
                  <a:cubicBezTo>
                    <a:pt x="420" y="237"/>
                    <a:pt x="428" y="239"/>
                    <a:pt x="436" y="241"/>
                  </a:cubicBezTo>
                  <a:cubicBezTo>
                    <a:pt x="442" y="243"/>
                    <a:pt x="432" y="244"/>
                    <a:pt x="430" y="244"/>
                  </a:cubicBezTo>
                  <a:cubicBezTo>
                    <a:pt x="426" y="244"/>
                    <a:pt x="421" y="243"/>
                    <a:pt x="417" y="242"/>
                  </a:cubicBezTo>
                  <a:cubicBezTo>
                    <a:pt x="410" y="242"/>
                    <a:pt x="401" y="245"/>
                    <a:pt x="394" y="247"/>
                  </a:cubicBezTo>
                  <a:cubicBezTo>
                    <a:pt x="398" y="261"/>
                    <a:pt x="411" y="259"/>
                    <a:pt x="422" y="259"/>
                  </a:cubicBezTo>
                  <a:cubicBezTo>
                    <a:pt x="422" y="266"/>
                    <a:pt x="423" y="270"/>
                    <a:pt x="430" y="269"/>
                  </a:cubicBezTo>
                  <a:cubicBezTo>
                    <a:pt x="438" y="269"/>
                    <a:pt x="446" y="268"/>
                    <a:pt x="453" y="268"/>
                  </a:cubicBezTo>
                  <a:cubicBezTo>
                    <a:pt x="459" y="267"/>
                    <a:pt x="461" y="263"/>
                    <a:pt x="466" y="262"/>
                  </a:cubicBezTo>
                  <a:cubicBezTo>
                    <a:pt x="470" y="262"/>
                    <a:pt x="471" y="262"/>
                    <a:pt x="473" y="259"/>
                  </a:cubicBezTo>
                  <a:cubicBezTo>
                    <a:pt x="476" y="258"/>
                    <a:pt x="476" y="255"/>
                    <a:pt x="479" y="256"/>
                  </a:cubicBezTo>
                  <a:cubicBezTo>
                    <a:pt x="479" y="257"/>
                    <a:pt x="479" y="258"/>
                    <a:pt x="478" y="259"/>
                  </a:cubicBezTo>
                  <a:cubicBezTo>
                    <a:pt x="482" y="260"/>
                    <a:pt x="486" y="261"/>
                    <a:pt x="490" y="261"/>
                  </a:cubicBezTo>
                  <a:cubicBezTo>
                    <a:pt x="489" y="262"/>
                    <a:pt x="488" y="263"/>
                    <a:pt x="487" y="263"/>
                  </a:cubicBezTo>
                  <a:cubicBezTo>
                    <a:pt x="494" y="263"/>
                    <a:pt x="500" y="267"/>
                    <a:pt x="506" y="266"/>
                  </a:cubicBezTo>
                  <a:cubicBezTo>
                    <a:pt x="508" y="266"/>
                    <a:pt x="514" y="264"/>
                    <a:pt x="514" y="262"/>
                  </a:cubicBezTo>
                  <a:cubicBezTo>
                    <a:pt x="514" y="259"/>
                    <a:pt x="510" y="260"/>
                    <a:pt x="513" y="256"/>
                  </a:cubicBezTo>
                  <a:cubicBezTo>
                    <a:pt x="508" y="255"/>
                    <a:pt x="506" y="257"/>
                    <a:pt x="503" y="260"/>
                  </a:cubicBezTo>
                  <a:cubicBezTo>
                    <a:pt x="503" y="257"/>
                    <a:pt x="503" y="255"/>
                    <a:pt x="501" y="252"/>
                  </a:cubicBezTo>
                  <a:cubicBezTo>
                    <a:pt x="502" y="253"/>
                    <a:pt x="503" y="253"/>
                    <a:pt x="504" y="253"/>
                  </a:cubicBezTo>
                  <a:cubicBezTo>
                    <a:pt x="505" y="254"/>
                    <a:pt x="506" y="254"/>
                    <a:pt x="507" y="255"/>
                  </a:cubicBezTo>
                  <a:close/>
                  <a:moveTo>
                    <a:pt x="531" y="262"/>
                  </a:moveTo>
                  <a:cubicBezTo>
                    <a:pt x="532" y="263"/>
                    <a:pt x="534" y="265"/>
                    <a:pt x="535" y="265"/>
                  </a:cubicBezTo>
                  <a:cubicBezTo>
                    <a:pt x="535" y="264"/>
                    <a:pt x="536" y="264"/>
                    <a:pt x="536" y="263"/>
                  </a:cubicBezTo>
                  <a:cubicBezTo>
                    <a:pt x="537" y="265"/>
                    <a:pt x="538" y="266"/>
                    <a:pt x="540" y="267"/>
                  </a:cubicBezTo>
                  <a:cubicBezTo>
                    <a:pt x="540" y="266"/>
                    <a:pt x="540" y="265"/>
                    <a:pt x="540" y="265"/>
                  </a:cubicBezTo>
                  <a:cubicBezTo>
                    <a:pt x="542" y="269"/>
                    <a:pt x="549" y="270"/>
                    <a:pt x="553" y="271"/>
                  </a:cubicBezTo>
                  <a:cubicBezTo>
                    <a:pt x="557" y="271"/>
                    <a:pt x="561" y="267"/>
                    <a:pt x="565" y="265"/>
                  </a:cubicBezTo>
                  <a:cubicBezTo>
                    <a:pt x="560" y="261"/>
                    <a:pt x="556" y="257"/>
                    <a:pt x="550" y="253"/>
                  </a:cubicBezTo>
                  <a:cubicBezTo>
                    <a:pt x="547" y="251"/>
                    <a:pt x="545" y="248"/>
                    <a:pt x="542" y="251"/>
                  </a:cubicBezTo>
                  <a:cubicBezTo>
                    <a:pt x="540" y="253"/>
                    <a:pt x="537" y="255"/>
                    <a:pt x="540" y="258"/>
                  </a:cubicBezTo>
                  <a:cubicBezTo>
                    <a:pt x="540" y="258"/>
                    <a:pt x="539" y="258"/>
                    <a:pt x="538" y="258"/>
                  </a:cubicBezTo>
                  <a:cubicBezTo>
                    <a:pt x="537" y="262"/>
                    <a:pt x="533" y="259"/>
                    <a:pt x="531" y="262"/>
                  </a:cubicBezTo>
                  <a:close/>
                  <a:moveTo>
                    <a:pt x="1250" y="413"/>
                  </a:moveTo>
                  <a:cubicBezTo>
                    <a:pt x="1250" y="413"/>
                    <a:pt x="1249" y="413"/>
                    <a:pt x="1249" y="414"/>
                  </a:cubicBezTo>
                  <a:cubicBezTo>
                    <a:pt x="1249" y="414"/>
                    <a:pt x="1249" y="415"/>
                    <a:pt x="1249" y="415"/>
                  </a:cubicBezTo>
                  <a:cubicBezTo>
                    <a:pt x="1251" y="413"/>
                    <a:pt x="1252" y="412"/>
                    <a:pt x="1254" y="412"/>
                  </a:cubicBezTo>
                  <a:cubicBezTo>
                    <a:pt x="1254" y="411"/>
                    <a:pt x="1254" y="411"/>
                    <a:pt x="1253" y="410"/>
                  </a:cubicBezTo>
                  <a:cubicBezTo>
                    <a:pt x="1256" y="410"/>
                    <a:pt x="1256" y="405"/>
                    <a:pt x="1255" y="406"/>
                  </a:cubicBezTo>
                  <a:cubicBezTo>
                    <a:pt x="1252" y="407"/>
                    <a:pt x="1245" y="409"/>
                    <a:pt x="1250" y="413"/>
                  </a:cubicBezTo>
                  <a:close/>
                  <a:moveTo>
                    <a:pt x="681" y="337"/>
                  </a:moveTo>
                  <a:cubicBezTo>
                    <a:pt x="676" y="333"/>
                    <a:pt x="675" y="333"/>
                    <a:pt x="669" y="334"/>
                  </a:cubicBezTo>
                  <a:cubicBezTo>
                    <a:pt x="675" y="328"/>
                    <a:pt x="660" y="321"/>
                    <a:pt x="658" y="319"/>
                  </a:cubicBezTo>
                  <a:cubicBezTo>
                    <a:pt x="655" y="318"/>
                    <a:pt x="652" y="319"/>
                    <a:pt x="650" y="317"/>
                  </a:cubicBezTo>
                  <a:cubicBezTo>
                    <a:pt x="648" y="314"/>
                    <a:pt x="647" y="313"/>
                    <a:pt x="644" y="317"/>
                  </a:cubicBezTo>
                  <a:cubicBezTo>
                    <a:pt x="643" y="316"/>
                    <a:pt x="643" y="314"/>
                    <a:pt x="642" y="313"/>
                  </a:cubicBezTo>
                  <a:cubicBezTo>
                    <a:pt x="648" y="312"/>
                    <a:pt x="646" y="305"/>
                    <a:pt x="641" y="307"/>
                  </a:cubicBezTo>
                  <a:cubicBezTo>
                    <a:pt x="636" y="309"/>
                    <a:pt x="637" y="313"/>
                    <a:pt x="635" y="319"/>
                  </a:cubicBezTo>
                  <a:cubicBezTo>
                    <a:pt x="635" y="321"/>
                    <a:pt x="634" y="323"/>
                    <a:pt x="634" y="326"/>
                  </a:cubicBezTo>
                  <a:cubicBezTo>
                    <a:pt x="633" y="327"/>
                    <a:pt x="635" y="330"/>
                    <a:pt x="635" y="331"/>
                  </a:cubicBezTo>
                  <a:cubicBezTo>
                    <a:pt x="634" y="333"/>
                    <a:pt x="628" y="337"/>
                    <a:pt x="627" y="339"/>
                  </a:cubicBezTo>
                  <a:cubicBezTo>
                    <a:pt x="628" y="339"/>
                    <a:pt x="637" y="337"/>
                    <a:pt x="638" y="337"/>
                  </a:cubicBezTo>
                  <a:cubicBezTo>
                    <a:pt x="639" y="338"/>
                    <a:pt x="640" y="348"/>
                    <a:pt x="642" y="346"/>
                  </a:cubicBezTo>
                  <a:cubicBezTo>
                    <a:pt x="645" y="344"/>
                    <a:pt x="648" y="339"/>
                    <a:pt x="650" y="339"/>
                  </a:cubicBezTo>
                  <a:cubicBezTo>
                    <a:pt x="655" y="337"/>
                    <a:pt x="654" y="333"/>
                    <a:pt x="659" y="331"/>
                  </a:cubicBezTo>
                  <a:cubicBezTo>
                    <a:pt x="658" y="339"/>
                    <a:pt x="670" y="340"/>
                    <a:pt x="675" y="342"/>
                  </a:cubicBezTo>
                  <a:cubicBezTo>
                    <a:pt x="677" y="340"/>
                    <a:pt x="679" y="339"/>
                    <a:pt x="681" y="337"/>
                  </a:cubicBezTo>
                  <a:close/>
                  <a:moveTo>
                    <a:pt x="590" y="170"/>
                  </a:moveTo>
                  <a:cubicBezTo>
                    <a:pt x="592" y="174"/>
                    <a:pt x="597" y="170"/>
                    <a:pt x="599" y="169"/>
                  </a:cubicBezTo>
                  <a:cubicBezTo>
                    <a:pt x="601" y="173"/>
                    <a:pt x="601" y="173"/>
                    <a:pt x="605" y="174"/>
                  </a:cubicBezTo>
                  <a:cubicBezTo>
                    <a:pt x="608" y="174"/>
                    <a:pt x="611" y="175"/>
                    <a:pt x="612" y="170"/>
                  </a:cubicBezTo>
                  <a:cubicBezTo>
                    <a:pt x="612" y="171"/>
                    <a:pt x="613" y="172"/>
                    <a:pt x="614" y="173"/>
                  </a:cubicBezTo>
                  <a:cubicBezTo>
                    <a:pt x="614" y="172"/>
                    <a:pt x="615" y="170"/>
                    <a:pt x="615" y="168"/>
                  </a:cubicBezTo>
                  <a:cubicBezTo>
                    <a:pt x="619" y="170"/>
                    <a:pt x="615" y="175"/>
                    <a:pt x="619" y="175"/>
                  </a:cubicBezTo>
                  <a:cubicBezTo>
                    <a:pt x="624" y="176"/>
                    <a:pt x="629" y="176"/>
                    <a:pt x="634" y="176"/>
                  </a:cubicBezTo>
                  <a:cubicBezTo>
                    <a:pt x="633" y="175"/>
                    <a:pt x="634" y="174"/>
                    <a:pt x="634" y="173"/>
                  </a:cubicBezTo>
                  <a:cubicBezTo>
                    <a:pt x="636" y="176"/>
                    <a:pt x="643" y="177"/>
                    <a:pt x="644" y="172"/>
                  </a:cubicBezTo>
                  <a:cubicBezTo>
                    <a:pt x="645" y="177"/>
                    <a:pt x="653" y="174"/>
                    <a:pt x="656" y="174"/>
                  </a:cubicBezTo>
                  <a:cubicBezTo>
                    <a:pt x="656" y="172"/>
                    <a:pt x="655" y="170"/>
                    <a:pt x="655" y="168"/>
                  </a:cubicBezTo>
                  <a:cubicBezTo>
                    <a:pt x="660" y="168"/>
                    <a:pt x="657" y="173"/>
                    <a:pt x="661" y="174"/>
                  </a:cubicBezTo>
                  <a:cubicBezTo>
                    <a:pt x="664" y="175"/>
                    <a:pt x="666" y="177"/>
                    <a:pt x="670" y="176"/>
                  </a:cubicBezTo>
                  <a:cubicBezTo>
                    <a:pt x="672" y="176"/>
                    <a:pt x="681" y="176"/>
                    <a:pt x="681" y="174"/>
                  </a:cubicBezTo>
                  <a:cubicBezTo>
                    <a:pt x="682" y="169"/>
                    <a:pt x="684" y="169"/>
                    <a:pt x="688" y="168"/>
                  </a:cubicBezTo>
                  <a:cubicBezTo>
                    <a:pt x="686" y="166"/>
                    <a:pt x="684" y="166"/>
                    <a:pt x="681" y="165"/>
                  </a:cubicBezTo>
                  <a:cubicBezTo>
                    <a:pt x="683" y="164"/>
                    <a:pt x="685" y="163"/>
                    <a:pt x="687" y="161"/>
                  </a:cubicBezTo>
                  <a:cubicBezTo>
                    <a:pt x="679" y="155"/>
                    <a:pt x="670" y="150"/>
                    <a:pt x="661" y="153"/>
                  </a:cubicBezTo>
                  <a:cubicBezTo>
                    <a:pt x="657" y="154"/>
                    <a:pt x="653" y="152"/>
                    <a:pt x="649" y="154"/>
                  </a:cubicBezTo>
                  <a:cubicBezTo>
                    <a:pt x="644" y="155"/>
                    <a:pt x="641" y="156"/>
                    <a:pt x="636" y="157"/>
                  </a:cubicBezTo>
                  <a:cubicBezTo>
                    <a:pt x="637" y="158"/>
                    <a:pt x="638" y="159"/>
                    <a:pt x="639" y="159"/>
                  </a:cubicBezTo>
                  <a:cubicBezTo>
                    <a:pt x="634" y="158"/>
                    <a:pt x="628" y="156"/>
                    <a:pt x="624" y="156"/>
                  </a:cubicBezTo>
                  <a:cubicBezTo>
                    <a:pt x="622" y="156"/>
                    <a:pt x="620" y="159"/>
                    <a:pt x="619" y="158"/>
                  </a:cubicBezTo>
                  <a:cubicBezTo>
                    <a:pt x="616" y="157"/>
                    <a:pt x="614" y="155"/>
                    <a:pt x="612" y="154"/>
                  </a:cubicBezTo>
                  <a:cubicBezTo>
                    <a:pt x="611" y="153"/>
                    <a:pt x="602" y="148"/>
                    <a:pt x="602" y="148"/>
                  </a:cubicBezTo>
                  <a:cubicBezTo>
                    <a:pt x="601" y="145"/>
                    <a:pt x="610" y="149"/>
                    <a:pt x="611" y="145"/>
                  </a:cubicBezTo>
                  <a:cubicBezTo>
                    <a:pt x="609" y="144"/>
                    <a:pt x="606" y="143"/>
                    <a:pt x="604" y="142"/>
                  </a:cubicBezTo>
                  <a:cubicBezTo>
                    <a:pt x="600" y="142"/>
                    <a:pt x="602" y="140"/>
                    <a:pt x="599" y="138"/>
                  </a:cubicBezTo>
                  <a:cubicBezTo>
                    <a:pt x="595" y="135"/>
                    <a:pt x="590" y="139"/>
                    <a:pt x="585" y="138"/>
                  </a:cubicBezTo>
                  <a:cubicBezTo>
                    <a:pt x="581" y="137"/>
                    <a:pt x="578" y="133"/>
                    <a:pt x="574" y="133"/>
                  </a:cubicBezTo>
                  <a:cubicBezTo>
                    <a:pt x="569" y="132"/>
                    <a:pt x="563" y="130"/>
                    <a:pt x="559" y="131"/>
                  </a:cubicBezTo>
                  <a:cubicBezTo>
                    <a:pt x="551" y="133"/>
                    <a:pt x="553" y="136"/>
                    <a:pt x="558" y="141"/>
                  </a:cubicBezTo>
                  <a:cubicBezTo>
                    <a:pt x="563" y="146"/>
                    <a:pt x="566" y="145"/>
                    <a:pt x="572" y="144"/>
                  </a:cubicBezTo>
                  <a:cubicBezTo>
                    <a:pt x="577" y="144"/>
                    <a:pt x="580" y="142"/>
                    <a:pt x="584" y="146"/>
                  </a:cubicBezTo>
                  <a:cubicBezTo>
                    <a:pt x="586" y="149"/>
                    <a:pt x="592" y="154"/>
                    <a:pt x="588" y="157"/>
                  </a:cubicBezTo>
                  <a:cubicBezTo>
                    <a:pt x="586" y="163"/>
                    <a:pt x="587" y="164"/>
                    <a:pt x="590" y="170"/>
                  </a:cubicBezTo>
                  <a:close/>
                  <a:moveTo>
                    <a:pt x="725" y="278"/>
                  </a:moveTo>
                  <a:cubicBezTo>
                    <a:pt x="722" y="281"/>
                    <a:pt x="734" y="281"/>
                    <a:pt x="735" y="281"/>
                  </a:cubicBezTo>
                  <a:cubicBezTo>
                    <a:pt x="733" y="275"/>
                    <a:pt x="728" y="274"/>
                    <a:pt x="725" y="278"/>
                  </a:cubicBezTo>
                  <a:close/>
                  <a:moveTo>
                    <a:pt x="615" y="44"/>
                  </a:moveTo>
                  <a:cubicBezTo>
                    <a:pt x="611" y="47"/>
                    <a:pt x="607" y="50"/>
                    <a:pt x="603" y="53"/>
                  </a:cubicBezTo>
                  <a:cubicBezTo>
                    <a:pt x="610" y="58"/>
                    <a:pt x="616" y="54"/>
                    <a:pt x="624" y="54"/>
                  </a:cubicBezTo>
                  <a:cubicBezTo>
                    <a:pt x="631" y="54"/>
                    <a:pt x="638" y="51"/>
                    <a:pt x="644" y="49"/>
                  </a:cubicBezTo>
                  <a:cubicBezTo>
                    <a:pt x="638" y="53"/>
                    <a:pt x="634" y="55"/>
                    <a:pt x="627" y="55"/>
                  </a:cubicBezTo>
                  <a:cubicBezTo>
                    <a:pt x="620" y="56"/>
                    <a:pt x="617" y="56"/>
                    <a:pt x="611" y="59"/>
                  </a:cubicBezTo>
                  <a:cubicBezTo>
                    <a:pt x="617" y="60"/>
                    <a:pt x="624" y="64"/>
                    <a:pt x="629" y="61"/>
                  </a:cubicBezTo>
                  <a:cubicBezTo>
                    <a:pt x="637" y="56"/>
                    <a:pt x="640" y="55"/>
                    <a:pt x="649" y="54"/>
                  </a:cubicBezTo>
                  <a:cubicBezTo>
                    <a:pt x="641" y="57"/>
                    <a:pt x="638" y="58"/>
                    <a:pt x="631" y="64"/>
                  </a:cubicBezTo>
                  <a:cubicBezTo>
                    <a:pt x="637" y="64"/>
                    <a:pt x="642" y="65"/>
                    <a:pt x="648" y="65"/>
                  </a:cubicBezTo>
                  <a:cubicBezTo>
                    <a:pt x="652" y="65"/>
                    <a:pt x="653" y="66"/>
                    <a:pt x="653" y="62"/>
                  </a:cubicBezTo>
                  <a:cubicBezTo>
                    <a:pt x="654" y="60"/>
                    <a:pt x="658" y="59"/>
                    <a:pt x="660" y="59"/>
                  </a:cubicBezTo>
                  <a:cubicBezTo>
                    <a:pt x="659" y="60"/>
                    <a:pt x="658" y="61"/>
                    <a:pt x="658" y="62"/>
                  </a:cubicBezTo>
                  <a:cubicBezTo>
                    <a:pt x="661" y="61"/>
                    <a:pt x="665" y="60"/>
                    <a:pt x="668" y="59"/>
                  </a:cubicBezTo>
                  <a:cubicBezTo>
                    <a:pt x="665" y="61"/>
                    <a:pt x="663" y="63"/>
                    <a:pt x="660" y="65"/>
                  </a:cubicBezTo>
                  <a:cubicBezTo>
                    <a:pt x="664" y="64"/>
                    <a:pt x="669" y="64"/>
                    <a:pt x="673" y="63"/>
                  </a:cubicBezTo>
                  <a:cubicBezTo>
                    <a:pt x="676" y="62"/>
                    <a:pt x="682" y="62"/>
                    <a:pt x="684" y="60"/>
                  </a:cubicBezTo>
                  <a:cubicBezTo>
                    <a:pt x="691" y="54"/>
                    <a:pt x="697" y="51"/>
                    <a:pt x="705" y="48"/>
                  </a:cubicBezTo>
                  <a:cubicBezTo>
                    <a:pt x="702" y="51"/>
                    <a:pt x="698" y="54"/>
                    <a:pt x="695" y="57"/>
                  </a:cubicBezTo>
                  <a:cubicBezTo>
                    <a:pt x="697" y="58"/>
                    <a:pt x="699" y="59"/>
                    <a:pt x="701" y="60"/>
                  </a:cubicBezTo>
                  <a:cubicBezTo>
                    <a:pt x="687" y="64"/>
                    <a:pt x="673" y="67"/>
                    <a:pt x="659" y="69"/>
                  </a:cubicBezTo>
                  <a:cubicBezTo>
                    <a:pt x="664" y="74"/>
                    <a:pt x="669" y="78"/>
                    <a:pt x="673" y="82"/>
                  </a:cubicBezTo>
                  <a:cubicBezTo>
                    <a:pt x="668" y="79"/>
                    <a:pt x="660" y="72"/>
                    <a:pt x="654" y="70"/>
                  </a:cubicBezTo>
                  <a:cubicBezTo>
                    <a:pt x="653" y="70"/>
                    <a:pt x="633" y="70"/>
                    <a:pt x="634" y="69"/>
                  </a:cubicBezTo>
                  <a:cubicBezTo>
                    <a:pt x="628" y="80"/>
                    <a:pt x="639" y="80"/>
                    <a:pt x="645" y="84"/>
                  </a:cubicBezTo>
                  <a:cubicBezTo>
                    <a:pt x="651" y="88"/>
                    <a:pt x="656" y="94"/>
                    <a:pt x="659" y="101"/>
                  </a:cubicBezTo>
                  <a:cubicBezTo>
                    <a:pt x="650" y="96"/>
                    <a:pt x="636" y="94"/>
                    <a:pt x="628" y="102"/>
                  </a:cubicBezTo>
                  <a:cubicBezTo>
                    <a:pt x="621" y="110"/>
                    <a:pt x="627" y="110"/>
                    <a:pt x="634" y="112"/>
                  </a:cubicBezTo>
                  <a:cubicBezTo>
                    <a:pt x="639" y="113"/>
                    <a:pt x="643" y="107"/>
                    <a:pt x="646" y="103"/>
                  </a:cubicBezTo>
                  <a:cubicBezTo>
                    <a:pt x="644" y="111"/>
                    <a:pt x="637" y="116"/>
                    <a:pt x="645" y="122"/>
                  </a:cubicBezTo>
                  <a:cubicBezTo>
                    <a:pt x="652" y="126"/>
                    <a:pt x="660" y="117"/>
                    <a:pt x="663" y="113"/>
                  </a:cubicBezTo>
                  <a:cubicBezTo>
                    <a:pt x="657" y="122"/>
                    <a:pt x="653" y="128"/>
                    <a:pt x="642" y="125"/>
                  </a:cubicBezTo>
                  <a:cubicBezTo>
                    <a:pt x="637" y="124"/>
                    <a:pt x="637" y="118"/>
                    <a:pt x="633" y="117"/>
                  </a:cubicBezTo>
                  <a:cubicBezTo>
                    <a:pt x="628" y="116"/>
                    <a:pt x="625" y="116"/>
                    <a:pt x="620" y="118"/>
                  </a:cubicBezTo>
                  <a:cubicBezTo>
                    <a:pt x="623" y="124"/>
                    <a:pt x="623" y="124"/>
                    <a:pt x="629" y="125"/>
                  </a:cubicBezTo>
                  <a:cubicBezTo>
                    <a:pt x="625" y="130"/>
                    <a:pt x="622" y="128"/>
                    <a:pt x="617" y="131"/>
                  </a:cubicBezTo>
                  <a:cubicBezTo>
                    <a:pt x="615" y="131"/>
                    <a:pt x="611" y="132"/>
                    <a:pt x="609" y="134"/>
                  </a:cubicBezTo>
                  <a:cubicBezTo>
                    <a:pt x="608" y="135"/>
                    <a:pt x="611" y="137"/>
                    <a:pt x="609" y="139"/>
                  </a:cubicBezTo>
                  <a:cubicBezTo>
                    <a:pt x="612" y="143"/>
                    <a:pt x="613" y="140"/>
                    <a:pt x="616" y="137"/>
                  </a:cubicBezTo>
                  <a:cubicBezTo>
                    <a:pt x="617" y="142"/>
                    <a:pt x="624" y="146"/>
                    <a:pt x="626" y="140"/>
                  </a:cubicBezTo>
                  <a:cubicBezTo>
                    <a:pt x="627" y="145"/>
                    <a:pt x="630" y="142"/>
                    <a:pt x="633" y="142"/>
                  </a:cubicBezTo>
                  <a:cubicBezTo>
                    <a:pt x="637" y="143"/>
                    <a:pt x="640" y="143"/>
                    <a:pt x="644" y="143"/>
                  </a:cubicBezTo>
                  <a:cubicBezTo>
                    <a:pt x="648" y="143"/>
                    <a:pt x="649" y="139"/>
                    <a:pt x="652" y="141"/>
                  </a:cubicBezTo>
                  <a:cubicBezTo>
                    <a:pt x="654" y="141"/>
                    <a:pt x="659" y="143"/>
                    <a:pt x="658" y="138"/>
                  </a:cubicBezTo>
                  <a:cubicBezTo>
                    <a:pt x="659" y="142"/>
                    <a:pt x="667" y="146"/>
                    <a:pt x="667" y="139"/>
                  </a:cubicBezTo>
                  <a:cubicBezTo>
                    <a:pt x="670" y="143"/>
                    <a:pt x="672" y="138"/>
                    <a:pt x="674" y="140"/>
                  </a:cubicBezTo>
                  <a:cubicBezTo>
                    <a:pt x="677" y="143"/>
                    <a:pt x="676" y="144"/>
                    <a:pt x="675" y="148"/>
                  </a:cubicBezTo>
                  <a:cubicBezTo>
                    <a:pt x="680" y="147"/>
                    <a:pt x="684" y="145"/>
                    <a:pt x="689" y="144"/>
                  </a:cubicBezTo>
                  <a:cubicBezTo>
                    <a:pt x="690" y="143"/>
                    <a:pt x="691" y="141"/>
                    <a:pt x="692" y="140"/>
                  </a:cubicBezTo>
                  <a:cubicBezTo>
                    <a:pt x="693" y="140"/>
                    <a:pt x="694" y="142"/>
                    <a:pt x="696" y="142"/>
                  </a:cubicBezTo>
                  <a:cubicBezTo>
                    <a:pt x="697" y="141"/>
                    <a:pt x="701" y="141"/>
                    <a:pt x="701" y="139"/>
                  </a:cubicBezTo>
                  <a:cubicBezTo>
                    <a:pt x="700" y="138"/>
                    <a:pt x="701" y="134"/>
                    <a:pt x="699" y="133"/>
                  </a:cubicBezTo>
                  <a:cubicBezTo>
                    <a:pt x="697" y="132"/>
                    <a:pt x="696" y="130"/>
                    <a:pt x="694" y="132"/>
                  </a:cubicBezTo>
                  <a:cubicBezTo>
                    <a:pt x="691" y="134"/>
                    <a:pt x="691" y="135"/>
                    <a:pt x="689" y="132"/>
                  </a:cubicBezTo>
                  <a:cubicBezTo>
                    <a:pt x="687" y="129"/>
                    <a:pt x="695" y="123"/>
                    <a:pt x="697" y="122"/>
                  </a:cubicBezTo>
                  <a:cubicBezTo>
                    <a:pt x="702" y="118"/>
                    <a:pt x="694" y="115"/>
                    <a:pt x="696" y="114"/>
                  </a:cubicBezTo>
                  <a:cubicBezTo>
                    <a:pt x="698" y="112"/>
                    <a:pt x="704" y="116"/>
                    <a:pt x="707" y="115"/>
                  </a:cubicBezTo>
                  <a:cubicBezTo>
                    <a:pt x="713" y="113"/>
                    <a:pt x="714" y="112"/>
                    <a:pt x="718" y="107"/>
                  </a:cubicBezTo>
                  <a:cubicBezTo>
                    <a:pt x="715" y="106"/>
                    <a:pt x="712" y="105"/>
                    <a:pt x="710" y="103"/>
                  </a:cubicBezTo>
                  <a:cubicBezTo>
                    <a:pt x="714" y="103"/>
                    <a:pt x="719" y="102"/>
                    <a:pt x="724" y="101"/>
                  </a:cubicBezTo>
                  <a:cubicBezTo>
                    <a:pt x="724" y="96"/>
                    <a:pt x="712" y="95"/>
                    <a:pt x="708" y="94"/>
                  </a:cubicBezTo>
                  <a:cubicBezTo>
                    <a:pt x="714" y="94"/>
                    <a:pt x="719" y="94"/>
                    <a:pt x="724" y="94"/>
                  </a:cubicBezTo>
                  <a:cubicBezTo>
                    <a:pt x="725" y="88"/>
                    <a:pt x="710" y="90"/>
                    <a:pt x="706" y="89"/>
                  </a:cubicBezTo>
                  <a:cubicBezTo>
                    <a:pt x="716" y="88"/>
                    <a:pt x="726" y="87"/>
                    <a:pt x="735" y="85"/>
                  </a:cubicBezTo>
                  <a:cubicBezTo>
                    <a:pt x="735" y="84"/>
                    <a:pt x="734" y="82"/>
                    <a:pt x="734" y="80"/>
                  </a:cubicBezTo>
                  <a:cubicBezTo>
                    <a:pt x="737" y="81"/>
                    <a:pt x="742" y="84"/>
                    <a:pt x="745" y="82"/>
                  </a:cubicBezTo>
                  <a:cubicBezTo>
                    <a:pt x="750" y="79"/>
                    <a:pt x="752" y="78"/>
                    <a:pt x="756" y="74"/>
                  </a:cubicBezTo>
                  <a:cubicBezTo>
                    <a:pt x="752" y="73"/>
                    <a:pt x="749" y="73"/>
                    <a:pt x="745" y="73"/>
                  </a:cubicBezTo>
                  <a:cubicBezTo>
                    <a:pt x="751" y="72"/>
                    <a:pt x="756" y="71"/>
                    <a:pt x="762" y="70"/>
                  </a:cubicBezTo>
                  <a:cubicBezTo>
                    <a:pt x="767" y="69"/>
                    <a:pt x="772" y="63"/>
                    <a:pt x="777" y="60"/>
                  </a:cubicBezTo>
                  <a:cubicBezTo>
                    <a:pt x="782" y="57"/>
                    <a:pt x="801" y="52"/>
                    <a:pt x="802" y="45"/>
                  </a:cubicBezTo>
                  <a:cubicBezTo>
                    <a:pt x="787" y="48"/>
                    <a:pt x="773" y="51"/>
                    <a:pt x="759" y="54"/>
                  </a:cubicBezTo>
                  <a:cubicBezTo>
                    <a:pt x="768" y="51"/>
                    <a:pt x="776" y="48"/>
                    <a:pt x="785" y="46"/>
                  </a:cubicBezTo>
                  <a:cubicBezTo>
                    <a:pt x="780" y="45"/>
                    <a:pt x="775" y="44"/>
                    <a:pt x="770" y="43"/>
                  </a:cubicBezTo>
                  <a:cubicBezTo>
                    <a:pt x="781" y="42"/>
                    <a:pt x="792" y="42"/>
                    <a:pt x="803" y="41"/>
                  </a:cubicBezTo>
                  <a:cubicBezTo>
                    <a:pt x="811" y="40"/>
                    <a:pt x="821" y="32"/>
                    <a:pt x="829" y="28"/>
                  </a:cubicBezTo>
                  <a:cubicBezTo>
                    <a:pt x="819" y="24"/>
                    <a:pt x="810" y="22"/>
                    <a:pt x="800" y="20"/>
                  </a:cubicBezTo>
                  <a:cubicBezTo>
                    <a:pt x="791" y="19"/>
                    <a:pt x="783" y="21"/>
                    <a:pt x="774" y="23"/>
                  </a:cubicBezTo>
                  <a:cubicBezTo>
                    <a:pt x="779" y="21"/>
                    <a:pt x="784" y="18"/>
                    <a:pt x="788" y="15"/>
                  </a:cubicBezTo>
                  <a:cubicBezTo>
                    <a:pt x="779" y="14"/>
                    <a:pt x="770" y="11"/>
                    <a:pt x="761" y="11"/>
                  </a:cubicBezTo>
                  <a:cubicBezTo>
                    <a:pt x="753" y="11"/>
                    <a:pt x="743" y="14"/>
                    <a:pt x="735" y="15"/>
                  </a:cubicBezTo>
                  <a:cubicBezTo>
                    <a:pt x="736" y="18"/>
                    <a:pt x="737" y="20"/>
                    <a:pt x="739" y="22"/>
                  </a:cubicBezTo>
                  <a:cubicBezTo>
                    <a:pt x="734" y="19"/>
                    <a:pt x="729" y="14"/>
                    <a:pt x="724" y="14"/>
                  </a:cubicBezTo>
                  <a:cubicBezTo>
                    <a:pt x="717" y="14"/>
                    <a:pt x="710" y="13"/>
                    <a:pt x="703" y="13"/>
                  </a:cubicBezTo>
                  <a:cubicBezTo>
                    <a:pt x="708" y="17"/>
                    <a:pt x="712" y="20"/>
                    <a:pt x="716" y="24"/>
                  </a:cubicBezTo>
                  <a:cubicBezTo>
                    <a:pt x="711" y="22"/>
                    <a:pt x="706" y="20"/>
                    <a:pt x="701" y="18"/>
                  </a:cubicBezTo>
                  <a:cubicBezTo>
                    <a:pt x="698" y="17"/>
                    <a:pt x="690" y="14"/>
                    <a:pt x="688" y="15"/>
                  </a:cubicBezTo>
                  <a:cubicBezTo>
                    <a:pt x="686" y="16"/>
                    <a:pt x="685" y="19"/>
                    <a:pt x="683" y="19"/>
                  </a:cubicBezTo>
                  <a:cubicBezTo>
                    <a:pt x="680" y="19"/>
                    <a:pt x="677" y="19"/>
                    <a:pt x="673" y="19"/>
                  </a:cubicBezTo>
                  <a:cubicBezTo>
                    <a:pt x="670" y="20"/>
                    <a:pt x="666" y="25"/>
                    <a:pt x="663" y="27"/>
                  </a:cubicBezTo>
                  <a:cubicBezTo>
                    <a:pt x="671" y="32"/>
                    <a:pt x="679" y="36"/>
                    <a:pt x="688" y="41"/>
                  </a:cubicBezTo>
                  <a:cubicBezTo>
                    <a:pt x="679" y="38"/>
                    <a:pt x="669" y="36"/>
                    <a:pt x="660" y="34"/>
                  </a:cubicBezTo>
                  <a:cubicBezTo>
                    <a:pt x="656" y="33"/>
                    <a:pt x="652" y="28"/>
                    <a:pt x="648" y="26"/>
                  </a:cubicBezTo>
                  <a:cubicBezTo>
                    <a:pt x="646" y="24"/>
                    <a:pt x="641" y="25"/>
                    <a:pt x="638" y="25"/>
                  </a:cubicBezTo>
                  <a:cubicBezTo>
                    <a:pt x="639" y="27"/>
                    <a:pt x="639" y="29"/>
                    <a:pt x="640" y="30"/>
                  </a:cubicBezTo>
                  <a:cubicBezTo>
                    <a:pt x="637" y="30"/>
                    <a:pt x="633" y="31"/>
                    <a:pt x="630" y="31"/>
                  </a:cubicBezTo>
                  <a:cubicBezTo>
                    <a:pt x="632" y="32"/>
                    <a:pt x="634" y="33"/>
                    <a:pt x="637" y="34"/>
                  </a:cubicBezTo>
                  <a:cubicBezTo>
                    <a:pt x="628" y="35"/>
                    <a:pt x="615" y="29"/>
                    <a:pt x="611" y="40"/>
                  </a:cubicBezTo>
                  <a:cubicBezTo>
                    <a:pt x="604" y="35"/>
                    <a:pt x="596" y="39"/>
                    <a:pt x="590" y="43"/>
                  </a:cubicBezTo>
                  <a:cubicBezTo>
                    <a:pt x="594" y="45"/>
                    <a:pt x="598" y="47"/>
                    <a:pt x="602" y="49"/>
                  </a:cubicBezTo>
                  <a:cubicBezTo>
                    <a:pt x="607" y="47"/>
                    <a:pt x="611" y="46"/>
                    <a:pt x="615" y="44"/>
                  </a:cubicBezTo>
                  <a:close/>
                  <a:moveTo>
                    <a:pt x="521" y="118"/>
                  </a:moveTo>
                  <a:cubicBezTo>
                    <a:pt x="518" y="115"/>
                    <a:pt x="515" y="115"/>
                    <a:pt x="511" y="116"/>
                  </a:cubicBezTo>
                  <a:cubicBezTo>
                    <a:pt x="507" y="117"/>
                    <a:pt x="509" y="120"/>
                    <a:pt x="512" y="120"/>
                  </a:cubicBezTo>
                  <a:cubicBezTo>
                    <a:pt x="515" y="119"/>
                    <a:pt x="518" y="117"/>
                    <a:pt x="521" y="118"/>
                  </a:cubicBezTo>
                  <a:close/>
                  <a:moveTo>
                    <a:pt x="684" y="367"/>
                  </a:moveTo>
                  <a:cubicBezTo>
                    <a:pt x="687" y="365"/>
                    <a:pt x="694" y="358"/>
                    <a:pt x="687" y="356"/>
                  </a:cubicBezTo>
                  <a:cubicBezTo>
                    <a:pt x="684" y="355"/>
                    <a:pt x="681" y="358"/>
                    <a:pt x="681" y="360"/>
                  </a:cubicBezTo>
                  <a:cubicBezTo>
                    <a:pt x="681" y="364"/>
                    <a:pt x="682" y="364"/>
                    <a:pt x="684" y="367"/>
                  </a:cubicBezTo>
                  <a:close/>
                  <a:moveTo>
                    <a:pt x="1228" y="486"/>
                  </a:moveTo>
                  <a:cubicBezTo>
                    <a:pt x="1227" y="486"/>
                    <a:pt x="1227" y="487"/>
                    <a:pt x="1226" y="488"/>
                  </a:cubicBezTo>
                  <a:cubicBezTo>
                    <a:pt x="1233" y="494"/>
                    <a:pt x="1243" y="483"/>
                    <a:pt x="1249" y="481"/>
                  </a:cubicBezTo>
                  <a:cubicBezTo>
                    <a:pt x="1252" y="480"/>
                    <a:pt x="1253" y="482"/>
                    <a:pt x="1254" y="479"/>
                  </a:cubicBezTo>
                  <a:cubicBezTo>
                    <a:pt x="1255" y="477"/>
                    <a:pt x="1256" y="474"/>
                    <a:pt x="1257" y="472"/>
                  </a:cubicBezTo>
                  <a:cubicBezTo>
                    <a:pt x="1258" y="468"/>
                    <a:pt x="1256" y="464"/>
                    <a:pt x="1254" y="461"/>
                  </a:cubicBezTo>
                  <a:cubicBezTo>
                    <a:pt x="1259" y="458"/>
                    <a:pt x="1260" y="458"/>
                    <a:pt x="1261" y="452"/>
                  </a:cubicBezTo>
                  <a:cubicBezTo>
                    <a:pt x="1258" y="453"/>
                    <a:pt x="1257" y="448"/>
                    <a:pt x="1256" y="446"/>
                  </a:cubicBezTo>
                  <a:cubicBezTo>
                    <a:pt x="1254" y="444"/>
                    <a:pt x="1250" y="447"/>
                    <a:pt x="1248" y="447"/>
                  </a:cubicBezTo>
                  <a:cubicBezTo>
                    <a:pt x="1249" y="446"/>
                    <a:pt x="1249" y="446"/>
                    <a:pt x="1249" y="445"/>
                  </a:cubicBezTo>
                  <a:cubicBezTo>
                    <a:pt x="1244" y="442"/>
                    <a:pt x="1239" y="448"/>
                    <a:pt x="1236" y="452"/>
                  </a:cubicBezTo>
                  <a:cubicBezTo>
                    <a:pt x="1238" y="453"/>
                    <a:pt x="1240" y="453"/>
                    <a:pt x="1241" y="454"/>
                  </a:cubicBezTo>
                  <a:cubicBezTo>
                    <a:pt x="1239" y="456"/>
                    <a:pt x="1238" y="458"/>
                    <a:pt x="1235" y="457"/>
                  </a:cubicBezTo>
                  <a:cubicBezTo>
                    <a:pt x="1233" y="456"/>
                    <a:pt x="1231" y="455"/>
                    <a:pt x="1229" y="456"/>
                  </a:cubicBezTo>
                  <a:cubicBezTo>
                    <a:pt x="1226" y="458"/>
                    <a:pt x="1227" y="458"/>
                    <a:pt x="1228" y="462"/>
                  </a:cubicBezTo>
                  <a:cubicBezTo>
                    <a:pt x="1229" y="463"/>
                    <a:pt x="1226" y="465"/>
                    <a:pt x="1225" y="466"/>
                  </a:cubicBezTo>
                  <a:cubicBezTo>
                    <a:pt x="1228" y="467"/>
                    <a:pt x="1230" y="469"/>
                    <a:pt x="1234" y="469"/>
                  </a:cubicBezTo>
                  <a:cubicBezTo>
                    <a:pt x="1232" y="471"/>
                    <a:pt x="1229" y="473"/>
                    <a:pt x="1227" y="477"/>
                  </a:cubicBezTo>
                  <a:cubicBezTo>
                    <a:pt x="1230" y="476"/>
                    <a:pt x="1233" y="474"/>
                    <a:pt x="1236" y="476"/>
                  </a:cubicBezTo>
                  <a:cubicBezTo>
                    <a:pt x="1234" y="476"/>
                    <a:pt x="1230" y="476"/>
                    <a:pt x="1228" y="478"/>
                  </a:cubicBezTo>
                  <a:cubicBezTo>
                    <a:pt x="1227" y="480"/>
                    <a:pt x="1225" y="481"/>
                    <a:pt x="1223" y="481"/>
                  </a:cubicBezTo>
                  <a:cubicBezTo>
                    <a:pt x="1224" y="481"/>
                    <a:pt x="1226" y="482"/>
                    <a:pt x="1227" y="482"/>
                  </a:cubicBezTo>
                  <a:cubicBezTo>
                    <a:pt x="1226" y="483"/>
                    <a:pt x="1224" y="484"/>
                    <a:pt x="1223" y="484"/>
                  </a:cubicBezTo>
                  <a:cubicBezTo>
                    <a:pt x="1225" y="485"/>
                    <a:pt x="1226" y="485"/>
                    <a:pt x="1228" y="486"/>
                  </a:cubicBezTo>
                  <a:close/>
                  <a:moveTo>
                    <a:pt x="652" y="356"/>
                  </a:moveTo>
                  <a:cubicBezTo>
                    <a:pt x="653" y="356"/>
                    <a:pt x="653" y="359"/>
                    <a:pt x="654" y="359"/>
                  </a:cubicBezTo>
                  <a:cubicBezTo>
                    <a:pt x="661" y="359"/>
                    <a:pt x="668" y="356"/>
                    <a:pt x="669" y="348"/>
                  </a:cubicBezTo>
                  <a:cubicBezTo>
                    <a:pt x="667" y="348"/>
                    <a:pt x="666" y="348"/>
                    <a:pt x="664" y="348"/>
                  </a:cubicBezTo>
                  <a:cubicBezTo>
                    <a:pt x="660" y="348"/>
                    <a:pt x="658" y="348"/>
                    <a:pt x="654" y="351"/>
                  </a:cubicBezTo>
                  <a:cubicBezTo>
                    <a:pt x="652" y="353"/>
                    <a:pt x="651" y="353"/>
                    <a:pt x="652" y="356"/>
                  </a:cubicBezTo>
                  <a:close/>
                  <a:moveTo>
                    <a:pt x="578" y="165"/>
                  </a:moveTo>
                  <a:cubicBezTo>
                    <a:pt x="577" y="161"/>
                    <a:pt x="573" y="154"/>
                    <a:pt x="568" y="156"/>
                  </a:cubicBezTo>
                  <a:cubicBezTo>
                    <a:pt x="565" y="157"/>
                    <a:pt x="552" y="159"/>
                    <a:pt x="554" y="166"/>
                  </a:cubicBezTo>
                  <a:cubicBezTo>
                    <a:pt x="555" y="168"/>
                    <a:pt x="566" y="172"/>
                    <a:pt x="568" y="174"/>
                  </a:cubicBezTo>
                  <a:cubicBezTo>
                    <a:pt x="574" y="173"/>
                    <a:pt x="580" y="174"/>
                    <a:pt x="578" y="165"/>
                  </a:cubicBezTo>
                  <a:close/>
                  <a:moveTo>
                    <a:pt x="489" y="98"/>
                  </a:moveTo>
                  <a:cubicBezTo>
                    <a:pt x="493" y="99"/>
                    <a:pt x="494" y="93"/>
                    <a:pt x="498" y="96"/>
                  </a:cubicBezTo>
                  <a:cubicBezTo>
                    <a:pt x="497" y="97"/>
                    <a:pt x="496" y="98"/>
                    <a:pt x="496" y="98"/>
                  </a:cubicBezTo>
                  <a:cubicBezTo>
                    <a:pt x="498" y="99"/>
                    <a:pt x="500" y="99"/>
                    <a:pt x="502" y="100"/>
                  </a:cubicBezTo>
                  <a:cubicBezTo>
                    <a:pt x="502" y="106"/>
                    <a:pt x="493" y="101"/>
                    <a:pt x="489" y="104"/>
                  </a:cubicBezTo>
                  <a:cubicBezTo>
                    <a:pt x="490" y="116"/>
                    <a:pt x="503" y="104"/>
                    <a:pt x="506" y="107"/>
                  </a:cubicBezTo>
                  <a:cubicBezTo>
                    <a:pt x="508" y="110"/>
                    <a:pt x="513" y="109"/>
                    <a:pt x="517" y="110"/>
                  </a:cubicBezTo>
                  <a:cubicBezTo>
                    <a:pt x="521" y="110"/>
                    <a:pt x="521" y="112"/>
                    <a:pt x="523" y="116"/>
                  </a:cubicBezTo>
                  <a:cubicBezTo>
                    <a:pt x="525" y="119"/>
                    <a:pt x="541" y="119"/>
                    <a:pt x="533" y="109"/>
                  </a:cubicBezTo>
                  <a:cubicBezTo>
                    <a:pt x="532" y="108"/>
                    <a:pt x="529" y="106"/>
                    <a:pt x="529" y="104"/>
                  </a:cubicBezTo>
                  <a:cubicBezTo>
                    <a:pt x="530" y="102"/>
                    <a:pt x="530" y="102"/>
                    <a:pt x="528" y="100"/>
                  </a:cubicBezTo>
                  <a:cubicBezTo>
                    <a:pt x="525" y="97"/>
                    <a:pt x="524" y="98"/>
                    <a:pt x="520" y="99"/>
                  </a:cubicBezTo>
                  <a:cubicBezTo>
                    <a:pt x="521" y="90"/>
                    <a:pt x="510" y="95"/>
                    <a:pt x="507" y="96"/>
                  </a:cubicBezTo>
                  <a:cubicBezTo>
                    <a:pt x="505" y="91"/>
                    <a:pt x="503" y="87"/>
                    <a:pt x="497" y="88"/>
                  </a:cubicBezTo>
                  <a:cubicBezTo>
                    <a:pt x="490" y="89"/>
                    <a:pt x="486" y="87"/>
                    <a:pt x="484" y="94"/>
                  </a:cubicBezTo>
                  <a:cubicBezTo>
                    <a:pt x="486" y="94"/>
                    <a:pt x="488" y="94"/>
                    <a:pt x="491" y="94"/>
                  </a:cubicBezTo>
                  <a:cubicBezTo>
                    <a:pt x="490" y="95"/>
                    <a:pt x="489" y="97"/>
                    <a:pt x="489" y="98"/>
                  </a:cubicBezTo>
                  <a:close/>
                  <a:moveTo>
                    <a:pt x="491" y="129"/>
                  </a:moveTo>
                  <a:cubicBezTo>
                    <a:pt x="493" y="132"/>
                    <a:pt x="495" y="128"/>
                    <a:pt x="493" y="126"/>
                  </a:cubicBezTo>
                  <a:cubicBezTo>
                    <a:pt x="491" y="124"/>
                    <a:pt x="490" y="123"/>
                    <a:pt x="488" y="121"/>
                  </a:cubicBezTo>
                  <a:cubicBezTo>
                    <a:pt x="486" y="120"/>
                    <a:pt x="484" y="117"/>
                    <a:pt x="481" y="118"/>
                  </a:cubicBezTo>
                  <a:cubicBezTo>
                    <a:pt x="481" y="121"/>
                    <a:pt x="482" y="123"/>
                    <a:pt x="483" y="125"/>
                  </a:cubicBezTo>
                  <a:cubicBezTo>
                    <a:pt x="485" y="127"/>
                    <a:pt x="489" y="128"/>
                    <a:pt x="491" y="129"/>
                  </a:cubicBezTo>
                  <a:close/>
                  <a:moveTo>
                    <a:pt x="537" y="75"/>
                  </a:moveTo>
                  <a:cubicBezTo>
                    <a:pt x="535" y="71"/>
                    <a:pt x="524" y="72"/>
                    <a:pt x="527" y="78"/>
                  </a:cubicBezTo>
                  <a:cubicBezTo>
                    <a:pt x="533" y="80"/>
                    <a:pt x="541" y="85"/>
                    <a:pt x="537" y="75"/>
                  </a:cubicBezTo>
                  <a:close/>
                  <a:moveTo>
                    <a:pt x="552" y="111"/>
                  </a:moveTo>
                  <a:cubicBezTo>
                    <a:pt x="550" y="112"/>
                    <a:pt x="548" y="112"/>
                    <a:pt x="545" y="113"/>
                  </a:cubicBezTo>
                  <a:cubicBezTo>
                    <a:pt x="547" y="114"/>
                    <a:pt x="551" y="118"/>
                    <a:pt x="551" y="118"/>
                  </a:cubicBezTo>
                  <a:cubicBezTo>
                    <a:pt x="554" y="118"/>
                    <a:pt x="556" y="117"/>
                    <a:pt x="558" y="116"/>
                  </a:cubicBezTo>
                  <a:cubicBezTo>
                    <a:pt x="561" y="115"/>
                    <a:pt x="566" y="115"/>
                    <a:pt x="567" y="113"/>
                  </a:cubicBezTo>
                  <a:cubicBezTo>
                    <a:pt x="568" y="111"/>
                    <a:pt x="565" y="109"/>
                    <a:pt x="568" y="106"/>
                  </a:cubicBezTo>
                  <a:cubicBezTo>
                    <a:pt x="565" y="105"/>
                    <a:pt x="561" y="105"/>
                    <a:pt x="559" y="104"/>
                  </a:cubicBezTo>
                  <a:cubicBezTo>
                    <a:pt x="557" y="104"/>
                    <a:pt x="555" y="101"/>
                    <a:pt x="552" y="100"/>
                  </a:cubicBezTo>
                  <a:cubicBezTo>
                    <a:pt x="549" y="98"/>
                    <a:pt x="536" y="96"/>
                    <a:pt x="543" y="104"/>
                  </a:cubicBezTo>
                  <a:cubicBezTo>
                    <a:pt x="542" y="104"/>
                    <a:pt x="541" y="104"/>
                    <a:pt x="541" y="104"/>
                  </a:cubicBezTo>
                  <a:cubicBezTo>
                    <a:pt x="542" y="111"/>
                    <a:pt x="548" y="108"/>
                    <a:pt x="552" y="111"/>
                  </a:cubicBezTo>
                  <a:close/>
                  <a:moveTo>
                    <a:pt x="434" y="114"/>
                  </a:moveTo>
                  <a:cubicBezTo>
                    <a:pt x="427" y="115"/>
                    <a:pt x="424" y="114"/>
                    <a:pt x="426" y="122"/>
                  </a:cubicBezTo>
                  <a:cubicBezTo>
                    <a:pt x="429" y="122"/>
                    <a:pt x="432" y="127"/>
                    <a:pt x="434" y="126"/>
                  </a:cubicBezTo>
                  <a:cubicBezTo>
                    <a:pt x="439" y="125"/>
                    <a:pt x="443" y="124"/>
                    <a:pt x="447" y="123"/>
                  </a:cubicBezTo>
                  <a:cubicBezTo>
                    <a:pt x="450" y="122"/>
                    <a:pt x="449" y="121"/>
                    <a:pt x="450" y="119"/>
                  </a:cubicBezTo>
                  <a:cubicBezTo>
                    <a:pt x="450" y="117"/>
                    <a:pt x="445" y="118"/>
                    <a:pt x="444" y="116"/>
                  </a:cubicBezTo>
                  <a:cubicBezTo>
                    <a:pt x="447" y="116"/>
                    <a:pt x="451" y="115"/>
                    <a:pt x="453" y="112"/>
                  </a:cubicBezTo>
                  <a:cubicBezTo>
                    <a:pt x="448" y="110"/>
                    <a:pt x="440" y="113"/>
                    <a:pt x="434" y="114"/>
                  </a:cubicBezTo>
                  <a:close/>
                  <a:moveTo>
                    <a:pt x="448" y="144"/>
                  </a:moveTo>
                  <a:cubicBezTo>
                    <a:pt x="450" y="146"/>
                    <a:pt x="453" y="147"/>
                    <a:pt x="456" y="149"/>
                  </a:cubicBezTo>
                  <a:cubicBezTo>
                    <a:pt x="454" y="150"/>
                    <a:pt x="452" y="151"/>
                    <a:pt x="450" y="151"/>
                  </a:cubicBezTo>
                  <a:cubicBezTo>
                    <a:pt x="452" y="152"/>
                    <a:pt x="459" y="154"/>
                    <a:pt x="459" y="156"/>
                  </a:cubicBezTo>
                  <a:cubicBezTo>
                    <a:pt x="459" y="161"/>
                    <a:pt x="454" y="158"/>
                    <a:pt x="450" y="158"/>
                  </a:cubicBezTo>
                  <a:cubicBezTo>
                    <a:pt x="449" y="158"/>
                    <a:pt x="441" y="159"/>
                    <a:pt x="440" y="157"/>
                  </a:cubicBezTo>
                  <a:cubicBezTo>
                    <a:pt x="439" y="152"/>
                    <a:pt x="438" y="152"/>
                    <a:pt x="434" y="153"/>
                  </a:cubicBezTo>
                  <a:cubicBezTo>
                    <a:pt x="434" y="152"/>
                    <a:pt x="435" y="152"/>
                    <a:pt x="436" y="151"/>
                  </a:cubicBezTo>
                  <a:cubicBezTo>
                    <a:pt x="433" y="149"/>
                    <a:pt x="429" y="144"/>
                    <a:pt x="425" y="145"/>
                  </a:cubicBezTo>
                  <a:cubicBezTo>
                    <a:pt x="418" y="146"/>
                    <a:pt x="421" y="143"/>
                    <a:pt x="415" y="141"/>
                  </a:cubicBezTo>
                  <a:cubicBezTo>
                    <a:pt x="414" y="140"/>
                    <a:pt x="405" y="141"/>
                    <a:pt x="405" y="143"/>
                  </a:cubicBezTo>
                  <a:cubicBezTo>
                    <a:pt x="405" y="145"/>
                    <a:pt x="412" y="146"/>
                    <a:pt x="414" y="147"/>
                  </a:cubicBezTo>
                  <a:cubicBezTo>
                    <a:pt x="408" y="146"/>
                    <a:pt x="404" y="146"/>
                    <a:pt x="398" y="148"/>
                  </a:cubicBezTo>
                  <a:cubicBezTo>
                    <a:pt x="398" y="151"/>
                    <a:pt x="398" y="151"/>
                    <a:pt x="398" y="151"/>
                  </a:cubicBezTo>
                  <a:cubicBezTo>
                    <a:pt x="402" y="153"/>
                    <a:pt x="409" y="151"/>
                    <a:pt x="413" y="151"/>
                  </a:cubicBezTo>
                  <a:cubicBezTo>
                    <a:pt x="411" y="152"/>
                    <a:pt x="394" y="151"/>
                    <a:pt x="394" y="156"/>
                  </a:cubicBezTo>
                  <a:cubicBezTo>
                    <a:pt x="395" y="160"/>
                    <a:pt x="409" y="155"/>
                    <a:pt x="411" y="155"/>
                  </a:cubicBezTo>
                  <a:cubicBezTo>
                    <a:pt x="405" y="159"/>
                    <a:pt x="394" y="156"/>
                    <a:pt x="391" y="162"/>
                  </a:cubicBezTo>
                  <a:cubicBezTo>
                    <a:pt x="395" y="164"/>
                    <a:pt x="397" y="165"/>
                    <a:pt x="402" y="163"/>
                  </a:cubicBezTo>
                  <a:cubicBezTo>
                    <a:pt x="402" y="164"/>
                    <a:pt x="402" y="165"/>
                    <a:pt x="402" y="166"/>
                  </a:cubicBezTo>
                  <a:cubicBezTo>
                    <a:pt x="403" y="166"/>
                    <a:pt x="405" y="167"/>
                    <a:pt x="407" y="167"/>
                  </a:cubicBezTo>
                  <a:cubicBezTo>
                    <a:pt x="406" y="163"/>
                    <a:pt x="410" y="164"/>
                    <a:pt x="411" y="168"/>
                  </a:cubicBezTo>
                  <a:cubicBezTo>
                    <a:pt x="416" y="165"/>
                    <a:pt x="417" y="164"/>
                    <a:pt x="419" y="158"/>
                  </a:cubicBezTo>
                  <a:cubicBezTo>
                    <a:pt x="422" y="160"/>
                    <a:pt x="421" y="162"/>
                    <a:pt x="420" y="165"/>
                  </a:cubicBezTo>
                  <a:cubicBezTo>
                    <a:pt x="423" y="165"/>
                    <a:pt x="429" y="167"/>
                    <a:pt x="430" y="163"/>
                  </a:cubicBezTo>
                  <a:cubicBezTo>
                    <a:pt x="432" y="167"/>
                    <a:pt x="438" y="165"/>
                    <a:pt x="441" y="162"/>
                  </a:cubicBezTo>
                  <a:cubicBezTo>
                    <a:pt x="436" y="169"/>
                    <a:pt x="424" y="170"/>
                    <a:pt x="416" y="172"/>
                  </a:cubicBezTo>
                  <a:cubicBezTo>
                    <a:pt x="426" y="179"/>
                    <a:pt x="430" y="177"/>
                    <a:pt x="440" y="173"/>
                  </a:cubicBezTo>
                  <a:cubicBezTo>
                    <a:pt x="446" y="171"/>
                    <a:pt x="452" y="169"/>
                    <a:pt x="457" y="167"/>
                  </a:cubicBezTo>
                  <a:cubicBezTo>
                    <a:pt x="461" y="165"/>
                    <a:pt x="463" y="168"/>
                    <a:pt x="466" y="168"/>
                  </a:cubicBezTo>
                  <a:cubicBezTo>
                    <a:pt x="467" y="168"/>
                    <a:pt x="468" y="165"/>
                    <a:pt x="470" y="165"/>
                  </a:cubicBezTo>
                  <a:cubicBezTo>
                    <a:pt x="473" y="165"/>
                    <a:pt x="476" y="165"/>
                    <a:pt x="479" y="165"/>
                  </a:cubicBezTo>
                  <a:cubicBezTo>
                    <a:pt x="482" y="165"/>
                    <a:pt x="484" y="161"/>
                    <a:pt x="485" y="157"/>
                  </a:cubicBezTo>
                  <a:cubicBezTo>
                    <a:pt x="486" y="152"/>
                    <a:pt x="485" y="148"/>
                    <a:pt x="479" y="149"/>
                  </a:cubicBezTo>
                  <a:cubicBezTo>
                    <a:pt x="471" y="150"/>
                    <a:pt x="478" y="152"/>
                    <a:pt x="475" y="156"/>
                  </a:cubicBezTo>
                  <a:cubicBezTo>
                    <a:pt x="473" y="152"/>
                    <a:pt x="472" y="151"/>
                    <a:pt x="469" y="150"/>
                  </a:cubicBezTo>
                  <a:cubicBezTo>
                    <a:pt x="467" y="149"/>
                    <a:pt x="466" y="145"/>
                    <a:pt x="464" y="144"/>
                  </a:cubicBezTo>
                  <a:cubicBezTo>
                    <a:pt x="461" y="141"/>
                    <a:pt x="463" y="132"/>
                    <a:pt x="456" y="135"/>
                  </a:cubicBezTo>
                  <a:cubicBezTo>
                    <a:pt x="453" y="139"/>
                    <a:pt x="451" y="141"/>
                    <a:pt x="448" y="144"/>
                  </a:cubicBezTo>
                  <a:close/>
                  <a:moveTo>
                    <a:pt x="553" y="74"/>
                  </a:moveTo>
                  <a:cubicBezTo>
                    <a:pt x="554" y="83"/>
                    <a:pt x="564" y="83"/>
                    <a:pt x="570" y="81"/>
                  </a:cubicBezTo>
                  <a:cubicBezTo>
                    <a:pt x="568" y="84"/>
                    <a:pt x="565" y="84"/>
                    <a:pt x="562" y="84"/>
                  </a:cubicBezTo>
                  <a:cubicBezTo>
                    <a:pt x="560" y="84"/>
                    <a:pt x="560" y="88"/>
                    <a:pt x="563" y="87"/>
                  </a:cubicBezTo>
                  <a:cubicBezTo>
                    <a:pt x="565" y="87"/>
                    <a:pt x="565" y="91"/>
                    <a:pt x="568" y="89"/>
                  </a:cubicBezTo>
                  <a:cubicBezTo>
                    <a:pt x="570" y="88"/>
                    <a:pt x="571" y="86"/>
                    <a:pt x="573" y="87"/>
                  </a:cubicBezTo>
                  <a:cubicBezTo>
                    <a:pt x="573" y="88"/>
                    <a:pt x="573" y="89"/>
                    <a:pt x="573" y="89"/>
                  </a:cubicBezTo>
                  <a:cubicBezTo>
                    <a:pt x="576" y="91"/>
                    <a:pt x="577" y="88"/>
                    <a:pt x="579" y="87"/>
                  </a:cubicBezTo>
                  <a:cubicBezTo>
                    <a:pt x="580" y="87"/>
                    <a:pt x="582" y="90"/>
                    <a:pt x="582" y="86"/>
                  </a:cubicBezTo>
                  <a:cubicBezTo>
                    <a:pt x="586" y="88"/>
                    <a:pt x="593" y="85"/>
                    <a:pt x="596" y="88"/>
                  </a:cubicBezTo>
                  <a:cubicBezTo>
                    <a:pt x="593" y="89"/>
                    <a:pt x="589" y="89"/>
                    <a:pt x="585" y="89"/>
                  </a:cubicBezTo>
                  <a:cubicBezTo>
                    <a:pt x="591" y="92"/>
                    <a:pt x="596" y="91"/>
                    <a:pt x="602" y="90"/>
                  </a:cubicBezTo>
                  <a:cubicBezTo>
                    <a:pt x="592" y="92"/>
                    <a:pt x="582" y="91"/>
                    <a:pt x="572" y="95"/>
                  </a:cubicBezTo>
                  <a:cubicBezTo>
                    <a:pt x="575" y="98"/>
                    <a:pt x="578" y="98"/>
                    <a:pt x="582" y="99"/>
                  </a:cubicBezTo>
                  <a:cubicBezTo>
                    <a:pt x="580" y="99"/>
                    <a:pt x="578" y="99"/>
                    <a:pt x="576" y="99"/>
                  </a:cubicBezTo>
                  <a:cubicBezTo>
                    <a:pt x="579" y="104"/>
                    <a:pt x="587" y="102"/>
                    <a:pt x="592" y="103"/>
                  </a:cubicBezTo>
                  <a:cubicBezTo>
                    <a:pt x="589" y="104"/>
                    <a:pt x="586" y="104"/>
                    <a:pt x="582" y="104"/>
                  </a:cubicBezTo>
                  <a:cubicBezTo>
                    <a:pt x="587" y="111"/>
                    <a:pt x="596" y="110"/>
                    <a:pt x="603" y="111"/>
                  </a:cubicBezTo>
                  <a:cubicBezTo>
                    <a:pt x="603" y="109"/>
                    <a:pt x="601" y="107"/>
                    <a:pt x="600" y="107"/>
                  </a:cubicBezTo>
                  <a:cubicBezTo>
                    <a:pt x="604" y="107"/>
                    <a:pt x="606" y="109"/>
                    <a:pt x="609" y="111"/>
                  </a:cubicBezTo>
                  <a:cubicBezTo>
                    <a:pt x="608" y="108"/>
                    <a:pt x="606" y="105"/>
                    <a:pt x="605" y="102"/>
                  </a:cubicBezTo>
                  <a:cubicBezTo>
                    <a:pt x="608" y="105"/>
                    <a:pt x="611" y="108"/>
                    <a:pt x="614" y="111"/>
                  </a:cubicBezTo>
                  <a:cubicBezTo>
                    <a:pt x="616" y="107"/>
                    <a:pt x="617" y="105"/>
                    <a:pt x="615" y="102"/>
                  </a:cubicBezTo>
                  <a:cubicBezTo>
                    <a:pt x="628" y="109"/>
                    <a:pt x="613" y="96"/>
                    <a:pt x="623" y="93"/>
                  </a:cubicBezTo>
                  <a:cubicBezTo>
                    <a:pt x="622" y="96"/>
                    <a:pt x="623" y="99"/>
                    <a:pt x="624" y="101"/>
                  </a:cubicBezTo>
                  <a:cubicBezTo>
                    <a:pt x="627" y="99"/>
                    <a:pt x="630" y="98"/>
                    <a:pt x="629" y="94"/>
                  </a:cubicBezTo>
                  <a:cubicBezTo>
                    <a:pt x="631" y="96"/>
                    <a:pt x="641" y="91"/>
                    <a:pt x="645" y="90"/>
                  </a:cubicBezTo>
                  <a:cubicBezTo>
                    <a:pt x="643" y="87"/>
                    <a:pt x="641" y="85"/>
                    <a:pt x="638" y="83"/>
                  </a:cubicBezTo>
                  <a:cubicBezTo>
                    <a:pt x="638" y="84"/>
                    <a:pt x="637" y="85"/>
                    <a:pt x="636" y="86"/>
                  </a:cubicBezTo>
                  <a:cubicBezTo>
                    <a:pt x="636" y="79"/>
                    <a:pt x="628" y="83"/>
                    <a:pt x="625" y="85"/>
                  </a:cubicBezTo>
                  <a:cubicBezTo>
                    <a:pt x="629" y="78"/>
                    <a:pt x="631" y="75"/>
                    <a:pt x="622" y="74"/>
                  </a:cubicBezTo>
                  <a:cubicBezTo>
                    <a:pt x="627" y="69"/>
                    <a:pt x="620" y="64"/>
                    <a:pt x="615" y="68"/>
                  </a:cubicBezTo>
                  <a:cubicBezTo>
                    <a:pt x="616" y="69"/>
                    <a:pt x="617" y="71"/>
                    <a:pt x="618" y="73"/>
                  </a:cubicBezTo>
                  <a:cubicBezTo>
                    <a:pt x="616" y="73"/>
                    <a:pt x="613" y="72"/>
                    <a:pt x="611" y="70"/>
                  </a:cubicBezTo>
                  <a:cubicBezTo>
                    <a:pt x="611" y="68"/>
                    <a:pt x="613" y="64"/>
                    <a:pt x="609" y="65"/>
                  </a:cubicBezTo>
                  <a:cubicBezTo>
                    <a:pt x="605" y="66"/>
                    <a:pt x="601" y="64"/>
                    <a:pt x="598" y="61"/>
                  </a:cubicBezTo>
                  <a:cubicBezTo>
                    <a:pt x="593" y="55"/>
                    <a:pt x="591" y="51"/>
                    <a:pt x="584" y="49"/>
                  </a:cubicBezTo>
                  <a:cubicBezTo>
                    <a:pt x="580" y="48"/>
                    <a:pt x="574" y="46"/>
                    <a:pt x="571" y="50"/>
                  </a:cubicBezTo>
                  <a:cubicBezTo>
                    <a:pt x="574" y="52"/>
                    <a:pt x="578" y="50"/>
                    <a:pt x="582" y="52"/>
                  </a:cubicBezTo>
                  <a:cubicBezTo>
                    <a:pt x="578" y="58"/>
                    <a:pt x="566" y="50"/>
                    <a:pt x="563" y="59"/>
                  </a:cubicBezTo>
                  <a:cubicBezTo>
                    <a:pt x="566" y="60"/>
                    <a:pt x="570" y="59"/>
                    <a:pt x="572" y="61"/>
                  </a:cubicBezTo>
                  <a:cubicBezTo>
                    <a:pt x="570" y="62"/>
                    <a:pt x="556" y="63"/>
                    <a:pt x="560" y="67"/>
                  </a:cubicBezTo>
                  <a:cubicBezTo>
                    <a:pt x="558" y="68"/>
                    <a:pt x="556" y="68"/>
                    <a:pt x="554" y="69"/>
                  </a:cubicBezTo>
                  <a:cubicBezTo>
                    <a:pt x="558" y="71"/>
                    <a:pt x="560" y="70"/>
                    <a:pt x="563" y="71"/>
                  </a:cubicBezTo>
                  <a:cubicBezTo>
                    <a:pt x="563" y="71"/>
                    <a:pt x="562" y="72"/>
                    <a:pt x="562" y="72"/>
                  </a:cubicBezTo>
                  <a:cubicBezTo>
                    <a:pt x="565" y="74"/>
                    <a:pt x="569" y="70"/>
                    <a:pt x="572" y="72"/>
                  </a:cubicBezTo>
                  <a:cubicBezTo>
                    <a:pt x="570" y="72"/>
                    <a:pt x="569" y="73"/>
                    <a:pt x="568" y="74"/>
                  </a:cubicBezTo>
                  <a:cubicBezTo>
                    <a:pt x="569" y="74"/>
                    <a:pt x="570" y="75"/>
                    <a:pt x="571" y="76"/>
                  </a:cubicBezTo>
                  <a:cubicBezTo>
                    <a:pt x="569" y="76"/>
                    <a:pt x="568" y="75"/>
                    <a:pt x="567" y="75"/>
                  </a:cubicBezTo>
                  <a:cubicBezTo>
                    <a:pt x="562" y="75"/>
                    <a:pt x="558" y="74"/>
                    <a:pt x="553" y="74"/>
                  </a:cubicBezTo>
                  <a:close/>
                  <a:moveTo>
                    <a:pt x="493" y="147"/>
                  </a:moveTo>
                  <a:cubicBezTo>
                    <a:pt x="496" y="150"/>
                    <a:pt x="509" y="151"/>
                    <a:pt x="507" y="144"/>
                  </a:cubicBezTo>
                  <a:cubicBezTo>
                    <a:pt x="504" y="144"/>
                    <a:pt x="496" y="144"/>
                    <a:pt x="493" y="147"/>
                  </a:cubicBezTo>
                  <a:close/>
                  <a:moveTo>
                    <a:pt x="391" y="147"/>
                  </a:moveTo>
                  <a:cubicBezTo>
                    <a:pt x="389" y="148"/>
                    <a:pt x="377" y="153"/>
                    <a:pt x="378" y="156"/>
                  </a:cubicBezTo>
                  <a:cubicBezTo>
                    <a:pt x="379" y="159"/>
                    <a:pt x="385" y="158"/>
                    <a:pt x="386" y="156"/>
                  </a:cubicBezTo>
                  <a:cubicBezTo>
                    <a:pt x="388" y="154"/>
                    <a:pt x="392" y="151"/>
                    <a:pt x="391" y="147"/>
                  </a:cubicBezTo>
                  <a:close/>
                  <a:moveTo>
                    <a:pt x="1255" y="424"/>
                  </a:moveTo>
                  <a:cubicBezTo>
                    <a:pt x="1254" y="424"/>
                    <a:pt x="1254" y="424"/>
                    <a:pt x="1254" y="424"/>
                  </a:cubicBezTo>
                  <a:cubicBezTo>
                    <a:pt x="1255" y="425"/>
                    <a:pt x="1255" y="425"/>
                    <a:pt x="1255" y="425"/>
                  </a:cubicBezTo>
                  <a:cubicBezTo>
                    <a:pt x="1255" y="425"/>
                    <a:pt x="1255" y="424"/>
                    <a:pt x="1255" y="424"/>
                  </a:cubicBezTo>
                  <a:close/>
                  <a:moveTo>
                    <a:pt x="474" y="193"/>
                  </a:moveTo>
                  <a:cubicBezTo>
                    <a:pt x="478" y="194"/>
                    <a:pt x="478" y="195"/>
                    <a:pt x="481" y="197"/>
                  </a:cubicBezTo>
                  <a:cubicBezTo>
                    <a:pt x="484" y="200"/>
                    <a:pt x="485" y="202"/>
                    <a:pt x="488" y="201"/>
                  </a:cubicBezTo>
                  <a:cubicBezTo>
                    <a:pt x="491" y="200"/>
                    <a:pt x="493" y="196"/>
                    <a:pt x="493" y="193"/>
                  </a:cubicBezTo>
                  <a:cubicBezTo>
                    <a:pt x="493" y="190"/>
                    <a:pt x="490" y="189"/>
                    <a:pt x="487" y="187"/>
                  </a:cubicBezTo>
                  <a:cubicBezTo>
                    <a:pt x="482" y="188"/>
                    <a:pt x="476" y="186"/>
                    <a:pt x="474" y="193"/>
                  </a:cubicBezTo>
                  <a:close/>
                  <a:moveTo>
                    <a:pt x="500" y="164"/>
                  </a:moveTo>
                  <a:cubicBezTo>
                    <a:pt x="498" y="159"/>
                    <a:pt x="496" y="159"/>
                    <a:pt x="491" y="161"/>
                  </a:cubicBezTo>
                  <a:cubicBezTo>
                    <a:pt x="486" y="168"/>
                    <a:pt x="498" y="165"/>
                    <a:pt x="500" y="164"/>
                  </a:cubicBezTo>
                  <a:close/>
                  <a:moveTo>
                    <a:pt x="492" y="139"/>
                  </a:moveTo>
                  <a:cubicBezTo>
                    <a:pt x="493" y="141"/>
                    <a:pt x="493" y="141"/>
                    <a:pt x="494" y="144"/>
                  </a:cubicBezTo>
                  <a:cubicBezTo>
                    <a:pt x="497" y="144"/>
                    <a:pt x="502" y="145"/>
                    <a:pt x="505" y="142"/>
                  </a:cubicBezTo>
                  <a:cubicBezTo>
                    <a:pt x="503" y="141"/>
                    <a:pt x="501" y="140"/>
                    <a:pt x="500" y="139"/>
                  </a:cubicBezTo>
                  <a:cubicBezTo>
                    <a:pt x="497" y="137"/>
                    <a:pt x="494" y="138"/>
                    <a:pt x="492" y="139"/>
                  </a:cubicBezTo>
                  <a:close/>
                  <a:moveTo>
                    <a:pt x="577" y="124"/>
                  </a:moveTo>
                  <a:cubicBezTo>
                    <a:pt x="579" y="122"/>
                    <a:pt x="580" y="120"/>
                    <a:pt x="581" y="119"/>
                  </a:cubicBezTo>
                  <a:cubicBezTo>
                    <a:pt x="573" y="116"/>
                    <a:pt x="564" y="116"/>
                    <a:pt x="557" y="120"/>
                  </a:cubicBezTo>
                  <a:cubicBezTo>
                    <a:pt x="558" y="126"/>
                    <a:pt x="573" y="124"/>
                    <a:pt x="577" y="124"/>
                  </a:cubicBezTo>
                  <a:close/>
                  <a:moveTo>
                    <a:pt x="682" y="201"/>
                  </a:moveTo>
                  <a:cubicBezTo>
                    <a:pt x="683" y="203"/>
                    <a:pt x="685" y="204"/>
                    <a:pt x="687" y="204"/>
                  </a:cubicBezTo>
                  <a:cubicBezTo>
                    <a:pt x="690" y="206"/>
                    <a:pt x="698" y="202"/>
                    <a:pt x="701" y="202"/>
                  </a:cubicBezTo>
                  <a:cubicBezTo>
                    <a:pt x="705" y="201"/>
                    <a:pt x="710" y="202"/>
                    <a:pt x="713" y="202"/>
                  </a:cubicBezTo>
                  <a:cubicBezTo>
                    <a:pt x="708" y="195"/>
                    <a:pt x="705" y="193"/>
                    <a:pt x="697" y="189"/>
                  </a:cubicBezTo>
                  <a:cubicBezTo>
                    <a:pt x="695" y="188"/>
                    <a:pt x="692" y="190"/>
                    <a:pt x="689" y="189"/>
                  </a:cubicBezTo>
                  <a:cubicBezTo>
                    <a:pt x="686" y="188"/>
                    <a:pt x="683" y="187"/>
                    <a:pt x="680" y="186"/>
                  </a:cubicBezTo>
                  <a:cubicBezTo>
                    <a:pt x="675" y="187"/>
                    <a:pt x="674" y="193"/>
                    <a:pt x="679" y="196"/>
                  </a:cubicBezTo>
                  <a:cubicBezTo>
                    <a:pt x="683" y="197"/>
                    <a:pt x="680" y="198"/>
                    <a:pt x="682" y="201"/>
                  </a:cubicBezTo>
                  <a:close/>
                  <a:moveTo>
                    <a:pt x="597" y="122"/>
                  </a:moveTo>
                  <a:cubicBezTo>
                    <a:pt x="594" y="124"/>
                    <a:pt x="600" y="127"/>
                    <a:pt x="601" y="127"/>
                  </a:cubicBezTo>
                  <a:cubicBezTo>
                    <a:pt x="604" y="129"/>
                    <a:pt x="606" y="127"/>
                    <a:pt x="609" y="126"/>
                  </a:cubicBezTo>
                  <a:cubicBezTo>
                    <a:pt x="608" y="120"/>
                    <a:pt x="600" y="119"/>
                    <a:pt x="597" y="122"/>
                  </a:cubicBezTo>
                  <a:close/>
                  <a:moveTo>
                    <a:pt x="602" y="135"/>
                  </a:moveTo>
                  <a:cubicBezTo>
                    <a:pt x="599" y="137"/>
                    <a:pt x="606" y="142"/>
                    <a:pt x="608" y="141"/>
                  </a:cubicBezTo>
                  <a:cubicBezTo>
                    <a:pt x="607" y="140"/>
                    <a:pt x="607" y="138"/>
                    <a:pt x="607" y="138"/>
                  </a:cubicBezTo>
                  <a:cubicBezTo>
                    <a:pt x="610" y="135"/>
                    <a:pt x="604" y="134"/>
                    <a:pt x="602" y="135"/>
                  </a:cubicBezTo>
                  <a:close/>
                  <a:moveTo>
                    <a:pt x="2449" y="172"/>
                  </a:moveTo>
                  <a:cubicBezTo>
                    <a:pt x="2458" y="173"/>
                    <a:pt x="2464" y="172"/>
                    <a:pt x="2473" y="169"/>
                  </a:cubicBezTo>
                  <a:cubicBezTo>
                    <a:pt x="2474" y="169"/>
                    <a:pt x="2474" y="164"/>
                    <a:pt x="2474" y="164"/>
                  </a:cubicBezTo>
                  <a:cubicBezTo>
                    <a:pt x="2473" y="163"/>
                    <a:pt x="2469" y="162"/>
                    <a:pt x="2468" y="162"/>
                  </a:cubicBezTo>
                  <a:cubicBezTo>
                    <a:pt x="2463" y="161"/>
                    <a:pt x="2461" y="161"/>
                    <a:pt x="2457" y="163"/>
                  </a:cubicBezTo>
                  <a:cubicBezTo>
                    <a:pt x="2457" y="162"/>
                    <a:pt x="2456" y="160"/>
                    <a:pt x="2457" y="159"/>
                  </a:cubicBezTo>
                  <a:cubicBezTo>
                    <a:pt x="2453" y="159"/>
                    <a:pt x="2449" y="158"/>
                    <a:pt x="2445" y="161"/>
                  </a:cubicBezTo>
                  <a:cubicBezTo>
                    <a:pt x="2445" y="153"/>
                    <a:pt x="2435" y="158"/>
                    <a:pt x="2436" y="163"/>
                  </a:cubicBezTo>
                  <a:cubicBezTo>
                    <a:pt x="2437" y="166"/>
                    <a:pt x="2447" y="171"/>
                    <a:pt x="2449" y="172"/>
                  </a:cubicBezTo>
                  <a:close/>
                  <a:moveTo>
                    <a:pt x="1709" y="227"/>
                  </a:moveTo>
                  <a:cubicBezTo>
                    <a:pt x="1713" y="233"/>
                    <a:pt x="1719" y="236"/>
                    <a:pt x="1726" y="237"/>
                  </a:cubicBezTo>
                  <a:cubicBezTo>
                    <a:pt x="1732" y="237"/>
                    <a:pt x="1744" y="241"/>
                    <a:pt x="1750" y="236"/>
                  </a:cubicBezTo>
                  <a:cubicBezTo>
                    <a:pt x="1741" y="231"/>
                    <a:pt x="1735" y="226"/>
                    <a:pt x="1734" y="214"/>
                  </a:cubicBezTo>
                  <a:cubicBezTo>
                    <a:pt x="1734" y="205"/>
                    <a:pt x="1743" y="197"/>
                    <a:pt x="1748" y="191"/>
                  </a:cubicBezTo>
                  <a:cubicBezTo>
                    <a:pt x="1751" y="187"/>
                    <a:pt x="1754" y="183"/>
                    <a:pt x="1757" y="179"/>
                  </a:cubicBezTo>
                  <a:cubicBezTo>
                    <a:pt x="1759" y="176"/>
                    <a:pt x="1766" y="174"/>
                    <a:pt x="1769" y="172"/>
                  </a:cubicBezTo>
                  <a:cubicBezTo>
                    <a:pt x="1776" y="167"/>
                    <a:pt x="1781" y="162"/>
                    <a:pt x="1788" y="159"/>
                  </a:cubicBezTo>
                  <a:cubicBezTo>
                    <a:pt x="1797" y="157"/>
                    <a:pt x="1807" y="154"/>
                    <a:pt x="1816" y="151"/>
                  </a:cubicBezTo>
                  <a:cubicBezTo>
                    <a:pt x="1820" y="149"/>
                    <a:pt x="1839" y="146"/>
                    <a:pt x="1839" y="138"/>
                  </a:cubicBezTo>
                  <a:cubicBezTo>
                    <a:pt x="1840" y="128"/>
                    <a:pt x="1821" y="132"/>
                    <a:pt x="1818" y="135"/>
                  </a:cubicBezTo>
                  <a:cubicBezTo>
                    <a:pt x="1811" y="141"/>
                    <a:pt x="1802" y="142"/>
                    <a:pt x="1793" y="145"/>
                  </a:cubicBezTo>
                  <a:cubicBezTo>
                    <a:pt x="1785" y="145"/>
                    <a:pt x="1779" y="146"/>
                    <a:pt x="1771" y="149"/>
                  </a:cubicBezTo>
                  <a:cubicBezTo>
                    <a:pt x="1765" y="151"/>
                    <a:pt x="1755" y="153"/>
                    <a:pt x="1750" y="157"/>
                  </a:cubicBezTo>
                  <a:cubicBezTo>
                    <a:pt x="1745" y="162"/>
                    <a:pt x="1739" y="167"/>
                    <a:pt x="1734" y="173"/>
                  </a:cubicBezTo>
                  <a:cubicBezTo>
                    <a:pt x="1730" y="177"/>
                    <a:pt x="1727" y="181"/>
                    <a:pt x="1723" y="185"/>
                  </a:cubicBezTo>
                  <a:cubicBezTo>
                    <a:pt x="1720" y="188"/>
                    <a:pt x="1722" y="190"/>
                    <a:pt x="1723" y="194"/>
                  </a:cubicBezTo>
                  <a:cubicBezTo>
                    <a:pt x="1723" y="196"/>
                    <a:pt x="1716" y="200"/>
                    <a:pt x="1714" y="201"/>
                  </a:cubicBezTo>
                  <a:cubicBezTo>
                    <a:pt x="1709" y="205"/>
                    <a:pt x="1714" y="205"/>
                    <a:pt x="1711" y="210"/>
                  </a:cubicBezTo>
                  <a:cubicBezTo>
                    <a:pt x="1710" y="213"/>
                    <a:pt x="1704" y="212"/>
                    <a:pt x="1704" y="216"/>
                  </a:cubicBezTo>
                  <a:cubicBezTo>
                    <a:pt x="1704" y="223"/>
                    <a:pt x="1704" y="223"/>
                    <a:pt x="1709" y="227"/>
                  </a:cubicBezTo>
                  <a:close/>
                  <a:moveTo>
                    <a:pt x="1725" y="69"/>
                  </a:moveTo>
                  <a:cubicBezTo>
                    <a:pt x="1717" y="66"/>
                    <a:pt x="1716" y="66"/>
                    <a:pt x="1709" y="72"/>
                  </a:cubicBezTo>
                  <a:cubicBezTo>
                    <a:pt x="1712" y="73"/>
                    <a:pt x="1716" y="73"/>
                    <a:pt x="1719" y="74"/>
                  </a:cubicBezTo>
                  <a:cubicBezTo>
                    <a:pt x="1721" y="72"/>
                    <a:pt x="1723" y="71"/>
                    <a:pt x="1725" y="69"/>
                  </a:cubicBezTo>
                  <a:close/>
                  <a:moveTo>
                    <a:pt x="1758" y="49"/>
                  </a:moveTo>
                  <a:cubicBezTo>
                    <a:pt x="1756" y="47"/>
                    <a:pt x="1754" y="45"/>
                    <a:pt x="1752" y="43"/>
                  </a:cubicBezTo>
                  <a:cubicBezTo>
                    <a:pt x="1756" y="42"/>
                    <a:pt x="1760" y="41"/>
                    <a:pt x="1764" y="40"/>
                  </a:cubicBezTo>
                  <a:cubicBezTo>
                    <a:pt x="1757" y="39"/>
                    <a:pt x="1754" y="38"/>
                    <a:pt x="1749" y="42"/>
                  </a:cubicBezTo>
                  <a:cubicBezTo>
                    <a:pt x="1744" y="45"/>
                    <a:pt x="1740" y="48"/>
                    <a:pt x="1735" y="51"/>
                  </a:cubicBezTo>
                  <a:cubicBezTo>
                    <a:pt x="1739" y="52"/>
                    <a:pt x="1743" y="52"/>
                    <a:pt x="1748" y="53"/>
                  </a:cubicBezTo>
                  <a:cubicBezTo>
                    <a:pt x="1751" y="51"/>
                    <a:pt x="1754" y="50"/>
                    <a:pt x="1758" y="49"/>
                  </a:cubicBezTo>
                  <a:close/>
                  <a:moveTo>
                    <a:pt x="1758" y="243"/>
                  </a:moveTo>
                  <a:cubicBezTo>
                    <a:pt x="1759" y="246"/>
                    <a:pt x="1769" y="255"/>
                    <a:pt x="1772" y="252"/>
                  </a:cubicBezTo>
                  <a:cubicBezTo>
                    <a:pt x="1776" y="248"/>
                    <a:pt x="1764" y="242"/>
                    <a:pt x="1762" y="241"/>
                  </a:cubicBezTo>
                  <a:cubicBezTo>
                    <a:pt x="1760" y="242"/>
                    <a:pt x="1759" y="242"/>
                    <a:pt x="1758" y="243"/>
                  </a:cubicBezTo>
                  <a:close/>
                  <a:moveTo>
                    <a:pt x="1769" y="75"/>
                  </a:moveTo>
                  <a:cubicBezTo>
                    <a:pt x="1767" y="72"/>
                    <a:pt x="1763" y="74"/>
                    <a:pt x="1761" y="75"/>
                  </a:cubicBezTo>
                  <a:cubicBezTo>
                    <a:pt x="1762" y="76"/>
                    <a:pt x="1763" y="77"/>
                    <a:pt x="1764" y="78"/>
                  </a:cubicBezTo>
                  <a:cubicBezTo>
                    <a:pt x="1766" y="77"/>
                    <a:pt x="1767" y="76"/>
                    <a:pt x="1769" y="75"/>
                  </a:cubicBezTo>
                  <a:close/>
                  <a:moveTo>
                    <a:pt x="1754" y="58"/>
                  </a:moveTo>
                  <a:cubicBezTo>
                    <a:pt x="1748" y="56"/>
                    <a:pt x="1743" y="54"/>
                    <a:pt x="1738" y="55"/>
                  </a:cubicBezTo>
                  <a:cubicBezTo>
                    <a:pt x="1730" y="55"/>
                    <a:pt x="1728" y="54"/>
                    <a:pt x="1722" y="60"/>
                  </a:cubicBezTo>
                  <a:cubicBezTo>
                    <a:pt x="1727" y="61"/>
                    <a:pt x="1732" y="63"/>
                    <a:pt x="1738" y="64"/>
                  </a:cubicBezTo>
                  <a:cubicBezTo>
                    <a:pt x="1744" y="63"/>
                    <a:pt x="1748" y="62"/>
                    <a:pt x="1754" y="58"/>
                  </a:cubicBezTo>
                  <a:close/>
                  <a:moveTo>
                    <a:pt x="1677" y="63"/>
                  </a:moveTo>
                  <a:cubicBezTo>
                    <a:pt x="1674" y="65"/>
                    <a:pt x="1670" y="68"/>
                    <a:pt x="1666" y="70"/>
                  </a:cubicBezTo>
                  <a:cubicBezTo>
                    <a:pt x="1673" y="72"/>
                    <a:pt x="1677" y="73"/>
                    <a:pt x="1684" y="73"/>
                  </a:cubicBezTo>
                  <a:cubicBezTo>
                    <a:pt x="1684" y="71"/>
                    <a:pt x="1683" y="69"/>
                    <a:pt x="1683" y="67"/>
                  </a:cubicBezTo>
                  <a:cubicBezTo>
                    <a:pt x="1690" y="65"/>
                    <a:pt x="1697" y="63"/>
                    <a:pt x="1705" y="62"/>
                  </a:cubicBezTo>
                  <a:cubicBezTo>
                    <a:pt x="1701" y="59"/>
                    <a:pt x="1698" y="57"/>
                    <a:pt x="1693" y="58"/>
                  </a:cubicBezTo>
                  <a:cubicBezTo>
                    <a:pt x="1689" y="59"/>
                    <a:pt x="1684" y="61"/>
                    <a:pt x="1679" y="60"/>
                  </a:cubicBezTo>
                  <a:cubicBezTo>
                    <a:pt x="1670" y="58"/>
                    <a:pt x="1663" y="61"/>
                    <a:pt x="1653" y="64"/>
                  </a:cubicBezTo>
                  <a:cubicBezTo>
                    <a:pt x="1657" y="65"/>
                    <a:pt x="1660" y="65"/>
                    <a:pt x="1663" y="66"/>
                  </a:cubicBezTo>
                  <a:cubicBezTo>
                    <a:pt x="1668" y="65"/>
                    <a:pt x="1673" y="64"/>
                    <a:pt x="1677" y="63"/>
                  </a:cubicBezTo>
                  <a:close/>
                  <a:moveTo>
                    <a:pt x="1681" y="266"/>
                  </a:moveTo>
                  <a:cubicBezTo>
                    <a:pt x="1684" y="268"/>
                    <a:pt x="1691" y="262"/>
                    <a:pt x="1693" y="260"/>
                  </a:cubicBezTo>
                  <a:cubicBezTo>
                    <a:pt x="1690" y="257"/>
                    <a:pt x="1688" y="256"/>
                    <a:pt x="1684" y="255"/>
                  </a:cubicBezTo>
                  <a:cubicBezTo>
                    <a:pt x="1678" y="258"/>
                    <a:pt x="1676" y="261"/>
                    <a:pt x="1681" y="266"/>
                  </a:cubicBezTo>
                  <a:close/>
                  <a:moveTo>
                    <a:pt x="1471" y="245"/>
                  </a:moveTo>
                  <a:cubicBezTo>
                    <a:pt x="1479" y="244"/>
                    <a:pt x="1483" y="242"/>
                    <a:pt x="1489" y="236"/>
                  </a:cubicBezTo>
                  <a:cubicBezTo>
                    <a:pt x="1485" y="236"/>
                    <a:pt x="1485" y="239"/>
                    <a:pt x="1482" y="241"/>
                  </a:cubicBezTo>
                  <a:cubicBezTo>
                    <a:pt x="1480" y="242"/>
                    <a:pt x="1476" y="241"/>
                    <a:pt x="1473" y="241"/>
                  </a:cubicBezTo>
                  <a:cubicBezTo>
                    <a:pt x="1475" y="244"/>
                    <a:pt x="1473" y="245"/>
                    <a:pt x="1471" y="245"/>
                  </a:cubicBezTo>
                  <a:close/>
                  <a:moveTo>
                    <a:pt x="435" y="107"/>
                  </a:moveTo>
                  <a:cubicBezTo>
                    <a:pt x="439" y="109"/>
                    <a:pt x="438" y="106"/>
                    <a:pt x="441" y="106"/>
                  </a:cubicBezTo>
                  <a:cubicBezTo>
                    <a:pt x="444" y="106"/>
                    <a:pt x="458" y="111"/>
                    <a:pt x="456" y="104"/>
                  </a:cubicBezTo>
                  <a:cubicBezTo>
                    <a:pt x="455" y="99"/>
                    <a:pt x="444" y="100"/>
                    <a:pt x="441" y="101"/>
                  </a:cubicBezTo>
                  <a:cubicBezTo>
                    <a:pt x="436" y="102"/>
                    <a:pt x="428" y="103"/>
                    <a:pt x="425" y="107"/>
                  </a:cubicBezTo>
                  <a:cubicBezTo>
                    <a:pt x="425" y="108"/>
                    <a:pt x="426" y="108"/>
                    <a:pt x="427" y="109"/>
                  </a:cubicBezTo>
                  <a:cubicBezTo>
                    <a:pt x="429" y="108"/>
                    <a:pt x="433" y="106"/>
                    <a:pt x="435" y="107"/>
                  </a:cubicBezTo>
                  <a:close/>
                  <a:moveTo>
                    <a:pt x="1758" y="66"/>
                  </a:moveTo>
                  <a:cubicBezTo>
                    <a:pt x="1756" y="66"/>
                    <a:pt x="1736" y="67"/>
                    <a:pt x="1738" y="72"/>
                  </a:cubicBezTo>
                  <a:cubicBezTo>
                    <a:pt x="1739" y="78"/>
                    <a:pt x="1753" y="74"/>
                    <a:pt x="1758" y="73"/>
                  </a:cubicBezTo>
                  <a:cubicBezTo>
                    <a:pt x="1757" y="72"/>
                    <a:pt x="1757" y="71"/>
                    <a:pt x="1756" y="70"/>
                  </a:cubicBezTo>
                  <a:cubicBezTo>
                    <a:pt x="1758" y="70"/>
                    <a:pt x="1761" y="69"/>
                    <a:pt x="1763" y="69"/>
                  </a:cubicBezTo>
                  <a:cubicBezTo>
                    <a:pt x="1761" y="68"/>
                    <a:pt x="1759" y="67"/>
                    <a:pt x="1758" y="66"/>
                  </a:cubicBezTo>
                  <a:close/>
                  <a:moveTo>
                    <a:pt x="2372" y="168"/>
                  </a:moveTo>
                  <a:cubicBezTo>
                    <a:pt x="2374" y="170"/>
                    <a:pt x="2377" y="173"/>
                    <a:pt x="2380" y="173"/>
                  </a:cubicBezTo>
                  <a:cubicBezTo>
                    <a:pt x="2386" y="172"/>
                    <a:pt x="2386" y="172"/>
                    <a:pt x="2388" y="167"/>
                  </a:cubicBezTo>
                  <a:cubicBezTo>
                    <a:pt x="2392" y="173"/>
                    <a:pt x="2398" y="168"/>
                    <a:pt x="2404" y="165"/>
                  </a:cubicBezTo>
                  <a:cubicBezTo>
                    <a:pt x="2406" y="165"/>
                    <a:pt x="2408" y="171"/>
                    <a:pt x="2410" y="170"/>
                  </a:cubicBezTo>
                  <a:cubicBezTo>
                    <a:pt x="2413" y="170"/>
                    <a:pt x="2415" y="169"/>
                    <a:pt x="2418" y="168"/>
                  </a:cubicBezTo>
                  <a:cubicBezTo>
                    <a:pt x="2417" y="167"/>
                    <a:pt x="2416" y="165"/>
                    <a:pt x="2415" y="163"/>
                  </a:cubicBezTo>
                  <a:cubicBezTo>
                    <a:pt x="2419" y="165"/>
                    <a:pt x="2420" y="166"/>
                    <a:pt x="2424" y="164"/>
                  </a:cubicBezTo>
                  <a:cubicBezTo>
                    <a:pt x="2427" y="162"/>
                    <a:pt x="2429" y="161"/>
                    <a:pt x="2431" y="158"/>
                  </a:cubicBezTo>
                  <a:cubicBezTo>
                    <a:pt x="2423" y="155"/>
                    <a:pt x="2415" y="152"/>
                    <a:pt x="2407" y="149"/>
                  </a:cubicBezTo>
                  <a:cubicBezTo>
                    <a:pt x="2405" y="148"/>
                    <a:pt x="2402" y="146"/>
                    <a:pt x="2399" y="147"/>
                  </a:cubicBezTo>
                  <a:cubicBezTo>
                    <a:pt x="2395" y="149"/>
                    <a:pt x="2397" y="151"/>
                    <a:pt x="2398" y="156"/>
                  </a:cubicBezTo>
                  <a:cubicBezTo>
                    <a:pt x="2392" y="153"/>
                    <a:pt x="2381" y="143"/>
                    <a:pt x="2376" y="147"/>
                  </a:cubicBezTo>
                  <a:cubicBezTo>
                    <a:pt x="2371" y="151"/>
                    <a:pt x="2368" y="152"/>
                    <a:pt x="2366" y="159"/>
                  </a:cubicBezTo>
                  <a:cubicBezTo>
                    <a:pt x="2365" y="163"/>
                    <a:pt x="2370" y="166"/>
                    <a:pt x="2372" y="168"/>
                  </a:cubicBezTo>
                  <a:close/>
                  <a:moveTo>
                    <a:pt x="1255" y="442"/>
                  </a:moveTo>
                  <a:cubicBezTo>
                    <a:pt x="1257" y="441"/>
                    <a:pt x="1257" y="439"/>
                    <a:pt x="1256" y="437"/>
                  </a:cubicBezTo>
                  <a:cubicBezTo>
                    <a:pt x="1255" y="438"/>
                    <a:pt x="1254" y="438"/>
                    <a:pt x="1253" y="439"/>
                  </a:cubicBezTo>
                  <a:cubicBezTo>
                    <a:pt x="1256" y="440"/>
                    <a:pt x="1254" y="440"/>
                    <a:pt x="1255" y="442"/>
                  </a:cubicBezTo>
                  <a:close/>
                  <a:moveTo>
                    <a:pt x="2402" y="194"/>
                  </a:moveTo>
                  <a:cubicBezTo>
                    <a:pt x="2408" y="198"/>
                    <a:pt x="2411" y="197"/>
                    <a:pt x="2418" y="197"/>
                  </a:cubicBezTo>
                  <a:cubicBezTo>
                    <a:pt x="2416" y="191"/>
                    <a:pt x="2416" y="191"/>
                    <a:pt x="2411" y="188"/>
                  </a:cubicBezTo>
                  <a:cubicBezTo>
                    <a:pt x="2410" y="187"/>
                    <a:pt x="2401" y="183"/>
                    <a:pt x="2401" y="183"/>
                  </a:cubicBezTo>
                  <a:cubicBezTo>
                    <a:pt x="2401" y="179"/>
                    <a:pt x="2398" y="175"/>
                    <a:pt x="2393" y="178"/>
                  </a:cubicBezTo>
                  <a:cubicBezTo>
                    <a:pt x="2387" y="182"/>
                    <a:pt x="2394" y="186"/>
                    <a:pt x="2396" y="187"/>
                  </a:cubicBezTo>
                  <a:cubicBezTo>
                    <a:pt x="2393" y="190"/>
                    <a:pt x="2390" y="192"/>
                    <a:pt x="2387" y="194"/>
                  </a:cubicBezTo>
                  <a:cubicBezTo>
                    <a:pt x="2391" y="194"/>
                    <a:pt x="2399" y="191"/>
                    <a:pt x="2402" y="194"/>
                  </a:cubicBezTo>
                  <a:close/>
                  <a:moveTo>
                    <a:pt x="1808" y="59"/>
                  </a:moveTo>
                  <a:cubicBezTo>
                    <a:pt x="1813" y="58"/>
                    <a:pt x="1811" y="56"/>
                    <a:pt x="1811" y="51"/>
                  </a:cubicBezTo>
                  <a:cubicBezTo>
                    <a:pt x="1809" y="51"/>
                    <a:pt x="1805" y="50"/>
                    <a:pt x="1804" y="51"/>
                  </a:cubicBezTo>
                  <a:cubicBezTo>
                    <a:pt x="1802" y="52"/>
                    <a:pt x="1802" y="56"/>
                    <a:pt x="1801" y="57"/>
                  </a:cubicBezTo>
                  <a:cubicBezTo>
                    <a:pt x="1797" y="59"/>
                    <a:pt x="1793" y="53"/>
                    <a:pt x="1790" y="59"/>
                  </a:cubicBezTo>
                  <a:cubicBezTo>
                    <a:pt x="1791" y="60"/>
                    <a:pt x="1792" y="62"/>
                    <a:pt x="1793" y="62"/>
                  </a:cubicBezTo>
                  <a:cubicBezTo>
                    <a:pt x="1798" y="61"/>
                    <a:pt x="1803" y="60"/>
                    <a:pt x="1808" y="59"/>
                  </a:cubicBezTo>
                  <a:close/>
                  <a:moveTo>
                    <a:pt x="1766" y="66"/>
                  </a:moveTo>
                  <a:cubicBezTo>
                    <a:pt x="1769" y="66"/>
                    <a:pt x="1770" y="65"/>
                    <a:pt x="1772" y="68"/>
                  </a:cubicBezTo>
                  <a:cubicBezTo>
                    <a:pt x="1775" y="72"/>
                    <a:pt x="1783" y="66"/>
                    <a:pt x="1786" y="63"/>
                  </a:cubicBezTo>
                  <a:cubicBezTo>
                    <a:pt x="1789" y="59"/>
                    <a:pt x="1782" y="54"/>
                    <a:pt x="1778" y="55"/>
                  </a:cubicBezTo>
                  <a:cubicBezTo>
                    <a:pt x="1773" y="56"/>
                    <a:pt x="1768" y="58"/>
                    <a:pt x="1762" y="61"/>
                  </a:cubicBezTo>
                  <a:cubicBezTo>
                    <a:pt x="1763" y="63"/>
                    <a:pt x="1763" y="66"/>
                    <a:pt x="1766" y="66"/>
                  </a:cubicBezTo>
                  <a:close/>
                  <a:moveTo>
                    <a:pt x="2074" y="112"/>
                  </a:moveTo>
                  <a:cubicBezTo>
                    <a:pt x="2079" y="118"/>
                    <a:pt x="2089" y="111"/>
                    <a:pt x="2094" y="109"/>
                  </a:cubicBezTo>
                  <a:cubicBezTo>
                    <a:pt x="2096" y="108"/>
                    <a:pt x="2099" y="111"/>
                    <a:pt x="2101" y="111"/>
                  </a:cubicBezTo>
                  <a:cubicBezTo>
                    <a:pt x="2106" y="110"/>
                    <a:pt x="2110" y="109"/>
                    <a:pt x="2115" y="109"/>
                  </a:cubicBezTo>
                  <a:cubicBezTo>
                    <a:pt x="2118" y="108"/>
                    <a:pt x="2119" y="107"/>
                    <a:pt x="2122" y="105"/>
                  </a:cubicBezTo>
                  <a:cubicBezTo>
                    <a:pt x="2124" y="103"/>
                    <a:pt x="2120" y="98"/>
                    <a:pt x="2118" y="98"/>
                  </a:cubicBezTo>
                  <a:cubicBezTo>
                    <a:pt x="2114" y="97"/>
                    <a:pt x="2113" y="96"/>
                    <a:pt x="2110" y="92"/>
                  </a:cubicBezTo>
                  <a:cubicBezTo>
                    <a:pt x="2109" y="90"/>
                    <a:pt x="2103" y="92"/>
                    <a:pt x="2101" y="92"/>
                  </a:cubicBezTo>
                  <a:cubicBezTo>
                    <a:pt x="2102" y="91"/>
                    <a:pt x="2104" y="90"/>
                    <a:pt x="2105" y="89"/>
                  </a:cubicBezTo>
                  <a:cubicBezTo>
                    <a:pt x="2099" y="86"/>
                    <a:pt x="2094" y="86"/>
                    <a:pt x="2090" y="91"/>
                  </a:cubicBezTo>
                  <a:cubicBezTo>
                    <a:pt x="2085" y="96"/>
                    <a:pt x="2082" y="102"/>
                    <a:pt x="2078" y="108"/>
                  </a:cubicBezTo>
                  <a:cubicBezTo>
                    <a:pt x="2077" y="109"/>
                    <a:pt x="2076" y="111"/>
                    <a:pt x="2074" y="112"/>
                  </a:cubicBezTo>
                  <a:close/>
                  <a:moveTo>
                    <a:pt x="2016" y="82"/>
                  </a:moveTo>
                  <a:cubicBezTo>
                    <a:pt x="2020" y="82"/>
                    <a:pt x="2029" y="79"/>
                    <a:pt x="2032" y="83"/>
                  </a:cubicBezTo>
                  <a:cubicBezTo>
                    <a:pt x="2036" y="88"/>
                    <a:pt x="2038" y="95"/>
                    <a:pt x="2044" y="94"/>
                  </a:cubicBezTo>
                  <a:cubicBezTo>
                    <a:pt x="2052" y="94"/>
                    <a:pt x="2056" y="93"/>
                    <a:pt x="2063" y="96"/>
                  </a:cubicBezTo>
                  <a:cubicBezTo>
                    <a:pt x="2069" y="98"/>
                    <a:pt x="2072" y="97"/>
                    <a:pt x="2078" y="95"/>
                  </a:cubicBezTo>
                  <a:cubicBezTo>
                    <a:pt x="2078" y="93"/>
                    <a:pt x="2076" y="89"/>
                    <a:pt x="2076" y="86"/>
                  </a:cubicBezTo>
                  <a:cubicBezTo>
                    <a:pt x="2077" y="84"/>
                    <a:pt x="2080" y="80"/>
                    <a:pt x="2077" y="79"/>
                  </a:cubicBezTo>
                  <a:cubicBezTo>
                    <a:pt x="2071" y="75"/>
                    <a:pt x="2068" y="78"/>
                    <a:pt x="2062" y="81"/>
                  </a:cubicBezTo>
                  <a:cubicBezTo>
                    <a:pt x="2064" y="78"/>
                    <a:pt x="2066" y="76"/>
                    <a:pt x="2068" y="74"/>
                  </a:cubicBezTo>
                  <a:cubicBezTo>
                    <a:pt x="2065" y="73"/>
                    <a:pt x="2058" y="73"/>
                    <a:pt x="2057" y="70"/>
                  </a:cubicBezTo>
                  <a:cubicBezTo>
                    <a:pt x="2056" y="62"/>
                    <a:pt x="2056" y="63"/>
                    <a:pt x="2062" y="61"/>
                  </a:cubicBezTo>
                  <a:cubicBezTo>
                    <a:pt x="2058" y="58"/>
                    <a:pt x="2050" y="49"/>
                    <a:pt x="2045" y="49"/>
                  </a:cubicBezTo>
                  <a:cubicBezTo>
                    <a:pt x="2039" y="49"/>
                    <a:pt x="2043" y="52"/>
                    <a:pt x="2040" y="54"/>
                  </a:cubicBezTo>
                  <a:cubicBezTo>
                    <a:pt x="2036" y="55"/>
                    <a:pt x="2032" y="56"/>
                    <a:pt x="2028" y="57"/>
                  </a:cubicBezTo>
                  <a:cubicBezTo>
                    <a:pt x="2023" y="59"/>
                    <a:pt x="2024" y="60"/>
                    <a:pt x="2023" y="65"/>
                  </a:cubicBezTo>
                  <a:cubicBezTo>
                    <a:pt x="2022" y="67"/>
                    <a:pt x="2015" y="67"/>
                    <a:pt x="2014" y="68"/>
                  </a:cubicBezTo>
                  <a:cubicBezTo>
                    <a:pt x="2012" y="68"/>
                    <a:pt x="2010" y="75"/>
                    <a:pt x="2009" y="77"/>
                  </a:cubicBezTo>
                  <a:cubicBezTo>
                    <a:pt x="2009" y="78"/>
                    <a:pt x="2015" y="82"/>
                    <a:pt x="2016" y="82"/>
                  </a:cubicBezTo>
                  <a:close/>
                  <a:moveTo>
                    <a:pt x="2700" y="234"/>
                  </a:moveTo>
                  <a:cubicBezTo>
                    <a:pt x="2702" y="234"/>
                    <a:pt x="2703" y="235"/>
                    <a:pt x="2705" y="235"/>
                  </a:cubicBezTo>
                  <a:cubicBezTo>
                    <a:pt x="2712" y="233"/>
                    <a:pt x="2717" y="234"/>
                    <a:pt x="2722" y="228"/>
                  </a:cubicBezTo>
                  <a:cubicBezTo>
                    <a:pt x="2719" y="226"/>
                    <a:pt x="2717" y="223"/>
                    <a:pt x="2714" y="223"/>
                  </a:cubicBezTo>
                  <a:cubicBezTo>
                    <a:pt x="2709" y="222"/>
                    <a:pt x="2704" y="222"/>
                    <a:pt x="2699" y="222"/>
                  </a:cubicBezTo>
                  <a:cubicBezTo>
                    <a:pt x="2696" y="222"/>
                    <a:pt x="2691" y="225"/>
                    <a:pt x="2688" y="227"/>
                  </a:cubicBezTo>
                  <a:cubicBezTo>
                    <a:pt x="2687" y="227"/>
                    <a:pt x="2690" y="236"/>
                    <a:pt x="2690" y="237"/>
                  </a:cubicBezTo>
                  <a:cubicBezTo>
                    <a:pt x="2693" y="236"/>
                    <a:pt x="2696" y="235"/>
                    <a:pt x="2700" y="234"/>
                  </a:cubicBezTo>
                  <a:close/>
                  <a:moveTo>
                    <a:pt x="1429" y="259"/>
                  </a:moveTo>
                  <a:cubicBezTo>
                    <a:pt x="1427" y="260"/>
                    <a:pt x="1423" y="260"/>
                    <a:pt x="1424" y="264"/>
                  </a:cubicBezTo>
                  <a:cubicBezTo>
                    <a:pt x="1426" y="263"/>
                    <a:pt x="1427" y="262"/>
                    <a:pt x="1429" y="260"/>
                  </a:cubicBezTo>
                  <a:cubicBezTo>
                    <a:pt x="1429" y="260"/>
                    <a:pt x="1429" y="259"/>
                    <a:pt x="1429" y="259"/>
                  </a:cubicBezTo>
                  <a:close/>
                  <a:moveTo>
                    <a:pt x="1409" y="276"/>
                  </a:moveTo>
                  <a:cubicBezTo>
                    <a:pt x="1411" y="276"/>
                    <a:pt x="1413" y="275"/>
                    <a:pt x="1414" y="273"/>
                  </a:cubicBezTo>
                  <a:cubicBezTo>
                    <a:pt x="1412" y="272"/>
                    <a:pt x="1411" y="272"/>
                    <a:pt x="1409" y="274"/>
                  </a:cubicBezTo>
                  <a:cubicBezTo>
                    <a:pt x="1409" y="274"/>
                    <a:pt x="1409" y="275"/>
                    <a:pt x="1409" y="276"/>
                  </a:cubicBezTo>
                  <a:close/>
                  <a:moveTo>
                    <a:pt x="1420" y="262"/>
                  </a:moveTo>
                  <a:cubicBezTo>
                    <a:pt x="1419" y="264"/>
                    <a:pt x="1417" y="266"/>
                    <a:pt x="1415" y="268"/>
                  </a:cubicBezTo>
                  <a:cubicBezTo>
                    <a:pt x="1417" y="268"/>
                    <a:pt x="1419" y="269"/>
                    <a:pt x="1420" y="269"/>
                  </a:cubicBezTo>
                  <a:cubicBezTo>
                    <a:pt x="1424" y="267"/>
                    <a:pt x="1423" y="265"/>
                    <a:pt x="1420" y="262"/>
                  </a:cubicBezTo>
                  <a:close/>
                  <a:moveTo>
                    <a:pt x="1279" y="401"/>
                  </a:moveTo>
                  <a:cubicBezTo>
                    <a:pt x="1281" y="401"/>
                    <a:pt x="1281" y="401"/>
                    <a:pt x="1283" y="400"/>
                  </a:cubicBezTo>
                  <a:cubicBezTo>
                    <a:pt x="1281" y="400"/>
                    <a:pt x="1281" y="399"/>
                    <a:pt x="1279" y="400"/>
                  </a:cubicBezTo>
                  <a:cubicBezTo>
                    <a:pt x="1280" y="399"/>
                    <a:pt x="1280" y="399"/>
                    <a:pt x="1281" y="399"/>
                  </a:cubicBezTo>
                  <a:cubicBezTo>
                    <a:pt x="1278" y="397"/>
                    <a:pt x="1277" y="400"/>
                    <a:pt x="1277" y="401"/>
                  </a:cubicBezTo>
                  <a:cubicBezTo>
                    <a:pt x="1278" y="401"/>
                    <a:pt x="1278" y="402"/>
                    <a:pt x="1278" y="402"/>
                  </a:cubicBezTo>
                  <a:cubicBezTo>
                    <a:pt x="1279" y="402"/>
                    <a:pt x="1279" y="401"/>
                    <a:pt x="1279" y="401"/>
                  </a:cubicBezTo>
                  <a:close/>
                  <a:moveTo>
                    <a:pt x="1482" y="240"/>
                  </a:moveTo>
                  <a:cubicBezTo>
                    <a:pt x="1483" y="238"/>
                    <a:pt x="1485" y="237"/>
                    <a:pt x="1486" y="235"/>
                  </a:cubicBezTo>
                  <a:cubicBezTo>
                    <a:pt x="1483" y="236"/>
                    <a:pt x="1483" y="238"/>
                    <a:pt x="1480" y="237"/>
                  </a:cubicBezTo>
                  <a:cubicBezTo>
                    <a:pt x="1478" y="236"/>
                    <a:pt x="1476" y="236"/>
                    <a:pt x="1474" y="236"/>
                  </a:cubicBezTo>
                  <a:cubicBezTo>
                    <a:pt x="1475" y="241"/>
                    <a:pt x="1478" y="240"/>
                    <a:pt x="1482" y="240"/>
                  </a:cubicBezTo>
                  <a:close/>
                  <a:moveTo>
                    <a:pt x="1257" y="439"/>
                  </a:moveTo>
                  <a:cubicBezTo>
                    <a:pt x="1258" y="438"/>
                    <a:pt x="1259" y="437"/>
                    <a:pt x="1259" y="435"/>
                  </a:cubicBezTo>
                  <a:cubicBezTo>
                    <a:pt x="1258" y="435"/>
                    <a:pt x="1256" y="436"/>
                    <a:pt x="1257" y="439"/>
                  </a:cubicBezTo>
                  <a:close/>
                  <a:moveTo>
                    <a:pt x="1421" y="270"/>
                  </a:moveTo>
                  <a:cubicBezTo>
                    <a:pt x="1418" y="270"/>
                    <a:pt x="1415" y="269"/>
                    <a:pt x="1415" y="274"/>
                  </a:cubicBezTo>
                  <a:cubicBezTo>
                    <a:pt x="1417" y="273"/>
                    <a:pt x="1419" y="272"/>
                    <a:pt x="1421" y="270"/>
                  </a:cubicBezTo>
                  <a:close/>
                  <a:moveTo>
                    <a:pt x="1262" y="440"/>
                  </a:moveTo>
                  <a:cubicBezTo>
                    <a:pt x="1262" y="441"/>
                    <a:pt x="1263" y="442"/>
                    <a:pt x="1264" y="443"/>
                  </a:cubicBezTo>
                  <a:cubicBezTo>
                    <a:pt x="1265" y="442"/>
                    <a:pt x="1264" y="440"/>
                    <a:pt x="1262" y="440"/>
                  </a:cubicBezTo>
                  <a:close/>
                  <a:moveTo>
                    <a:pt x="1260" y="420"/>
                  </a:moveTo>
                  <a:cubicBezTo>
                    <a:pt x="1260" y="420"/>
                    <a:pt x="1260" y="420"/>
                    <a:pt x="1259" y="420"/>
                  </a:cubicBezTo>
                  <a:cubicBezTo>
                    <a:pt x="1260" y="421"/>
                    <a:pt x="1260" y="421"/>
                    <a:pt x="1261" y="421"/>
                  </a:cubicBezTo>
                  <a:cubicBezTo>
                    <a:pt x="1259" y="422"/>
                    <a:pt x="1259" y="424"/>
                    <a:pt x="1258" y="426"/>
                  </a:cubicBezTo>
                  <a:cubicBezTo>
                    <a:pt x="1258" y="427"/>
                    <a:pt x="1255" y="428"/>
                    <a:pt x="1254" y="430"/>
                  </a:cubicBezTo>
                  <a:cubicBezTo>
                    <a:pt x="1258" y="430"/>
                    <a:pt x="1258" y="432"/>
                    <a:pt x="1255" y="432"/>
                  </a:cubicBezTo>
                  <a:cubicBezTo>
                    <a:pt x="1257" y="434"/>
                    <a:pt x="1262" y="432"/>
                    <a:pt x="1257" y="429"/>
                  </a:cubicBezTo>
                  <a:cubicBezTo>
                    <a:pt x="1260" y="431"/>
                    <a:pt x="1262" y="429"/>
                    <a:pt x="1264" y="427"/>
                  </a:cubicBezTo>
                  <a:cubicBezTo>
                    <a:pt x="1264" y="427"/>
                    <a:pt x="1264" y="427"/>
                    <a:pt x="1264" y="428"/>
                  </a:cubicBezTo>
                  <a:cubicBezTo>
                    <a:pt x="1261" y="429"/>
                    <a:pt x="1261" y="433"/>
                    <a:pt x="1260" y="436"/>
                  </a:cubicBezTo>
                  <a:cubicBezTo>
                    <a:pt x="1259" y="439"/>
                    <a:pt x="1261" y="439"/>
                    <a:pt x="1260" y="442"/>
                  </a:cubicBezTo>
                  <a:cubicBezTo>
                    <a:pt x="1259" y="443"/>
                    <a:pt x="1258" y="444"/>
                    <a:pt x="1259" y="445"/>
                  </a:cubicBezTo>
                  <a:cubicBezTo>
                    <a:pt x="1262" y="447"/>
                    <a:pt x="1261" y="442"/>
                    <a:pt x="1261" y="440"/>
                  </a:cubicBezTo>
                  <a:cubicBezTo>
                    <a:pt x="1262" y="438"/>
                    <a:pt x="1261" y="435"/>
                    <a:pt x="1265" y="433"/>
                  </a:cubicBezTo>
                  <a:cubicBezTo>
                    <a:pt x="1261" y="436"/>
                    <a:pt x="1264" y="440"/>
                    <a:pt x="1267" y="434"/>
                  </a:cubicBezTo>
                  <a:cubicBezTo>
                    <a:pt x="1267" y="435"/>
                    <a:pt x="1267" y="436"/>
                    <a:pt x="1268" y="437"/>
                  </a:cubicBezTo>
                  <a:cubicBezTo>
                    <a:pt x="1265" y="437"/>
                    <a:pt x="1266" y="438"/>
                    <a:pt x="1266" y="440"/>
                  </a:cubicBezTo>
                  <a:cubicBezTo>
                    <a:pt x="1267" y="443"/>
                    <a:pt x="1267" y="442"/>
                    <a:pt x="1266" y="446"/>
                  </a:cubicBezTo>
                  <a:cubicBezTo>
                    <a:pt x="1265" y="449"/>
                    <a:pt x="1262" y="450"/>
                    <a:pt x="1266" y="453"/>
                  </a:cubicBezTo>
                  <a:cubicBezTo>
                    <a:pt x="1266" y="452"/>
                    <a:pt x="1266" y="451"/>
                    <a:pt x="1266" y="450"/>
                  </a:cubicBezTo>
                  <a:cubicBezTo>
                    <a:pt x="1268" y="451"/>
                    <a:pt x="1271" y="453"/>
                    <a:pt x="1269" y="450"/>
                  </a:cubicBezTo>
                  <a:cubicBezTo>
                    <a:pt x="1272" y="452"/>
                    <a:pt x="1276" y="448"/>
                    <a:pt x="1280" y="449"/>
                  </a:cubicBezTo>
                  <a:cubicBezTo>
                    <a:pt x="1273" y="450"/>
                    <a:pt x="1277" y="461"/>
                    <a:pt x="1281" y="458"/>
                  </a:cubicBezTo>
                  <a:cubicBezTo>
                    <a:pt x="1279" y="461"/>
                    <a:pt x="1280" y="467"/>
                    <a:pt x="1282" y="468"/>
                  </a:cubicBezTo>
                  <a:cubicBezTo>
                    <a:pt x="1281" y="469"/>
                    <a:pt x="1281" y="469"/>
                    <a:pt x="1281" y="469"/>
                  </a:cubicBezTo>
                  <a:cubicBezTo>
                    <a:pt x="1280" y="467"/>
                    <a:pt x="1280" y="468"/>
                    <a:pt x="1279" y="467"/>
                  </a:cubicBezTo>
                  <a:cubicBezTo>
                    <a:pt x="1279" y="468"/>
                    <a:pt x="1279" y="468"/>
                    <a:pt x="1279" y="469"/>
                  </a:cubicBezTo>
                  <a:cubicBezTo>
                    <a:pt x="1277" y="469"/>
                    <a:pt x="1274" y="467"/>
                    <a:pt x="1272" y="469"/>
                  </a:cubicBezTo>
                  <a:cubicBezTo>
                    <a:pt x="1272" y="467"/>
                    <a:pt x="1270" y="467"/>
                    <a:pt x="1268" y="467"/>
                  </a:cubicBezTo>
                  <a:cubicBezTo>
                    <a:pt x="1271" y="470"/>
                    <a:pt x="1269" y="472"/>
                    <a:pt x="1267" y="474"/>
                  </a:cubicBezTo>
                  <a:cubicBezTo>
                    <a:pt x="1268" y="474"/>
                    <a:pt x="1270" y="473"/>
                    <a:pt x="1272" y="473"/>
                  </a:cubicBezTo>
                  <a:cubicBezTo>
                    <a:pt x="1271" y="476"/>
                    <a:pt x="1274" y="477"/>
                    <a:pt x="1271" y="481"/>
                  </a:cubicBezTo>
                  <a:cubicBezTo>
                    <a:pt x="1270" y="482"/>
                    <a:pt x="1265" y="483"/>
                    <a:pt x="1263" y="484"/>
                  </a:cubicBezTo>
                  <a:cubicBezTo>
                    <a:pt x="1263" y="485"/>
                    <a:pt x="1263" y="487"/>
                    <a:pt x="1263" y="486"/>
                  </a:cubicBezTo>
                  <a:cubicBezTo>
                    <a:pt x="1265" y="490"/>
                    <a:pt x="1268" y="485"/>
                    <a:pt x="1272" y="487"/>
                  </a:cubicBezTo>
                  <a:cubicBezTo>
                    <a:pt x="1271" y="487"/>
                    <a:pt x="1271" y="488"/>
                    <a:pt x="1270" y="488"/>
                  </a:cubicBezTo>
                  <a:cubicBezTo>
                    <a:pt x="1272" y="488"/>
                    <a:pt x="1276" y="490"/>
                    <a:pt x="1276" y="490"/>
                  </a:cubicBezTo>
                  <a:cubicBezTo>
                    <a:pt x="1279" y="489"/>
                    <a:pt x="1281" y="488"/>
                    <a:pt x="1284" y="487"/>
                  </a:cubicBezTo>
                  <a:cubicBezTo>
                    <a:pt x="1282" y="489"/>
                    <a:pt x="1281" y="491"/>
                    <a:pt x="1280" y="493"/>
                  </a:cubicBezTo>
                  <a:cubicBezTo>
                    <a:pt x="1275" y="492"/>
                    <a:pt x="1270" y="490"/>
                    <a:pt x="1269" y="496"/>
                  </a:cubicBezTo>
                  <a:cubicBezTo>
                    <a:pt x="1268" y="500"/>
                    <a:pt x="1262" y="502"/>
                    <a:pt x="1260" y="505"/>
                  </a:cubicBezTo>
                  <a:cubicBezTo>
                    <a:pt x="1264" y="508"/>
                    <a:pt x="1269" y="499"/>
                    <a:pt x="1275" y="504"/>
                  </a:cubicBezTo>
                  <a:cubicBezTo>
                    <a:pt x="1278" y="495"/>
                    <a:pt x="1280" y="502"/>
                    <a:pt x="1286" y="499"/>
                  </a:cubicBezTo>
                  <a:cubicBezTo>
                    <a:pt x="1288" y="498"/>
                    <a:pt x="1291" y="495"/>
                    <a:pt x="1293" y="495"/>
                  </a:cubicBezTo>
                  <a:cubicBezTo>
                    <a:pt x="1296" y="496"/>
                    <a:pt x="1297" y="498"/>
                    <a:pt x="1299" y="498"/>
                  </a:cubicBezTo>
                  <a:cubicBezTo>
                    <a:pt x="1305" y="496"/>
                    <a:pt x="1308" y="497"/>
                    <a:pt x="1313" y="494"/>
                  </a:cubicBezTo>
                  <a:cubicBezTo>
                    <a:pt x="1320" y="492"/>
                    <a:pt x="1310" y="489"/>
                    <a:pt x="1308" y="489"/>
                  </a:cubicBezTo>
                  <a:cubicBezTo>
                    <a:pt x="1313" y="485"/>
                    <a:pt x="1316" y="483"/>
                    <a:pt x="1317" y="476"/>
                  </a:cubicBezTo>
                  <a:cubicBezTo>
                    <a:pt x="1318" y="469"/>
                    <a:pt x="1306" y="474"/>
                    <a:pt x="1305" y="473"/>
                  </a:cubicBezTo>
                  <a:cubicBezTo>
                    <a:pt x="1309" y="469"/>
                    <a:pt x="1302" y="463"/>
                    <a:pt x="1299" y="463"/>
                  </a:cubicBezTo>
                  <a:cubicBezTo>
                    <a:pt x="1301" y="463"/>
                    <a:pt x="1303" y="463"/>
                    <a:pt x="1304" y="465"/>
                  </a:cubicBezTo>
                  <a:cubicBezTo>
                    <a:pt x="1303" y="456"/>
                    <a:pt x="1295" y="455"/>
                    <a:pt x="1293" y="448"/>
                  </a:cubicBezTo>
                  <a:cubicBezTo>
                    <a:pt x="1290" y="438"/>
                    <a:pt x="1286" y="437"/>
                    <a:pt x="1277" y="436"/>
                  </a:cubicBezTo>
                  <a:cubicBezTo>
                    <a:pt x="1279" y="434"/>
                    <a:pt x="1281" y="433"/>
                    <a:pt x="1283" y="434"/>
                  </a:cubicBezTo>
                  <a:cubicBezTo>
                    <a:pt x="1280" y="428"/>
                    <a:pt x="1292" y="422"/>
                    <a:pt x="1289" y="417"/>
                  </a:cubicBezTo>
                  <a:cubicBezTo>
                    <a:pt x="1287" y="414"/>
                    <a:pt x="1273" y="415"/>
                    <a:pt x="1271" y="419"/>
                  </a:cubicBezTo>
                  <a:cubicBezTo>
                    <a:pt x="1271" y="418"/>
                    <a:pt x="1271" y="418"/>
                    <a:pt x="1271" y="418"/>
                  </a:cubicBezTo>
                  <a:cubicBezTo>
                    <a:pt x="1272" y="417"/>
                    <a:pt x="1272" y="415"/>
                    <a:pt x="1273" y="415"/>
                  </a:cubicBezTo>
                  <a:cubicBezTo>
                    <a:pt x="1272" y="414"/>
                    <a:pt x="1271" y="414"/>
                    <a:pt x="1270" y="413"/>
                  </a:cubicBezTo>
                  <a:cubicBezTo>
                    <a:pt x="1271" y="414"/>
                    <a:pt x="1271" y="413"/>
                    <a:pt x="1272" y="414"/>
                  </a:cubicBezTo>
                  <a:cubicBezTo>
                    <a:pt x="1273" y="410"/>
                    <a:pt x="1279" y="409"/>
                    <a:pt x="1280" y="404"/>
                  </a:cubicBezTo>
                  <a:cubicBezTo>
                    <a:pt x="1277" y="403"/>
                    <a:pt x="1272" y="404"/>
                    <a:pt x="1269" y="406"/>
                  </a:cubicBezTo>
                  <a:cubicBezTo>
                    <a:pt x="1268" y="405"/>
                    <a:pt x="1269" y="405"/>
                    <a:pt x="1267" y="406"/>
                  </a:cubicBezTo>
                  <a:cubicBezTo>
                    <a:pt x="1266" y="403"/>
                    <a:pt x="1263" y="406"/>
                    <a:pt x="1265" y="409"/>
                  </a:cubicBezTo>
                  <a:cubicBezTo>
                    <a:pt x="1264" y="409"/>
                    <a:pt x="1263" y="409"/>
                    <a:pt x="1262" y="409"/>
                  </a:cubicBezTo>
                  <a:cubicBezTo>
                    <a:pt x="1262" y="410"/>
                    <a:pt x="1262" y="410"/>
                    <a:pt x="1261" y="411"/>
                  </a:cubicBezTo>
                  <a:cubicBezTo>
                    <a:pt x="1263" y="412"/>
                    <a:pt x="1263" y="413"/>
                    <a:pt x="1264" y="414"/>
                  </a:cubicBezTo>
                  <a:cubicBezTo>
                    <a:pt x="1263" y="413"/>
                    <a:pt x="1261" y="413"/>
                    <a:pt x="1259" y="414"/>
                  </a:cubicBezTo>
                  <a:cubicBezTo>
                    <a:pt x="1260" y="415"/>
                    <a:pt x="1260" y="417"/>
                    <a:pt x="1260" y="418"/>
                  </a:cubicBezTo>
                  <a:cubicBezTo>
                    <a:pt x="1260" y="418"/>
                    <a:pt x="1259" y="418"/>
                    <a:pt x="1258" y="417"/>
                  </a:cubicBezTo>
                  <a:cubicBezTo>
                    <a:pt x="1258" y="419"/>
                    <a:pt x="1259" y="419"/>
                    <a:pt x="1260" y="420"/>
                  </a:cubicBezTo>
                  <a:close/>
                  <a:moveTo>
                    <a:pt x="1270" y="455"/>
                  </a:moveTo>
                  <a:cubicBezTo>
                    <a:pt x="1268" y="456"/>
                    <a:pt x="1267" y="457"/>
                    <a:pt x="1267" y="459"/>
                  </a:cubicBezTo>
                  <a:cubicBezTo>
                    <a:pt x="1267" y="459"/>
                    <a:pt x="1268" y="460"/>
                    <a:pt x="1268" y="460"/>
                  </a:cubicBezTo>
                  <a:cubicBezTo>
                    <a:pt x="1270" y="458"/>
                    <a:pt x="1271" y="457"/>
                    <a:pt x="1270" y="455"/>
                  </a:cubicBezTo>
                  <a:close/>
                  <a:moveTo>
                    <a:pt x="1434" y="268"/>
                  </a:moveTo>
                  <a:cubicBezTo>
                    <a:pt x="1437" y="264"/>
                    <a:pt x="1440" y="261"/>
                    <a:pt x="1443" y="258"/>
                  </a:cubicBezTo>
                  <a:cubicBezTo>
                    <a:pt x="1440" y="260"/>
                    <a:pt x="1438" y="262"/>
                    <a:pt x="1436" y="263"/>
                  </a:cubicBezTo>
                  <a:cubicBezTo>
                    <a:pt x="1434" y="263"/>
                    <a:pt x="1433" y="265"/>
                    <a:pt x="1434" y="268"/>
                  </a:cubicBezTo>
                  <a:close/>
                  <a:moveTo>
                    <a:pt x="1449" y="249"/>
                  </a:moveTo>
                  <a:cubicBezTo>
                    <a:pt x="1448" y="251"/>
                    <a:pt x="1446" y="252"/>
                    <a:pt x="1444" y="254"/>
                  </a:cubicBezTo>
                  <a:cubicBezTo>
                    <a:pt x="1446" y="254"/>
                    <a:pt x="1448" y="254"/>
                    <a:pt x="1449" y="254"/>
                  </a:cubicBezTo>
                  <a:cubicBezTo>
                    <a:pt x="1451" y="252"/>
                    <a:pt x="1453" y="250"/>
                    <a:pt x="1449" y="249"/>
                  </a:cubicBezTo>
                  <a:close/>
                  <a:moveTo>
                    <a:pt x="1439" y="254"/>
                  </a:moveTo>
                  <a:cubicBezTo>
                    <a:pt x="1435" y="256"/>
                    <a:pt x="1435" y="255"/>
                    <a:pt x="1435" y="259"/>
                  </a:cubicBezTo>
                  <a:cubicBezTo>
                    <a:pt x="1434" y="265"/>
                    <a:pt x="1443" y="257"/>
                    <a:pt x="1445" y="256"/>
                  </a:cubicBezTo>
                  <a:cubicBezTo>
                    <a:pt x="1443" y="253"/>
                    <a:pt x="1441" y="254"/>
                    <a:pt x="1439" y="254"/>
                  </a:cubicBezTo>
                  <a:close/>
                  <a:moveTo>
                    <a:pt x="1457" y="247"/>
                  </a:moveTo>
                  <a:cubicBezTo>
                    <a:pt x="1454" y="246"/>
                    <a:pt x="1451" y="246"/>
                    <a:pt x="1450" y="249"/>
                  </a:cubicBezTo>
                  <a:cubicBezTo>
                    <a:pt x="1451" y="249"/>
                    <a:pt x="1452" y="250"/>
                    <a:pt x="1453" y="250"/>
                  </a:cubicBezTo>
                  <a:cubicBezTo>
                    <a:pt x="1454" y="250"/>
                    <a:pt x="1456" y="249"/>
                    <a:pt x="1457" y="247"/>
                  </a:cubicBezTo>
                  <a:close/>
                  <a:moveTo>
                    <a:pt x="1430" y="264"/>
                  </a:moveTo>
                  <a:cubicBezTo>
                    <a:pt x="1428" y="265"/>
                    <a:pt x="1429" y="268"/>
                    <a:pt x="1427" y="269"/>
                  </a:cubicBezTo>
                  <a:cubicBezTo>
                    <a:pt x="1427" y="267"/>
                    <a:pt x="1427" y="265"/>
                    <a:pt x="1428" y="263"/>
                  </a:cubicBezTo>
                  <a:cubicBezTo>
                    <a:pt x="1425" y="263"/>
                    <a:pt x="1424" y="265"/>
                    <a:pt x="1425" y="268"/>
                  </a:cubicBezTo>
                  <a:cubicBezTo>
                    <a:pt x="1424" y="268"/>
                    <a:pt x="1423" y="268"/>
                    <a:pt x="1423" y="268"/>
                  </a:cubicBezTo>
                  <a:cubicBezTo>
                    <a:pt x="1422" y="271"/>
                    <a:pt x="1423" y="270"/>
                    <a:pt x="1421" y="272"/>
                  </a:cubicBezTo>
                  <a:cubicBezTo>
                    <a:pt x="1424" y="272"/>
                    <a:pt x="1425" y="273"/>
                    <a:pt x="1427" y="271"/>
                  </a:cubicBezTo>
                  <a:cubicBezTo>
                    <a:pt x="1429" y="269"/>
                    <a:pt x="1430" y="268"/>
                    <a:pt x="1432" y="269"/>
                  </a:cubicBezTo>
                  <a:cubicBezTo>
                    <a:pt x="1433" y="267"/>
                    <a:pt x="1433" y="262"/>
                    <a:pt x="1430" y="264"/>
                  </a:cubicBezTo>
                  <a:close/>
                  <a:moveTo>
                    <a:pt x="1423" y="275"/>
                  </a:moveTo>
                  <a:cubicBezTo>
                    <a:pt x="1423" y="279"/>
                    <a:pt x="1421" y="280"/>
                    <a:pt x="1418" y="280"/>
                  </a:cubicBezTo>
                  <a:cubicBezTo>
                    <a:pt x="1419" y="281"/>
                    <a:pt x="1419" y="281"/>
                    <a:pt x="1420" y="282"/>
                  </a:cubicBezTo>
                  <a:cubicBezTo>
                    <a:pt x="1420" y="283"/>
                    <a:pt x="1419" y="284"/>
                    <a:pt x="1419" y="285"/>
                  </a:cubicBezTo>
                  <a:cubicBezTo>
                    <a:pt x="1422" y="281"/>
                    <a:pt x="1424" y="280"/>
                    <a:pt x="1423" y="275"/>
                  </a:cubicBezTo>
                  <a:close/>
                  <a:moveTo>
                    <a:pt x="1426" y="274"/>
                  </a:moveTo>
                  <a:cubicBezTo>
                    <a:pt x="1426" y="274"/>
                    <a:pt x="1425" y="274"/>
                    <a:pt x="1424" y="274"/>
                  </a:cubicBezTo>
                  <a:cubicBezTo>
                    <a:pt x="1424" y="275"/>
                    <a:pt x="1424" y="277"/>
                    <a:pt x="1424" y="278"/>
                  </a:cubicBezTo>
                  <a:cubicBezTo>
                    <a:pt x="1427" y="275"/>
                    <a:pt x="1429" y="273"/>
                    <a:pt x="1431" y="270"/>
                  </a:cubicBezTo>
                  <a:cubicBezTo>
                    <a:pt x="1429" y="270"/>
                    <a:pt x="1427" y="272"/>
                    <a:pt x="1426" y="274"/>
                  </a:cubicBezTo>
                  <a:close/>
                  <a:moveTo>
                    <a:pt x="1462" y="249"/>
                  </a:moveTo>
                  <a:cubicBezTo>
                    <a:pt x="1459" y="246"/>
                    <a:pt x="1453" y="250"/>
                    <a:pt x="1451" y="253"/>
                  </a:cubicBezTo>
                  <a:cubicBezTo>
                    <a:pt x="1452" y="253"/>
                    <a:pt x="1454" y="252"/>
                    <a:pt x="1456" y="252"/>
                  </a:cubicBezTo>
                  <a:cubicBezTo>
                    <a:pt x="1458" y="251"/>
                    <a:pt x="1460" y="250"/>
                    <a:pt x="1462" y="249"/>
                  </a:cubicBezTo>
                  <a:close/>
                  <a:moveTo>
                    <a:pt x="1465" y="244"/>
                  </a:moveTo>
                  <a:cubicBezTo>
                    <a:pt x="1464" y="244"/>
                    <a:pt x="1463" y="244"/>
                    <a:pt x="1462" y="244"/>
                  </a:cubicBezTo>
                  <a:cubicBezTo>
                    <a:pt x="1462" y="245"/>
                    <a:pt x="1462" y="246"/>
                    <a:pt x="1462" y="247"/>
                  </a:cubicBezTo>
                  <a:cubicBezTo>
                    <a:pt x="1465" y="248"/>
                    <a:pt x="1466" y="247"/>
                    <a:pt x="1465" y="244"/>
                  </a:cubicBezTo>
                  <a:close/>
                  <a:moveTo>
                    <a:pt x="1850" y="192"/>
                  </a:moveTo>
                  <a:cubicBezTo>
                    <a:pt x="1845" y="193"/>
                    <a:pt x="1847" y="195"/>
                    <a:pt x="1846" y="200"/>
                  </a:cubicBezTo>
                  <a:cubicBezTo>
                    <a:pt x="1850" y="199"/>
                    <a:pt x="1855" y="198"/>
                    <a:pt x="1859" y="198"/>
                  </a:cubicBezTo>
                  <a:cubicBezTo>
                    <a:pt x="1858" y="193"/>
                    <a:pt x="1854" y="192"/>
                    <a:pt x="1850" y="192"/>
                  </a:cubicBezTo>
                  <a:close/>
                  <a:moveTo>
                    <a:pt x="2309" y="678"/>
                  </a:moveTo>
                  <a:cubicBezTo>
                    <a:pt x="2309" y="680"/>
                    <a:pt x="2309" y="682"/>
                    <a:pt x="2310" y="684"/>
                  </a:cubicBezTo>
                  <a:cubicBezTo>
                    <a:pt x="2315" y="685"/>
                    <a:pt x="2311" y="679"/>
                    <a:pt x="2314" y="679"/>
                  </a:cubicBezTo>
                  <a:cubicBezTo>
                    <a:pt x="2319" y="680"/>
                    <a:pt x="2316" y="685"/>
                    <a:pt x="2315" y="687"/>
                  </a:cubicBezTo>
                  <a:cubicBezTo>
                    <a:pt x="2313" y="691"/>
                    <a:pt x="2313" y="702"/>
                    <a:pt x="2319" y="698"/>
                  </a:cubicBezTo>
                  <a:cubicBezTo>
                    <a:pt x="2324" y="694"/>
                    <a:pt x="2325" y="688"/>
                    <a:pt x="2328" y="682"/>
                  </a:cubicBezTo>
                  <a:cubicBezTo>
                    <a:pt x="2329" y="680"/>
                    <a:pt x="2326" y="677"/>
                    <a:pt x="2326" y="676"/>
                  </a:cubicBezTo>
                  <a:cubicBezTo>
                    <a:pt x="2324" y="673"/>
                    <a:pt x="2322" y="676"/>
                    <a:pt x="2320" y="673"/>
                  </a:cubicBezTo>
                  <a:cubicBezTo>
                    <a:pt x="2324" y="669"/>
                    <a:pt x="2328" y="675"/>
                    <a:pt x="2330" y="667"/>
                  </a:cubicBezTo>
                  <a:cubicBezTo>
                    <a:pt x="2332" y="671"/>
                    <a:pt x="2334" y="669"/>
                    <a:pt x="2336" y="668"/>
                  </a:cubicBezTo>
                  <a:cubicBezTo>
                    <a:pt x="2338" y="667"/>
                    <a:pt x="2342" y="666"/>
                    <a:pt x="2342" y="665"/>
                  </a:cubicBezTo>
                  <a:cubicBezTo>
                    <a:pt x="2345" y="662"/>
                    <a:pt x="2351" y="664"/>
                    <a:pt x="2355" y="665"/>
                  </a:cubicBezTo>
                  <a:cubicBezTo>
                    <a:pt x="2349" y="670"/>
                    <a:pt x="2352" y="673"/>
                    <a:pt x="2357" y="677"/>
                  </a:cubicBezTo>
                  <a:cubicBezTo>
                    <a:pt x="2359" y="674"/>
                    <a:pt x="2361" y="668"/>
                    <a:pt x="2366" y="669"/>
                  </a:cubicBezTo>
                  <a:cubicBezTo>
                    <a:pt x="2363" y="666"/>
                    <a:pt x="2362" y="664"/>
                    <a:pt x="2365" y="661"/>
                  </a:cubicBezTo>
                  <a:cubicBezTo>
                    <a:pt x="2369" y="667"/>
                    <a:pt x="2376" y="665"/>
                    <a:pt x="2380" y="660"/>
                  </a:cubicBezTo>
                  <a:cubicBezTo>
                    <a:pt x="2381" y="661"/>
                    <a:pt x="2382" y="663"/>
                    <a:pt x="2382" y="665"/>
                  </a:cubicBezTo>
                  <a:cubicBezTo>
                    <a:pt x="2384" y="662"/>
                    <a:pt x="2386" y="659"/>
                    <a:pt x="2389" y="656"/>
                  </a:cubicBezTo>
                  <a:cubicBezTo>
                    <a:pt x="2388" y="658"/>
                    <a:pt x="2388" y="660"/>
                    <a:pt x="2388" y="662"/>
                  </a:cubicBezTo>
                  <a:cubicBezTo>
                    <a:pt x="2391" y="660"/>
                    <a:pt x="2392" y="657"/>
                    <a:pt x="2395" y="655"/>
                  </a:cubicBezTo>
                  <a:cubicBezTo>
                    <a:pt x="2396" y="655"/>
                    <a:pt x="2395" y="647"/>
                    <a:pt x="2395" y="645"/>
                  </a:cubicBezTo>
                  <a:cubicBezTo>
                    <a:pt x="2396" y="641"/>
                    <a:pt x="2398" y="641"/>
                    <a:pt x="2398" y="636"/>
                  </a:cubicBezTo>
                  <a:cubicBezTo>
                    <a:pt x="2398" y="632"/>
                    <a:pt x="2397" y="627"/>
                    <a:pt x="2402" y="629"/>
                  </a:cubicBezTo>
                  <a:cubicBezTo>
                    <a:pt x="2402" y="626"/>
                    <a:pt x="2401" y="624"/>
                    <a:pt x="2403" y="622"/>
                  </a:cubicBezTo>
                  <a:cubicBezTo>
                    <a:pt x="2406" y="620"/>
                    <a:pt x="2405" y="616"/>
                    <a:pt x="2405" y="613"/>
                  </a:cubicBezTo>
                  <a:cubicBezTo>
                    <a:pt x="2405" y="610"/>
                    <a:pt x="2403" y="607"/>
                    <a:pt x="2402" y="605"/>
                  </a:cubicBezTo>
                  <a:cubicBezTo>
                    <a:pt x="2400" y="602"/>
                    <a:pt x="2402" y="600"/>
                    <a:pt x="2402" y="597"/>
                  </a:cubicBezTo>
                  <a:cubicBezTo>
                    <a:pt x="2398" y="595"/>
                    <a:pt x="2396" y="598"/>
                    <a:pt x="2397" y="603"/>
                  </a:cubicBezTo>
                  <a:cubicBezTo>
                    <a:pt x="2394" y="594"/>
                    <a:pt x="2389" y="606"/>
                    <a:pt x="2388" y="609"/>
                  </a:cubicBezTo>
                  <a:cubicBezTo>
                    <a:pt x="2387" y="612"/>
                    <a:pt x="2390" y="613"/>
                    <a:pt x="2390" y="615"/>
                  </a:cubicBezTo>
                  <a:cubicBezTo>
                    <a:pt x="2389" y="619"/>
                    <a:pt x="2388" y="622"/>
                    <a:pt x="2386" y="626"/>
                  </a:cubicBezTo>
                  <a:cubicBezTo>
                    <a:pt x="2385" y="631"/>
                    <a:pt x="2381" y="636"/>
                    <a:pt x="2377" y="639"/>
                  </a:cubicBezTo>
                  <a:cubicBezTo>
                    <a:pt x="2374" y="640"/>
                    <a:pt x="2372" y="642"/>
                    <a:pt x="2368" y="642"/>
                  </a:cubicBezTo>
                  <a:cubicBezTo>
                    <a:pt x="2366" y="642"/>
                    <a:pt x="2369" y="637"/>
                    <a:pt x="2370" y="636"/>
                  </a:cubicBezTo>
                  <a:cubicBezTo>
                    <a:pt x="2366" y="637"/>
                    <a:pt x="2364" y="637"/>
                    <a:pt x="2364" y="642"/>
                  </a:cubicBezTo>
                  <a:cubicBezTo>
                    <a:pt x="2364" y="644"/>
                    <a:pt x="2360" y="647"/>
                    <a:pt x="2359" y="649"/>
                  </a:cubicBezTo>
                  <a:cubicBezTo>
                    <a:pt x="2357" y="652"/>
                    <a:pt x="2360" y="654"/>
                    <a:pt x="2357" y="655"/>
                  </a:cubicBezTo>
                  <a:cubicBezTo>
                    <a:pt x="2352" y="657"/>
                    <a:pt x="2354" y="653"/>
                    <a:pt x="2351" y="654"/>
                  </a:cubicBezTo>
                  <a:cubicBezTo>
                    <a:pt x="2346" y="654"/>
                    <a:pt x="2336" y="653"/>
                    <a:pt x="2333" y="658"/>
                  </a:cubicBezTo>
                  <a:cubicBezTo>
                    <a:pt x="2330" y="663"/>
                    <a:pt x="2325" y="666"/>
                    <a:pt x="2319" y="666"/>
                  </a:cubicBezTo>
                  <a:cubicBezTo>
                    <a:pt x="2321" y="673"/>
                    <a:pt x="2313" y="675"/>
                    <a:pt x="2309" y="678"/>
                  </a:cubicBezTo>
                  <a:close/>
                  <a:moveTo>
                    <a:pt x="2301" y="950"/>
                  </a:moveTo>
                  <a:cubicBezTo>
                    <a:pt x="2299" y="952"/>
                    <a:pt x="2295" y="955"/>
                    <a:pt x="2294" y="958"/>
                  </a:cubicBezTo>
                  <a:cubicBezTo>
                    <a:pt x="2291" y="962"/>
                    <a:pt x="2293" y="962"/>
                    <a:pt x="2293" y="966"/>
                  </a:cubicBezTo>
                  <a:cubicBezTo>
                    <a:pt x="2294" y="969"/>
                    <a:pt x="2294" y="972"/>
                    <a:pt x="2294" y="975"/>
                  </a:cubicBezTo>
                  <a:cubicBezTo>
                    <a:pt x="2294" y="977"/>
                    <a:pt x="2298" y="980"/>
                    <a:pt x="2300" y="981"/>
                  </a:cubicBezTo>
                  <a:cubicBezTo>
                    <a:pt x="2299" y="977"/>
                    <a:pt x="2298" y="969"/>
                    <a:pt x="2304" y="971"/>
                  </a:cubicBezTo>
                  <a:cubicBezTo>
                    <a:pt x="2303" y="971"/>
                    <a:pt x="2297" y="966"/>
                    <a:pt x="2300" y="965"/>
                  </a:cubicBezTo>
                  <a:cubicBezTo>
                    <a:pt x="2303" y="964"/>
                    <a:pt x="2304" y="960"/>
                    <a:pt x="2300" y="959"/>
                  </a:cubicBezTo>
                  <a:cubicBezTo>
                    <a:pt x="2300" y="958"/>
                    <a:pt x="2301" y="956"/>
                    <a:pt x="2302" y="955"/>
                  </a:cubicBezTo>
                  <a:cubicBezTo>
                    <a:pt x="2302" y="954"/>
                    <a:pt x="2301" y="952"/>
                    <a:pt x="2301" y="950"/>
                  </a:cubicBezTo>
                  <a:close/>
                  <a:moveTo>
                    <a:pt x="2475" y="1179"/>
                  </a:moveTo>
                  <a:cubicBezTo>
                    <a:pt x="2470" y="1175"/>
                    <a:pt x="2476" y="1170"/>
                    <a:pt x="2469" y="1167"/>
                  </a:cubicBezTo>
                  <a:cubicBezTo>
                    <a:pt x="2468" y="1167"/>
                    <a:pt x="2465" y="1172"/>
                    <a:pt x="2464" y="1169"/>
                  </a:cubicBezTo>
                  <a:cubicBezTo>
                    <a:pt x="2463" y="1166"/>
                    <a:pt x="2462" y="1162"/>
                    <a:pt x="2461" y="1159"/>
                  </a:cubicBezTo>
                  <a:cubicBezTo>
                    <a:pt x="2459" y="1153"/>
                    <a:pt x="2459" y="1150"/>
                    <a:pt x="2454" y="1147"/>
                  </a:cubicBezTo>
                  <a:cubicBezTo>
                    <a:pt x="2452" y="1145"/>
                    <a:pt x="2438" y="1139"/>
                    <a:pt x="2438" y="1137"/>
                  </a:cubicBezTo>
                  <a:cubicBezTo>
                    <a:pt x="2438" y="1131"/>
                    <a:pt x="2439" y="1124"/>
                    <a:pt x="2436" y="1120"/>
                  </a:cubicBezTo>
                  <a:cubicBezTo>
                    <a:pt x="2430" y="1114"/>
                    <a:pt x="2431" y="1111"/>
                    <a:pt x="2430" y="1103"/>
                  </a:cubicBezTo>
                  <a:cubicBezTo>
                    <a:pt x="2430" y="1098"/>
                    <a:pt x="2423" y="1095"/>
                    <a:pt x="2420" y="1098"/>
                  </a:cubicBezTo>
                  <a:cubicBezTo>
                    <a:pt x="2418" y="1085"/>
                    <a:pt x="2414" y="1076"/>
                    <a:pt x="2410" y="1065"/>
                  </a:cubicBezTo>
                  <a:cubicBezTo>
                    <a:pt x="2404" y="1066"/>
                    <a:pt x="2403" y="1077"/>
                    <a:pt x="2402" y="1082"/>
                  </a:cubicBezTo>
                  <a:cubicBezTo>
                    <a:pt x="2400" y="1088"/>
                    <a:pt x="2402" y="1094"/>
                    <a:pt x="2402" y="1100"/>
                  </a:cubicBezTo>
                  <a:cubicBezTo>
                    <a:pt x="2402" y="1107"/>
                    <a:pt x="2398" y="1130"/>
                    <a:pt x="2388" y="1126"/>
                  </a:cubicBezTo>
                  <a:cubicBezTo>
                    <a:pt x="2385" y="1125"/>
                    <a:pt x="2382" y="1119"/>
                    <a:pt x="2378" y="1117"/>
                  </a:cubicBezTo>
                  <a:cubicBezTo>
                    <a:pt x="2372" y="1113"/>
                    <a:pt x="2365" y="1109"/>
                    <a:pt x="2359" y="1105"/>
                  </a:cubicBezTo>
                  <a:cubicBezTo>
                    <a:pt x="2353" y="1102"/>
                    <a:pt x="2356" y="1100"/>
                    <a:pt x="2357" y="1092"/>
                  </a:cubicBezTo>
                  <a:cubicBezTo>
                    <a:pt x="2359" y="1086"/>
                    <a:pt x="2362" y="1083"/>
                    <a:pt x="2366" y="1079"/>
                  </a:cubicBezTo>
                  <a:cubicBezTo>
                    <a:pt x="2360" y="1073"/>
                    <a:pt x="2358" y="1073"/>
                    <a:pt x="2350" y="1072"/>
                  </a:cubicBezTo>
                  <a:cubicBezTo>
                    <a:pt x="2344" y="1071"/>
                    <a:pt x="2337" y="1070"/>
                    <a:pt x="2331" y="1070"/>
                  </a:cubicBezTo>
                  <a:cubicBezTo>
                    <a:pt x="2331" y="1073"/>
                    <a:pt x="2332" y="1076"/>
                    <a:pt x="2332" y="1079"/>
                  </a:cubicBezTo>
                  <a:cubicBezTo>
                    <a:pt x="2325" y="1078"/>
                    <a:pt x="2319" y="1074"/>
                    <a:pt x="2314" y="1081"/>
                  </a:cubicBezTo>
                  <a:cubicBezTo>
                    <a:pt x="2310" y="1087"/>
                    <a:pt x="2309" y="1093"/>
                    <a:pt x="2307" y="1101"/>
                  </a:cubicBezTo>
                  <a:cubicBezTo>
                    <a:pt x="2301" y="1098"/>
                    <a:pt x="2295" y="1095"/>
                    <a:pt x="2289" y="1092"/>
                  </a:cubicBezTo>
                  <a:cubicBezTo>
                    <a:pt x="2287" y="1090"/>
                    <a:pt x="2279" y="1099"/>
                    <a:pt x="2277" y="1100"/>
                  </a:cubicBezTo>
                  <a:cubicBezTo>
                    <a:pt x="2268" y="1109"/>
                    <a:pt x="2254" y="1116"/>
                    <a:pt x="2250" y="1129"/>
                  </a:cubicBezTo>
                  <a:cubicBezTo>
                    <a:pt x="2247" y="1135"/>
                    <a:pt x="2247" y="1141"/>
                    <a:pt x="2241" y="1142"/>
                  </a:cubicBezTo>
                  <a:cubicBezTo>
                    <a:pt x="2232" y="1144"/>
                    <a:pt x="2224" y="1146"/>
                    <a:pt x="2216" y="1148"/>
                  </a:cubicBezTo>
                  <a:cubicBezTo>
                    <a:pt x="2210" y="1149"/>
                    <a:pt x="2207" y="1152"/>
                    <a:pt x="2202" y="1155"/>
                  </a:cubicBezTo>
                  <a:cubicBezTo>
                    <a:pt x="2196" y="1160"/>
                    <a:pt x="2194" y="1161"/>
                    <a:pt x="2192" y="1169"/>
                  </a:cubicBezTo>
                  <a:cubicBezTo>
                    <a:pt x="2190" y="1167"/>
                    <a:pt x="2189" y="1164"/>
                    <a:pt x="2188" y="1161"/>
                  </a:cubicBezTo>
                  <a:cubicBezTo>
                    <a:pt x="2184" y="1172"/>
                    <a:pt x="2182" y="1180"/>
                    <a:pt x="2186" y="1191"/>
                  </a:cubicBezTo>
                  <a:cubicBezTo>
                    <a:pt x="2188" y="1197"/>
                    <a:pt x="2188" y="1198"/>
                    <a:pt x="2185" y="1204"/>
                  </a:cubicBezTo>
                  <a:cubicBezTo>
                    <a:pt x="2184" y="1209"/>
                    <a:pt x="2187" y="1212"/>
                    <a:pt x="2189" y="1216"/>
                  </a:cubicBezTo>
                  <a:cubicBezTo>
                    <a:pt x="2194" y="1227"/>
                    <a:pt x="2197" y="1237"/>
                    <a:pt x="2199" y="1248"/>
                  </a:cubicBezTo>
                  <a:cubicBezTo>
                    <a:pt x="2199" y="1252"/>
                    <a:pt x="2203" y="1264"/>
                    <a:pt x="2201" y="1267"/>
                  </a:cubicBezTo>
                  <a:cubicBezTo>
                    <a:pt x="2201" y="1269"/>
                    <a:pt x="2191" y="1274"/>
                    <a:pt x="2196" y="1278"/>
                  </a:cubicBezTo>
                  <a:cubicBezTo>
                    <a:pt x="2200" y="1280"/>
                    <a:pt x="2204" y="1286"/>
                    <a:pt x="2209" y="1286"/>
                  </a:cubicBezTo>
                  <a:cubicBezTo>
                    <a:pt x="2213" y="1286"/>
                    <a:pt x="2219" y="1287"/>
                    <a:pt x="2223" y="1284"/>
                  </a:cubicBezTo>
                  <a:cubicBezTo>
                    <a:pt x="2228" y="1279"/>
                    <a:pt x="2230" y="1277"/>
                    <a:pt x="2236" y="1276"/>
                  </a:cubicBezTo>
                  <a:cubicBezTo>
                    <a:pt x="2241" y="1275"/>
                    <a:pt x="2246" y="1275"/>
                    <a:pt x="2251" y="1275"/>
                  </a:cubicBezTo>
                  <a:cubicBezTo>
                    <a:pt x="2255" y="1274"/>
                    <a:pt x="2258" y="1274"/>
                    <a:pt x="2262" y="1274"/>
                  </a:cubicBezTo>
                  <a:cubicBezTo>
                    <a:pt x="2263" y="1274"/>
                    <a:pt x="2265" y="1269"/>
                    <a:pt x="2266" y="1268"/>
                  </a:cubicBezTo>
                  <a:cubicBezTo>
                    <a:pt x="2268" y="1264"/>
                    <a:pt x="2275" y="1262"/>
                    <a:pt x="2279" y="1260"/>
                  </a:cubicBezTo>
                  <a:cubicBezTo>
                    <a:pt x="2283" y="1258"/>
                    <a:pt x="2289" y="1261"/>
                    <a:pt x="2292" y="1259"/>
                  </a:cubicBezTo>
                  <a:cubicBezTo>
                    <a:pt x="2295" y="1257"/>
                    <a:pt x="2301" y="1252"/>
                    <a:pt x="2304" y="1252"/>
                  </a:cubicBezTo>
                  <a:cubicBezTo>
                    <a:pt x="2316" y="1254"/>
                    <a:pt x="2326" y="1255"/>
                    <a:pt x="2337" y="1259"/>
                  </a:cubicBezTo>
                  <a:cubicBezTo>
                    <a:pt x="2344" y="1262"/>
                    <a:pt x="2345" y="1263"/>
                    <a:pt x="2349" y="1270"/>
                  </a:cubicBezTo>
                  <a:cubicBezTo>
                    <a:pt x="2351" y="1275"/>
                    <a:pt x="2354" y="1279"/>
                    <a:pt x="2357" y="1283"/>
                  </a:cubicBezTo>
                  <a:cubicBezTo>
                    <a:pt x="2363" y="1276"/>
                    <a:pt x="2368" y="1270"/>
                    <a:pt x="2373" y="1262"/>
                  </a:cubicBezTo>
                  <a:cubicBezTo>
                    <a:pt x="2376" y="1271"/>
                    <a:pt x="2370" y="1278"/>
                    <a:pt x="2366" y="1285"/>
                  </a:cubicBezTo>
                  <a:cubicBezTo>
                    <a:pt x="2373" y="1287"/>
                    <a:pt x="2373" y="1282"/>
                    <a:pt x="2376" y="1275"/>
                  </a:cubicBezTo>
                  <a:cubicBezTo>
                    <a:pt x="2377" y="1280"/>
                    <a:pt x="2375" y="1291"/>
                    <a:pt x="2380" y="1291"/>
                  </a:cubicBezTo>
                  <a:cubicBezTo>
                    <a:pt x="2384" y="1291"/>
                    <a:pt x="2387" y="1299"/>
                    <a:pt x="2388" y="1303"/>
                  </a:cubicBezTo>
                  <a:cubicBezTo>
                    <a:pt x="2390" y="1315"/>
                    <a:pt x="2399" y="1319"/>
                    <a:pt x="2410" y="1320"/>
                  </a:cubicBezTo>
                  <a:cubicBezTo>
                    <a:pt x="2417" y="1322"/>
                    <a:pt x="2418" y="1322"/>
                    <a:pt x="2423" y="1318"/>
                  </a:cubicBezTo>
                  <a:cubicBezTo>
                    <a:pt x="2429" y="1313"/>
                    <a:pt x="2429" y="1315"/>
                    <a:pt x="2434" y="1321"/>
                  </a:cubicBezTo>
                  <a:cubicBezTo>
                    <a:pt x="2436" y="1324"/>
                    <a:pt x="2443" y="1322"/>
                    <a:pt x="2445" y="1319"/>
                  </a:cubicBezTo>
                  <a:cubicBezTo>
                    <a:pt x="2450" y="1314"/>
                    <a:pt x="2451" y="1313"/>
                    <a:pt x="2459" y="1313"/>
                  </a:cubicBezTo>
                  <a:cubicBezTo>
                    <a:pt x="2471" y="1313"/>
                    <a:pt x="2470" y="1296"/>
                    <a:pt x="2472" y="1285"/>
                  </a:cubicBezTo>
                  <a:cubicBezTo>
                    <a:pt x="2473" y="1276"/>
                    <a:pt x="2483" y="1270"/>
                    <a:pt x="2486" y="1261"/>
                  </a:cubicBezTo>
                  <a:cubicBezTo>
                    <a:pt x="2488" y="1250"/>
                    <a:pt x="2494" y="1237"/>
                    <a:pt x="2494" y="1226"/>
                  </a:cubicBezTo>
                  <a:cubicBezTo>
                    <a:pt x="2494" y="1215"/>
                    <a:pt x="2491" y="1203"/>
                    <a:pt x="2489" y="1193"/>
                  </a:cubicBezTo>
                  <a:cubicBezTo>
                    <a:pt x="2484" y="1188"/>
                    <a:pt x="2479" y="1184"/>
                    <a:pt x="2475" y="1179"/>
                  </a:cubicBezTo>
                  <a:close/>
                  <a:moveTo>
                    <a:pt x="2281" y="1001"/>
                  </a:moveTo>
                  <a:cubicBezTo>
                    <a:pt x="2278" y="1008"/>
                    <a:pt x="2290" y="1005"/>
                    <a:pt x="2291" y="1004"/>
                  </a:cubicBezTo>
                  <a:cubicBezTo>
                    <a:pt x="2291" y="1000"/>
                    <a:pt x="2282" y="996"/>
                    <a:pt x="2281" y="1001"/>
                  </a:cubicBezTo>
                  <a:close/>
                  <a:moveTo>
                    <a:pt x="2321" y="1070"/>
                  </a:moveTo>
                  <a:cubicBezTo>
                    <a:pt x="2317" y="1072"/>
                    <a:pt x="2313" y="1067"/>
                    <a:pt x="2312" y="1074"/>
                  </a:cubicBezTo>
                  <a:cubicBezTo>
                    <a:pt x="2316" y="1074"/>
                    <a:pt x="2319" y="1076"/>
                    <a:pt x="2322" y="1074"/>
                  </a:cubicBezTo>
                  <a:cubicBezTo>
                    <a:pt x="2324" y="1073"/>
                    <a:pt x="2325" y="1069"/>
                    <a:pt x="2321" y="1070"/>
                  </a:cubicBezTo>
                  <a:close/>
                  <a:moveTo>
                    <a:pt x="2490" y="1015"/>
                  </a:moveTo>
                  <a:cubicBezTo>
                    <a:pt x="2492" y="1010"/>
                    <a:pt x="2492" y="1010"/>
                    <a:pt x="2490" y="1006"/>
                  </a:cubicBezTo>
                  <a:cubicBezTo>
                    <a:pt x="2490" y="1006"/>
                    <a:pt x="2488" y="1007"/>
                    <a:pt x="2488" y="1006"/>
                  </a:cubicBezTo>
                  <a:cubicBezTo>
                    <a:pt x="2487" y="1005"/>
                    <a:pt x="2486" y="1003"/>
                    <a:pt x="2486" y="1003"/>
                  </a:cubicBezTo>
                  <a:cubicBezTo>
                    <a:pt x="2482" y="1000"/>
                    <a:pt x="2477" y="997"/>
                    <a:pt x="2473" y="995"/>
                  </a:cubicBezTo>
                  <a:cubicBezTo>
                    <a:pt x="2472" y="1000"/>
                    <a:pt x="2490" y="1002"/>
                    <a:pt x="2488" y="1011"/>
                  </a:cubicBezTo>
                  <a:cubicBezTo>
                    <a:pt x="2488" y="1012"/>
                    <a:pt x="2489" y="1013"/>
                    <a:pt x="2490" y="1015"/>
                  </a:cubicBezTo>
                  <a:close/>
                  <a:moveTo>
                    <a:pt x="2451" y="1341"/>
                  </a:moveTo>
                  <a:cubicBezTo>
                    <a:pt x="2448" y="1342"/>
                    <a:pt x="2441" y="1347"/>
                    <a:pt x="2439" y="1346"/>
                  </a:cubicBezTo>
                  <a:cubicBezTo>
                    <a:pt x="2435" y="1344"/>
                    <a:pt x="2430" y="1342"/>
                    <a:pt x="2426" y="1340"/>
                  </a:cubicBezTo>
                  <a:cubicBezTo>
                    <a:pt x="2425" y="1347"/>
                    <a:pt x="2426" y="1355"/>
                    <a:pt x="2429" y="1361"/>
                  </a:cubicBezTo>
                  <a:cubicBezTo>
                    <a:pt x="2432" y="1368"/>
                    <a:pt x="2436" y="1370"/>
                    <a:pt x="2443" y="1371"/>
                  </a:cubicBezTo>
                  <a:cubicBezTo>
                    <a:pt x="2451" y="1373"/>
                    <a:pt x="2459" y="1344"/>
                    <a:pt x="2451" y="1341"/>
                  </a:cubicBezTo>
                  <a:close/>
                  <a:moveTo>
                    <a:pt x="2463" y="1020"/>
                  </a:moveTo>
                  <a:cubicBezTo>
                    <a:pt x="2460" y="1021"/>
                    <a:pt x="2457" y="1020"/>
                    <a:pt x="2454" y="1021"/>
                  </a:cubicBezTo>
                  <a:cubicBezTo>
                    <a:pt x="2456" y="1026"/>
                    <a:pt x="2465" y="1028"/>
                    <a:pt x="2470" y="1027"/>
                  </a:cubicBezTo>
                  <a:cubicBezTo>
                    <a:pt x="2473" y="1026"/>
                    <a:pt x="2478" y="1025"/>
                    <a:pt x="2479" y="1021"/>
                  </a:cubicBezTo>
                  <a:cubicBezTo>
                    <a:pt x="2480" y="1020"/>
                    <a:pt x="2487" y="1021"/>
                    <a:pt x="2482" y="1016"/>
                  </a:cubicBezTo>
                  <a:cubicBezTo>
                    <a:pt x="2488" y="1015"/>
                    <a:pt x="2486" y="1010"/>
                    <a:pt x="2482" y="1008"/>
                  </a:cubicBezTo>
                  <a:cubicBezTo>
                    <a:pt x="2478" y="1005"/>
                    <a:pt x="2479" y="1013"/>
                    <a:pt x="2479" y="1015"/>
                  </a:cubicBezTo>
                  <a:cubicBezTo>
                    <a:pt x="2479" y="1015"/>
                    <a:pt x="2465" y="1025"/>
                    <a:pt x="2468" y="1017"/>
                  </a:cubicBezTo>
                  <a:cubicBezTo>
                    <a:pt x="2468" y="1016"/>
                    <a:pt x="2466" y="1020"/>
                    <a:pt x="2463" y="1020"/>
                  </a:cubicBezTo>
                  <a:close/>
                  <a:moveTo>
                    <a:pt x="2434" y="1020"/>
                  </a:moveTo>
                  <a:cubicBezTo>
                    <a:pt x="2432" y="1017"/>
                    <a:pt x="2434" y="1013"/>
                    <a:pt x="2430" y="1010"/>
                  </a:cubicBezTo>
                  <a:cubicBezTo>
                    <a:pt x="2427" y="1008"/>
                    <a:pt x="2423" y="1006"/>
                    <a:pt x="2420" y="1004"/>
                  </a:cubicBezTo>
                  <a:cubicBezTo>
                    <a:pt x="2415" y="1001"/>
                    <a:pt x="2408" y="999"/>
                    <a:pt x="2402" y="997"/>
                  </a:cubicBezTo>
                  <a:cubicBezTo>
                    <a:pt x="2393" y="994"/>
                    <a:pt x="2384" y="990"/>
                    <a:pt x="2376" y="987"/>
                  </a:cubicBezTo>
                  <a:cubicBezTo>
                    <a:pt x="2371" y="985"/>
                    <a:pt x="2364" y="989"/>
                    <a:pt x="2361" y="992"/>
                  </a:cubicBezTo>
                  <a:cubicBezTo>
                    <a:pt x="2360" y="994"/>
                    <a:pt x="2356" y="1002"/>
                    <a:pt x="2354" y="1001"/>
                  </a:cubicBezTo>
                  <a:cubicBezTo>
                    <a:pt x="2351" y="999"/>
                    <a:pt x="2349" y="999"/>
                    <a:pt x="2347" y="995"/>
                  </a:cubicBezTo>
                  <a:cubicBezTo>
                    <a:pt x="2345" y="990"/>
                    <a:pt x="2344" y="987"/>
                    <a:pt x="2344" y="982"/>
                  </a:cubicBezTo>
                  <a:cubicBezTo>
                    <a:pt x="2343" y="977"/>
                    <a:pt x="2342" y="978"/>
                    <a:pt x="2337" y="977"/>
                  </a:cubicBezTo>
                  <a:cubicBezTo>
                    <a:pt x="2330" y="975"/>
                    <a:pt x="2323" y="977"/>
                    <a:pt x="2319" y="984"/>
                  </a:cubicBezTo>
                  <a:cubicBezTo>
                    <a:pt x="2322" y="985"/>
                    <a:pt x="2324" y="985"/>
                    <a:pt x="2327" y="986"/>
                  </a:cubicBezTo>
                  <a:cubicBezTo>
                    <a:pt x="2328" y="986"/>
                    <a:pt x="2327" y="990"/>
                    <a:pt x="2328" y="991"/>
                  </a:cubicBezTo>
                  <a:cubicBezTo>
                    <a:pt x="2332" y="993"/>
                    <a:pt x="2338" y="992"/>
                    <a:pt x="2342" y="991"/>
                  </a:cubicBezTo>
                  <a:cubicBezTo>
                    <a:pt x="2342" y="992"/>
                    <a:pt x="2342" y="994"/>
                    <a:pt x="2342" y="995"/>
                  </a:cubicBezTo>
                  <a:cubicBezTo>
                    <a:pt x="2336" y="993"/>
                    <a:pt x="2333" y="994"/>
                    <a:pt x="2327" y="996"/>
                  </a:cubicBezTo>
                  <a:cubicBezTo>
                    <a:pt x="2330" y="1000"/>
                    <a:pt x="2332" y="1004"/>
                    <a:pt x="2334" y="1008"/>
                  </a:cubicBezTo>
                  <a:cubicBezTo>
                    <a:pt x="2337" y="1005"/>
                    <a:pt x="2339" y="1003"/>
                    <a:pt x="2341" y="1000"/>
                  </a:cubicBezTo>
                  <a:cubicBezTo>
                    <a:pt x="2342" y="1006"/>
                    <a:pt x="2342" y="1006"/>
                    <a:pt x="2347" y="1008"/>
                  </a:cubicBezTo>
                  <a:cubicBezTo>
                    <a:pt x="2353" y="1011"/>
                    <a:pt x="2359" y="1014"/>
                    <a:pt x="2366" y="1016"/>
                  </a:cubicBezTo>
                  <a:cubicBezTo>
                    <a:pt x="2368" y="1017"/>
                    <a:pt x="2374" y="1018"/>
                    <a:pt x="2376" y="1021"/>
                  </a:cubicBezTo>
                  <a:cubicBezTo>
                    <a:pt x="2378" y="1026"/>
                    <a:pt x="2380" y="1031"/>
                    <a:pt x="2382" y="1036"/>
                  </a:cubicBezTo>
                  <a:cubicBezTo>
                    <a:pt x="2375" y="1038"/>
                    <a:pt x="2374" y="1037"/>
                    <a:pt x="2373" y="1045"/>
                  </a:cubicBezTo>
                  <a:cubicBezTo>
                    <a:pt x="2378" y="1045"/>
                    <a:pt x="2384" y="1044"/>
                    <a:pt x="2389" y="1044"/>
                  </a:cubicBezTo>
                  <a:cubicBezTo>
                    <a:pt x="2392" y="1044"/>
                    <a:pt x="2394" y="1052"/>
                    <a:pt x="2398" y="1052"/>
                  </a:cubicBezTo>
                  <a:cubicBezTo>
                    <a:pt x="2404" y="1053"/>
                    <a:pt x="2409" y="1054"/>
                    <a:pt x="2414" y="1051"/>
                  </a:cubicBezTo>
                  <a:cubicBezTo>
                    <a:pt x="2417" y="1049"/>
                    <a:pt x="2418" y="1040"/>
                    <a:pt x="2421" y="1041"/>
                  </a:cubicBezTo>
                  <a:cubicBezTo>
                    <a:pt x="2424" y="1041"/>
                    <a:pt x="2433" y="1041"/>
                    <a:pt x="2435" y="1043"/>
                  </a:cubicBezTo>
                  <a:cubicBezTo>
                    <a:pt x="2440" y="1048"/>
                    <a:pt x="2444" y="1052"/>
                    <a:pt x="2448" y="1057"/>
                  </a:cubicBezTo>
                  <a:cubicBezTo>
                    <a:pt x="2452" y="1060"/>
                    <a:pt x="2457" y="1060"/>
                    <a:pt x="2461" y="1061"/>
                  </a:cubicBezTo>
                  <a:cubicBezTo>
                    <a:pt x="2465" y="1061"/>
                    <a:pt x="2470" y="1065"/>
                    <a:pt x="2472" y="1064"/>
                  </a:cubicBezTo>
                  <a:cubicBezTo>
                    <a:pt x="2470" y="1062"/>
                    <a:pt x="2464" y="1058"/>
                    <a:pt x="2467" y="1055"/>
                  </a:cubicBezTo>
                  <a:cubicBezTo>
                    <a:pt x="2464" y="1055"/>
                    <a:pt x="2460" y="1055"/>
                    <a:pt x="2462" y="1051"/>
                  </a:cubicBezTo>
                  <a:cubicBezTo>
                    <a:pt x="2455" y="1050"/>
                    <a:pt x="2455" y="1049"/>
                    <a:pt x="2452" y="1042"/>
                  </a:cubicBezTo>
                  <a:cubicBezTo>
                    <a:pt x="2451" y="1040"/>
                    <a:pt x="2448" y="1039"/>
                    <a:pt x="2446" y="1038"/>
                  </a:cubicBezTo>
                  <a:cubicBezTo>
                    <a:pt x="2445" y="1037"/>
                    <a:pt x="2444" y="1033"/>
                    <a:pt x="2443" y="1031"/>
                  </a:cubicBezTo>
                  <a:cubicBezTo>
                    <a:pt x="2446" y="1031"/>
                    <a:pt x="2448" y="1031"/>
                    <a:pt x="2450" y="1030"/>
                  </a:cubicBezTo>
                  <a:cubicBezTo>
                    <a:pt x="2451" y="1021"/>
                    <a:pt x="2438" y="1024"/>
                    <a:pt x="2434" y="1020"/>
                  </a:cubicBezTo>
                  <a:close/>
                  <a:moveTo>
                    <a:pt x="2406" y="496"/>
                  </a:moveTo>
                  <a:cubicBezTo>
                    <a:pt x="2406" y="501"/>
                    <a:pt x="2407" y="506"/>
                    <a:pt x="2405" y="511"/>
                  </a:cubicBezTo>
                  <a:cubicBezTo>
                    <a:pt x="2402" y="517"/>
                    <a:pt x="2404" y="518"/>
                    <a:pt x="2405" y="524"/>
                  </a:cubicBezTo>
                  <a:cubicBezTo>
                    <a:pt x="2406" y="528"/>
                    <a:pt x="2406" y="528"/>
                    <a:pt x="2404" y="531"/>
                  </a:cubicBezTo>
                  <a:cubicBezTo>
                    <a:pt x="2403" y="533"/>
                    <a:pt x="2404" y="536"/>
                    <a:pt x="2404" y="538"/>
                  </a:cubicBezTo>
                  <a:cubicBezTo>
                    <a:pt x="2404" y="544"/>
                    <a:pt x="2403" y="545"/>
                    <a:pt x="2406" y="551"/>
                  </a:cubicBezTo>
                  <a:cubicBezTo>
                    <a:pt x="2406" y="548"/>
                    <a:pt x="2406" y="543"/>
                    <a:pt x="2410" y="542"/>
                  </a:cubicBezTo>
                  <a:cubicBezTo>
                    <a:pt x="2414" y="541"/>
                    <a:pt x="2416" y="546"/>
                    <a:pt x="2416" y="550"/>
                  </a:cubicBezTo>
                  <a:cubicBezTo>
                    <a:pt x="2420" y="546"/>
                    <a:pt x="2415" y="540"/>
                    <a:pt x="2413" y="536"/>
                  </a:cubicBezTo>
                  <a:cubicBezTo>
                    <a:pt x="2410" y="531"/>
                    <a:pt x="2409" y="530"/>
                    <a:pt x="2410" y="525"/>
                  </a:cubicBezTo>
                  <a:cubicBezTo>
                    <a:pt x="2413" y="518"/>
                    <a:pt x="2412" y="516"/>
                    <a:pt x="2419" y="514"/>
                  </a:cubicBezTo>
                  <a:cubicBezTo>
                    <a:pt x="2423" y="513"/>
                    <a:pt x="2423" y="521"/>
                    <a:pt x="2427" y="521"/>
                  </a:cubicBezTo>
                  <a:cubicBezTo>
                    <a:pt x="2424" y="515"/>
                    <a:pt x="2422" y="509"/>
                    <a:pt x="2420" y="502"/>
                  </a:cubicBezTo>
                  <a:cubicBezTo>
                    <a:pt x="2419" y="498"/>
                    <a:pt x="2418" y="495"/>
                    <a:pt x="2418" y="491"/>
                  </a:cubicBezTo>
                  <a:cubicBezTo>
                    <a:pt x="2417" y="489"/>
                    <a:pt x="2414" y="487"/>
                    <a:pt x="2414" y="485"/>
                  </a:cubicBezTo>
                  <a:cubicBezTo>
                    <a:pt x="2413" y="477"/>
                    <a:pt x="2419" y="473"/>
                    <a:pt x="2415" y="466"/>
                  </a:cubicBezTo>
                  <a:cubicBezTo>
                    <a:pt x="2413" y="462"/>
                    <a:pt x="2415" y="451"/>
                    <a:pt x="2408" y="457"/>
                  </a:cubicBezTo>
                  <a:cubicBezTo>
                    <a:pt x="2411" y="459"/>
                    <a:pt x="2412" y="464"/>
                    <a:pt x="2409" y="466"/>
                  </a:cubicBezTo>
                  <a:cubicBezTo>
                    <a:pt x="2408" y="467"/>
                    <a:pt x="2408" y="465"/>
                    <a:pt x="2406" y="467"/>
                  </a:cubicBezTo>
                  <a:cubicBezTo>
                    <a:pt x="2403" y="469"/>
                    <a:pt x="2404" y="469"/>
                    <a:pt x="2405" y="472"/>
                  </a:cubicBezTo>
                  <a:cubicBezTo>
                    <a:pt x="2406" y="476"/>
                    <a:pt x="2404" y="482"/>
                    <a:pt x="2403" y="486"/>
                  </a:cubicBezTo>
                  <a:cubicBezTo>
                    <a:pt x="2402" y="489"/>
                    <a:pt x="2410" y="492"/>
                    <a:pt x="2406" y="496"/>
                  </a:cubicBezTo>
                  <a:close/>
                  <a:moveTo>
                    <a:pt x="2266" y="891"/>
                  </a:moveTo>
                  <a:cubicBezTo>
                    <a:pt x="2270" y="892"/>
                    <a:pt x="2272" y="886"/>
                    <a:pt x="2267" y="886"/>
                  </a:cubicBezTo>
                  <a:cubicBezTo>
                    <a:pt x="2266" y="887"/>
                    <a:pt x="2262" y="890"/>
                    <a:pt x="2266" y="891"/>
                  </a:cubicBezTo>
                  <a:close/>
                  <a:moveTo>
                    <a:pt x="2260" y="892"/>
                  </a:moveTo>
                  <a:cubicBezTo>
                    <a:pt x="2261" y="889"/>
                    <a:pt x="2263" y="886"/>
                    <a:pt x="2265" y="884"/>
                  </a:cubicBezTo>
                  <a:cubicBezTo>
                    <a:pt x="2267" y="883"/>
                    <a:pt x="2266" y="878"/>
                    <a:pt x="2267" y="876"/>
                  </a:cubicBezTo>
                  <a:cubicBezTo>
                    <a:pt x="2266" y="876"/>
                    <a:pt x="2266" y="876"/>
                    <a:pt x="2265" y="876"/>
                  </a:cubicBezTo>
                  <a:cubicBezTo>
                    <a:pt x="2264" y="881"/>
                    <a:pt x="2260" y="887"/>
                    <a:pt x="2260" y="892"/>
                  </a:cubicBezTo>
                  <a:close/>
                  <a:moveTo>
                    <a:pt x="2273" y="875"/>
                  </a:moveTo>
                  <a:cubicBezTo>
                    <a:pt x="2271" y="876"/>
                    <a:pt x="2269" y="876"/>
                    <a:pt x="2268" y="874"/>
                  </a:cubicBezTo>
                  <a:cubicBezTo>
                    <a:pt x="2268" y="876"/>
                    <a:pt x="2268" y="878"/>
                    <a:pt x="2269" y="880"/>
                  </a:cubicBezTo>
                  <a:cubicBezTo>
                    <a:pt x="2272" y="877"/>
                    <a:pt x="2270" y="885"/>
                    <a:pt x="2273" y="887"/>
                  </a:cubicBezTo>
                  <a:cubicBezTo>
                    <a:pt x="2273" y="886"/>
                    <a:pt x="2273" y="885"/>
                    <a:pt x="2273" y="884"/>
                  </a:cubicBezTo>
                  <a:cubicBezTo>
                    <a:pt x="2274" y="885"/>
                    <a:pt x="2274" y="886"/>
                    <a:pt x="2275" y="887"/>
                  </a:cubicBezTo>
                  <a:cubicBezTo>
                    <a:pt x="2277" y="884"/>
                    <a:pt x="2273" y="879"/>
                    <a:pt x="2273" y="875"/>
                  </a:cubicBezTo>
                  <a:close/>
                  <a:moveTo>
                    <a:pt x="2262" y="868"/>
                  </a:moveTo>
                  <a:cubicBezTo>
                    <a:pt x="2263" y="870"/>
                    <a:pt x="2264" y="872"/>
                    <a:pt x="2266" y="873"/>
                  </a:cubicBezTo>
                  <a:cubicBezTo>
                    <a:pt x="2266" y="872"/>
                    <a:pt x="2266" y="869"/>
                    <a:pt x="2266" y="868"/>
                  </a:cubicBezTo>
                  <a:cubicBezTo>
                    <a:pt x="2263" y="868"/>
                    <a:pt x="2264" y="864"/>
                    <a:pt x="2259" y="865"/>
                  </a:cubicBezTo>
                  <a:cubicBezTo>
                    <a:pt x="2261" y="867"/>
                    <a:pt x="2260" y="869"/>
                    <a:pt x="2258" y="871"/>
                  </a:cubicBezTo>
                  <a:cubicBezTo>
                    <a:pt x="2259" y="870"/>
                    <a:pt x="2261" y="869"/>
                    <a:pt x="2262" y="868"/>
                  </a:cubicBezTo>
                  <a:close/>
                  <a:moveTo>
                    <a:pt x="2268" y="865"/>
                  </a:moveTo>
                  <a:cubicBezTo>
                    <a:pt x="2268" y="868"/>
                    <a:pt x="2270" y="869"/>
                    <a:pt x="2272" y="871"/>
                  </a:cubicBezTo>
                  <a:cubicBezTo>
                    <a:pt x="2274" y="873"/>
                    <a:pt x="2272" y="873"/>
                    <a:pt x="2273" y="875"/>
                  </a:cubicBezTo>
                  <a:cubicBezTo>
                    <a:pt x="2279" y="882"/>
                    <a:pt x="2278" y="873"/>
                    <a:pt x="2277" y="869"/>
                  </a:cubicBezTo>
                  <a:cubicBezTo>
                    <a:pt x="2276" y="864"/>
                    <a:pt x="2271" y="865"/>
                    <a:pt x="2268" y="865"/>
                  </a:cubicBezTo>
                  <a:close/>
                  <a:moveTo>
                    <a:pt x="2249" y="872"/>
                  </a:moveTo>
                  <a:cubicBezTo>
                    <a:pt x="2250" y="881"/>
                    <a:pt x="2248" y="887"/>
                    <a:pt x="2258" y="883"/>
                  </a:cubicBezTo>
                  <a:cubicBezTo>
                    <a:pt x="2255" y="886"/>
                    <a:pt x="2250" y="891"/>
                    <a:pt x="2255" y="893"/>
                  </a:cubicBezTo>
                  <a:cubicBezTo>
                    <a:pt x="2257" y="894"/>
                    <a:pt x="2256" y="897"/>
                    <a:pt x="2259" y="896"/>
                  </a:cubicBezTo>
                  <a:cubicBezTo>
                    <a:pt x="2261" y="896"/>
                    <a:pt x="2260" y="892"/>
                    <a:pt x="2260" y="890"/>
                  </a:cubicBezTo>
                  <a:cubicBezTo>
                    <a:pt x="2260" y="887"/>
                    <a:pt x="2263" y="881"/>
                    <a:pt x="2262" y="879"/>
                  </a:cubicBezTo>
                  <a:cubicBezTo>
                    <a:pt x="2259" y="874"/>
                    <a:pt x="2258" y="874"/>
                    <a:pt x="2253" y="872"/>
                  </a:cubicBezTo>
                  <a:cubicBezTo>
                    <a:pt x="2252" y="871"/>
                    <a:pt x="2250" y="872"/>
                    <a:pt x="2249" y="872"/>
                  </a:cubicBezTo>
                  <a:close/>
                  <a:moveTo>
                    <a:pt x="2229" y="984"/>
                  </a:moveTo>
                  <a:cubicBezTo>
                    <a:pt x="2228" y="987"/>
                    <a:pt x="2229" y="989"/>
                    <a:pt x="2227" y="993"/>
                  </a:cubicBezTo>
                  <a:cubicBezTo>
                    <a:pt x="2225" y="998"/>
                    <a:pt x="2223" y="998"/>
                    <a:pt x="2226" y="1003"/>
                  </a:cubicBezTo>
                  <a:cubicBezTo>
                    <a:pt x="2228" y="1005"/>
                    <a:pt x="2232" y="1002"/>
                    <a:pt x="2231" y="1008"/>
                  </a:cubicBezTo>
                  <a:cubicBezTo>
                    <a:pt x="2231" y="1010"/>
                    <a:pt x="2228" y="1019"/>
                    <a:pt x="2229" y="1021"/>
                  </a:cubicBezTo>
                  <a:cubicBezTo>
                    <a:pt x="2231" y="1023"/>
                    <a:pt x="2237" y="1023"/>
                    <a:pt x="2238" y="1021"/>
                  </a:cubicBezTo>
                  <a:cubicBezTo>
                    <a:pt x="2238" y="1020"/>
                    <a:pt x="2237" y="1017"/>
                    <a:pt x="2237" y="1016"/>
                  </a:cubicBezTo>
                  <a:cubicBezTo>
                    <a:pt x="2237" y="1015"/>
                    <a:pt x="2238" y="1013"/>
                    <a:pt x="2238" y="1012"/>
                  </a:cubicBezTo>
                  <a:cubicBezTo>
                    <a:pt x="2239" y="1009"/>
                    <a:pt x="2238" y="1005"/>
                    <a:pt x="2238" y="1002"/>
                  </a:cubicBezTo>
                  <a:cubicBezTo>
                    <a:pt x="2239" y="999"/>
                    <a:pt x="2234" y="997"/>
                    <a:pt x="2241" y="996"/>
                  </a:cubicBezTo>
                  <a:cubicBezTo>
                    <a:pt x="2244" y="995"/>
                    <a:pt x="2241" y="1002"/>
                    <a:pt x="2242" y="1004"/>
                  </a:cubicBezTo>
                  <a:cubicBezTo>
                    <a:pt x="2243" y="1007"/>
                    <a:pt x="2247" y="1007"/>
                    <a:pt x="2246" y="1010"/>
                  </a:cubicBezTo>
                  <a:cubicBezTo>
                    <a:pt x="2245" y="1014"/>
                    <a:pt x="2248" y="1015"/>
                    <a:pt x="2251" y="1014"/>
                  </a:cubicBezTo>
                  <a:cubicBezTo>
                    <a:pt x="2249" y="1015"/>
                    <a:pt x="2257" y="1008"/>
                    <a:pt x="2256" y="1010"/>
                  </a:cubicBezTo>
                  <a:cubicBezTo>
                    <a:pt x="2259" y="1005"/>
                    <a:pt x="2253" y="1008"/>
                    <a:pt x="2252" y="1004"/>
                  </a:cubicBezTo>
                  <a:cubicBezTo>
                    <a:pt x="2251" y="1003"/>
                    <a:pt x="2254" y="1001"/>
                    <a:pt x="2253" y="1000"/>
                  </a:cubicBezTo>
                  <a:cubicBezTo>
                    <a:pt x="2252" y="998"/>
                    <a:pt x="2251" y="996"/>
                    <a:pt x="2250" y="994"/>
                  </a:cubicBezTo>
                  <a:cubicBezTo>
                    <a:pt x="2249" y="991"/>
                    <a:pt x="2247" y="992"/>
                    <a:pt x="2245" y="989"/>
                  </a:cubicBezTo>
                  <a:cubicBezTo>
                    <a:pt x="2252" y="992"/>
                    <a:pt x="2255" y="978"/>
                    <a:pt x="2261" y="982"/>
                  </a:cubicBezTo>
                  <a:cubicBezTo>
                    <a:pt x="2263" y="976"/>
                    <a:pt x="2257" y="979"/>
                    <a:pt x="2255" y="979"/>
                  </a:cubicBezTo>
                  <a:cubicBezTo>
                    <a:pt x="2252" y="979"/>
                    <a:pt x="2252" y="981"/>
                    <a:pt x="2250" y="981"/>
                  </a:cubicBezTo>
                  <a:cubicBezTo>
                    <a:pt x="2247" y="982"/>
                    <a:pt x="2248" y="979"/>
                    <a:pt x="2246" y="982"/>
                  </a:cubicBezTo>
                  <a:cubicBezTo>
                    <a:pt x="2239" y="989"/>
                    <a:pt x="2232" y="976"/>
                    <a:pt x="2237" y="970"/>
                  </a:cubicBezTo>
                  <a:cubicBezTo>
                    <a:pt x="2240" y="967"/>
                    <a:pt x="2243" y="970"/>
                    <a:pt x="2246" y="970"/>
                  </a:cubicBezTo>
                  <a:cubicBezTo>
                    <a:pt x="2250" y="970"/>
                    <a:pt x="2255" y="968"/>
                    <a:pt x="2259" y="970"/>
                  </a:cubicBezTo>
                  <a:cubicBezTo>
                    <a:pt x="2267" y="975"/>
                    <a:pt x="2272" y="965"/>
                    <a:pt x="2275" y="958"/>
                  </a:cubicBezTo>
                  <a:cubicBezTo>
                    <a:pt x="2271" y="958"/>
                    <a:pt x="2268" y="964"/>
                    <a:pt x="2265" y="966"/>
                  </a:cubicBezTo>
                  <a:cubicBezTo>
                    <a:pt x="2263" y="967"/>
                    <a:pt x="2260" y="965"/>
                    <a:pt x="2258" y="965"/>
                  </a:cubicBezTo>
                  <a:cubicBezTo>
                    <a:pt x="2256" y="965"/>
                    <a:pt x="2257" y="966"/>
                    <a:pt x="2254" y="965"/>
                  </a:cubicBezTo>
                  <a:cubicBezTo>
                    <a:pt x="2250" y="964"/>
                    <a:pt x="2244" y="960"/>
                    <a:pt x="2240" y="962"/>
                  </a:cubicBezTo>
                  <a:cubicBezTo>
                    <a:pt x="2236" y="965"/>
                    <a:pt x="2235" y="968"/>
                    <a:pt x="2232" y="973"/>
                  </a:cubicBezTo>
                  <a:cubicBezTo>
                    <a:pt x="2235" y="978"/>
                    <a:pt x="2230" y="980"/>
                    <a:pt x="2229" y="984"/>
                  </a:cubicBezTo>
                  <a:close/>
                  <a:moveTo>
                    <a:pt x="2237" y="857"/>
                  </a:moveTo>
                  <a:cubicBezTo>
                    <a:pt x="2239" y="861"/>
                    <a:pt x="2242" y="865"/>
                    <a:pt x="2244" y="869"/>
                  </a:cubicBezTo>
                  <a:cubicBezTo>
                    <a:pt x="2248" y="864"/>
                    <a:pt x="2248" y="861"/>
                    <a:pt x="2243" y="857"/>
                  </a:cubicBezTo>
                  <a:cubicBezTo>
                    <a:pt x="2241" y="857"/>
                    <a:pt x="2239" y="857"/>
                    <a:pt x="2237" y="857"/>
                  </a:cubicBezTo>
                  <a:close/>
                  <a:moveTo>
                    <a:pt x="2194" y="1043"/>
                  </a:moveTo>
                  <a:cubicBezTo>
                    <a:pt x="2194" y="1047"/>
                    <a:pt x="2197" y="1051"/>
                    <a:pt x="2200" y="1047"/>
                  </a:cubicBezTo>
                  <a:cubicBezTo>
                    <a:pt x="2203" y="1043"/>
                    <a:pt x="2196" y="1042"/>
                    <a:pt x="2194" y="1043"/>
                  </a:cubicBezTo>
                  <a:close/>
                  <a:moveTo>
                    <a:pt x="2393" y="576"/>
                  </a:moveTo>
                  <a:cubicBezTo>
                    <a:pt x="2393" y="578"/>
                    <a:pt x="2393" y="582"/>
                    <a:pt x="2392" y="582"/>
                  </a:cubicBezTo>
                  <a:cubicBezTo>
                    <a:pt x="2389" y="584"/>
                    <a:pt x="2388" y="584"/>
                    <a:pt x="2388" y="587"/>
                  </a:cubicBezTo>
                  <a:cubicBezTo>
                    <a:pt x="2387" y="588"/>
                    <a:pt x="2390" y="597"/>
                    <a:pt x="2391" y="597"/>
                  </a:cubicBezTo>
                  <a:cubicBezTo>
                    <a:pt x="2392" y="598"/>
                    <a:pt x="2394" y="594"/>
                    <a:pt x="2395" y="594"/>
                  </a:cubicBezTo>
                  <a:cubicBezTo>
                    <a:pt x="2396" y="594"/>
                    <a:pt x="2399" y="595"/>
                    <a:pt x="2398" y="592"/>
                  </a:cubicBezTo>
                  <a:cubicBezTo>
                    <a:pt x="2396" y="590"/>
                    <a:pt x="2391" y="591"/>
                    <a:pt x="2392" y="586"/>
                  </a:cubicBezTo>
                  <a:cubicBezTo>
                    <a:pt x="2394" y="586"/>
                    <a:pt x="2397" y="588"/>
                    <a:pt x="2398" y="587"/>
                  </a:cubicBezTo>
                  <a:cubicBezTo>
                    <a:pt x="2400" y="587"/>
                    <a:pt x="2403" y="585"/>
                    <a:pt x="2404" y="586"/>
                  </a:cubicBezTo>
                  <a:cubicBezTo>
                    <a:pt x="2406" y="588"/>
                    <a:pt x="2413" y="593"/>
                    <a:pt x="2415" y="592"/>
                  </a:cubicBezTo>
                  <a:cubicBezTo>
                    <a:pt x="2415" y="592"/>
                    <a:pt x="2417" y="586"/>
                    <a:pt x="2417" y="585"/>
                  </a:cubicBezTo>
                  <a:cubicBezTo>
                    <a:pt x="2418" y="584"/>
                    <a:pt x="2422" y="582"/>
                    <a:pt x="2423" y="582"/>
                  </a:cubicBezTo>
                  <a:cubicBezTo>
                    <a:pt x="2428" y="582"/>
                    <a:pt x="2431" y="581"/>
                    <a:pt x="2434" y="578"/>
                  </a:cubicBezTo>
                  <a:cubicBezTo>
                    <a:pt x="2426" y="578"/>
                    <a:pt x="2432" y="571"/>
                    <a:pt x="2431" y="567"/>
                  </a:cubicBezTo>
                  <a:cubicBezTo>
                    <a:pt x="2425" y="573"/>
                    <a:pt x="2425" y="572"/>
                    <a:pt x="2418" y="568"/>
                  </a:cubicBezTo>
                  <a:cubicBezTo>
                    <a:pt x="2412" y="565"/>
                    <a:pt x="2410" y="560"/>
                    <a:pt x="2406" y="555"/>
                  </a:cubicBezTo>
                  <a:cubicBezTo>
                    <a:pt x="2402" y="549"/>
                    <a:pt x="2404" y="563"/>
                    <a:pt x="2404" y="565"/>
                  </a:cubicBezTo>
                  <a:cubicBezTo>
                    <a:pt x="2405" y="567"/>
                    <a:pt x="2401" y="570"/>
                    <a:pt x="2401" y="572"/>
                  </a:cubicBezTo>
                  <a:cubicBezTo>
                    <a:pt x="2401" y="575"/>
                    <a:pt x="2402" y="576"/>
                    <a:pt x="2400" y="578"/>
                  </a:cubicBezTo>
                  <a:cubicBezTo>
                    <a:pt x="2398" y="578"/>
                    <a:pt x="2396" y="577"/>
                    <a:pt x="2393" y="576"/>
                  </a:cubicBezTo>
                  <a:close/>
                  <a:moveTo>
                    <a:pt x="1380" y="442"/>
                  </a:moveTo>
                  <a:cubicBezTo>
                    <a:pt x="1380" y="444"/>
                    <a:pt x="1383" y="449"/>
                    <a:pt x="1385" y="448"/>
                  </a:cubicBezTo>
                  <a:cubicBezTo>
                    <a:pt x="1388" y="448"/>
                    <a:pt x="1388" y="444"/>
                    <a:pt x="1385" y="443"/>
                  </a:cubicBezTo>
                  <a:cubicBezTo>
                    <a:pt x="1384" y="440"/>
                    <a:pt x="1382" y="441"/>
                    <a:pt x="1380" y="442"/>
                  </a:cubicBezTo>
                  <a:close/>
                  <a:moveTo>
                    <a:pt x="1572" y="654"/>
                  </a:moveTo>
                  <a:cubicBezTo>
                    <a:pt x="1570" y="656"/>
                    <a:pt x="1566" y="658"/>
                    <a:pt x="1563" y="658"/>
                  </a:cubicBezTo>
                  <a:cubicBezTo>
                    <a:pt x="1561" y="658"/>
                    <a:pt x="1555" y="657"/>
                    <a:pt x="1554" y="659"/>
                  </a:cubicBezTo>
                  <a:cubicBezTo>
                    <a:pt x="1550" y="667"/>
                    <a:pt x="1567" y="662"/>
                    <a:pt x="1568" y="662"/>
                  </a:cubicBezTo>
                  <a:cubicBezTo>
                    <a:pt x="1566" y="658"/>
                    <a:pt x="1570" y="657"/>
                    <a:pt x="1572" y="654"/>
                  </a:cubicBezTo>
                  <a:close/>
                  <a:moveTo>
                    <a:pt x="1508" y="661"/>
                  </a:moveTo>
                  <a:cubicBezTo>
                    <a:pt x="1508" y="658"/>
                    <a:pt x="1502" y="657"/>
                    <a:pt x="1500" y="657"/>
                  </a:cubicBezTo>
                  <a:cubicBezTo>
                    <a:pt x="1494" y="658"/>
                    <a:pt x="1493" y="657"/>
                    <a:pt x="1488" y="654"/>
                  </a:cubicBezTo>
                  <a:cubicBezTo>
                    <a:pt x="1488" y="655"/>
                    <a:pt x="1487" y="657"/>
                    <a:pt x="1486" y="658"/>
                  </a:cubicBezTo>
                  <a:cubicBezTo>
                    <a:pt x="1494" y="661"/>
                    <a:pt x="1500" y="661"/>
                    <a:pt x="1508" y="661"/>
                  </a:cubicBezTo>
                  <a:close/>
                  <a:moveTo>
                    <a:pt x="1390" y="441"/>
                  </a:moveTo>
                  <a:cubicBezTo>
                    <a:pt x="1389" y="443"/>
                    <a:pt x="1390" y="447"/>
                    <a:pt x="1393" y="447"/>
                  </a:cubicBezTo>
                  <a:cubicBezTo>
                    <a:pt x="1396" y="447"/>
                    <a:pt x="1395" y="449"/>
                    <a:pt x="1396" y="453"/>
                  </a:cubicBezTo>
                  <a:cubicBezTo>
                    <a:pt x="1397" y="449"/>
                    <a:pt x="1396" y="445"/>
                    <a:pt x="1401" y="445"/>
                  </a:cubicBezTo>
                  <a:cubicBezTo>
                    <a:pt x="1400" y="444"/>
                    <a:pt x="1399" y="443"/>
                    <a:pt x="1398" y="442"/>
                  </a:cubicBezTo>
                  <a:cubicBezTo>
                    <a:pt x="1409" y="440"/>
                    <a:pt x="1391" y="430"/>
                    <a:pt x="1397" y="440"/>
                  </a:cubicBezTo>
                  <a:cubicBezTo>
                    <a:pt x="1394" y="440"/>
                    <a:pt x="1393" y="439"/>
                    <a:pt x="1395" y="437"/>
                  </a:cubicBezTo>
                  <a:cubicBezTo>
                    <a:pt x="1394" y="437"/>
                    <a:pt x="1393" y="437"/>
                    <a:pt x="1392" y="437"/>
                  </a:cubicBezTo>
                  <a:cubicBezTo>
                    <a:pt x="1393" y="439"/>
                    <a:pt x="1392" y="440"/>
                    <a:pt x="1390" y="441"/>
                  </a:cubicBezTo>
                  <a:close/>
                  <a:moveTo>
                    <a:pt x="1485" y="406"/>
                  </a:moveTo>
                  <a:cubicBezTo>
                    <a:pt x="1480" y="404"/>
                    <a:pt x="1478" y="405"/>
                    <a:pt x="1473" y="406"/>
                  </a:cubicBezTo>
                  <a:cubicBezTo>
                    <a:pt x="1474" y="408"/>
                    <a:pt x="1476" y="410"/>
                    <a:pt x="1474" y="413"/>
                  </a:cubicBezTo>
                  <a:cubicBezTo>
                    <a:pt x="1477" y="409"/>
                    <a:pt x="1482" y="408"/>
                    <a:pt x="1485" y="406"/>
                  </a:cubicBezTo>
                  <a:close/>
                  <a:moveTo>
                    <a:pt x="1370" y="608"/>
                  </a:moveTo>
                  <a:cubicBezTo>
                    <a:pt x="1371" y="610"/>
                    <a:pt x="1369" y="612"/>
                    <a:pt x="1368" y="613"/>
                  </a:cubicBezTo>
                  <a:cubicBezTo>
                    <a:pt x="1368" y="614"/>
                    <a:pt x="1370" y="615"/>
                    <a:pt x="1370" y="615"/>
                  </a:cubicBezTo>
                  <a:cubicBezTo>
                    <a:pt x="1370" y="619"/>
                    <a:pt x="1366" y="619"/>
                    <a:pt x="1369" y="622"/>
                  </a:cubicBezTo>
                  <a:cubicBezTo>
                    <a:pt x="1372" y="624"/>
                    <a:pt x="1374" y="625"/>
                    <a:pt x="1374" y="621"/>
                  </a:cubicBezTo>
                  <a:cubicBezTo>
                    <a:pt x="1375" y="619"/>
                    <a:pt x="1378" y="621"/>
                    <a:pt x="1378" y="617"/>
                  </a:cubicBezTo>
                  <a:cubicBezTo>
                    <a:pt x="1379" y="613"/>
                    <a:pt x="1379" y="609"/>
                    <a:pt x="1380" y="605"/>
                  </a:cubicBezTo>
                  <a:cubicBezTo>
                    <a:pt x="1381" y="597"/>
                    <a:pt x="1372" y="602"/>
                    <a:pt x="1369" y="603"/>
                  </a:cubicBezTo>
                  <a:cubicBezTo>
                    <a:pt x="1369" y="603"/>
                    <a:pt x="1368" y="603"/>
                    <a:pt x="1367" y="602"/>
                  </a:cubicBezTo>
                  <a:cubicBezTo>
                    <a:pt x="1365" y="607"/>
                    <a:pt x="1370" y="605"/>
                    <a:pt x="1370" y="608"/>
                  </a:cubicBezTo>
                  <a:close/>
                  <a:moveTo>
                    <a:pt x="2773" y="338"/>
                  </a:moveTo>
                  <a:cubicBezTo>
                    <a:pt x="2771" y="338"/>
                    <a:pt x="2764" y="336"/>
                    <a:pt x="2763" y="337"/>
                  </a:cubicBezTo>
                  <a:cubicBezTo>
                    <a:pt x="2761" y="339"/>
                    <a:pt x="2763" y="343"/>
                    <a:pt x="2764" y="344"/>
                  </a:cubicBezTo>
                  <a:cubicBezTo>
                    <a:pt x="2768" y="347"/>
                    <a:pt x="2774" y="342"/>
                    <a:pt x="2777" y="345"/>
                  </a:cubicBezTo>
                  <a:cubicBezTo>
                    <a:pt x="2780" y="350"/>
                    <a:pt x="2785" y="351"/>
                    <a:pt x="2788" y="344"/>
                  </a:cubicBezTo>
                  <a:cubicBezTo>
                    <a:pt x="2783" y="342"/>
                    <a:pt x="2778" y="338"/>
                    <a:pt x="2773" y="338"/>
                  </a:cubicBezTo>
                  <a:close/>
                  <a:moveTo>
                    <a:pt x="1444" y="425"/>
                  </a:moveTo>
                  <a:cubicBezTo>
                    <a:pt x="1446" y="423"/>
                    <a:pt x="1448" y="421"/>
                    <a:pt x="1451" y="420"/>
                  </a:cubicBezTo>
                  <a:cubicBezTo>
                    <a:pt x="1448" y="417"/>
                    <a:pt x="1450" y="416"/>
                    <a:pt x="1452" y="413"/>
                  </a:cubicBezTo>
                  <a:cubicBezTo>
                    <a:pt x="1444" y="411"/>
                    <a:pt x="1444" y="419"/>
                    <a:pt x="1444" y="425"/>
                  </a:cubicBezTo>
                  <a:close/>
                  <a:moveTo>
                    <a:pt x="1460" y="387"/>
                  </a:moveTo>
                  <a:cubicBezTo>
                    <a:pt x="1460" y="386"/>
                    <a:pt x="1460" y="385"/>
                    <a:pt x="1460" y="384"/>
                  </a:cubicBezTo>
                  <a:cubicBezTo>
                    <a:pt x="1460" y="384"/>
                    <a:pt x="1461" y="384"/>
                    <a:pt x="1461" y="384"/>
                  </a:cubicBezTo>
                  <a:cubicBezTo>
                    <a:pt x="1460" y="379"/>
                    <a:pt x="1454" y="383"/>
                    <a:pt x="1460" y="387"/>
                  </a:cubicBezTo>
                  <a:close/>
                  <a:moveTo>
                    <a:pt x="1370" y="589"/>
                  </a:moveTo>
                  <a:cubicBezTo>
                    <a:pt x="1367" y="592"/>
                    <a:pt x="1372" y="597"/>
                    <a:pt x="1375" y="597"/>
                  </a:cubicBezTo>
                  <a:cubicBezTo>
                    <a:pt x="1377" y="590"/>
                    <a:pt x="1377" y="588"/>
                    <a:pt x="1377" y="581"/>
                  </a:cubicBezTo>
                  <a:cubicBezTo>
                    <a:pt x="1374" y="582"/>
                    <a:pt x="1376" y="583"/>
                    <a:pt x="1375" y="585"/>
                  </a:cubicBezTo>
                  <a:cubicBezTo>
                    <a:pt x="1374" y="587"/>
                    <a:pt x="1372" y="588"/>
                    <a:pt x="1370" y="589"/>
                  </a:cubicBezTo>
                  <a:close/>
                  <a:moveTo>
                    <a:pt x="2508" y="1024"/>
                  </a:moveTo>
                  <a:cubicBezTo>
                    <a:pt x="2506" y="1023"/>
                    <a:pt x="2506" y="1020"/>
                    <a:pt x="2503" y="1019"/>
                  </a:cubicBezTo>
                  <a:cubicBezTo>
                    <a:pt x="2503" y="1021"/>
                    <a:pt x="2503" y="1023"/>
                    <a:pt x="2505" y="1025"/>
                  </a:cubicBezTo>
                  <a:cubicBezTo>
                    <a:pt x="2506" y="1026"/>
                    <a:pt x="2505" y="1028"/>
                    <a:pt x="2506" y="1029"/>
                  </a:cubicBezTo>
                  <a:cubicBezTo>
                    <a:pt x="2508" y="1031"/>
                    <a:pt x="2515" y="1034"/>
                    <a:pt x="2513" y="1028"/>
                  </a:cubicBezTo>
                  <a:cubicBezTo>
                    <a:pt x="2512" y="1027"/>
                    <a:pt x="2510" y="1025"/>
                    <a:pt x="2508" y="1024"/>
                  </a:cubicBezTo>
                  <a:close/>
                  <a:moveTo>
                    <a:pt x="2341" y="676"/>
                  </a:moveTo>
                  <a:cubicBezTo>
                    <a:pt x="2342" y="675"/>
                    <a:pt x="2344" y="679"/>
                    <a:pt x="2345" y="678"/>
                  </a:cubicBezTo>
                  <a:cubicBezTo>
                    <a:pt x="2346" y="677"/>
                    <a:pt x="2349" y="674"/>
                    <a:pt x="2349" y="673"/>
                  </a:cubicBezTo>
                  <a:cubicBezTo>
                    <a:pt x="2349" y="663"/>
                    <a:pt x="2337" y="671"/>
                    <a:pt x="2335" y="670"/>
                  </a:cubicBezTo>
                  <a:cubicBezTo>
                    <a:pt x="2332" y="676"/>
                    <a:pt x="2330" y="675"/>
                    <a:pt x="2332" y="682"/>
                  </a:cubicBezTo>
                  <a:cubicBezTo>
                    <a:pt x="2337" y="685"/>
                    <a:pt x="2338" y="678"/>
                    <a:pt x="2341" y="676"/>
                  </a:cubicBezTo>
                  <a:close/>
                  <a:moveTo>
                    <a:pt x="2296" y="1000"/>
                  </a:moveTo>
                  <a:cubicBezTo>
                    <a:pt x="2292" y="1005"/>
                    <a:pt x="2299" y="1005"/>
                    <a:pt x="2301" y="1005"/>
                  </a:cubicBezTo>
                  <a:cubicBezTo>
                    <a:pt x="2302" y="1004"/>
                    <a:pt x="2302" y="1001"/>
                    <a:pt x="2303" y="1002"/>
                  </a:cubicBezTo>
                  <a:cubicBezTo>
                    <a:pt x="2305" y="1002"/>
                    <a:pt x="2307" y="1004"/>
                    <a:pt x="2309" y="1003"/>
                  </a:cubicBezTo>
                  <a:cubicBezTo>
                    <a:pt x="2313" y="1002"/>
                    <a:pt x="2315" y="1004"/>
                    <a:pt x="2319" y="1007"/>
                  </a:cubicBezTo>
                  <a:cubicBezTo>
                    <a:pt x="2320" y="998"/>
                    <a:pt x="2312" y="998"/>
                    <a:pt x="2307" y="996"/>
                  </a:cubicBezTo>
                  <a:cubicBezTo>
                    <a:pt x="2302" y="997"/>
                    <a:pt x="2298" y="997"/>
                    <a:pt x="2296" y="1000"/>
                  </a:cubicBezTo>
                  <a:close/>
                  <a:moveTo>
                    <a:pt x="2647" y="1348"/>
                  </a:moveTo>
                  <a:cubicBezTo>
                    <a:pt x="2647" y="1345"/>
                    <a:pt x="2646" y="1342"/>
                    <a:pt x="2645" y="1340"/>
                  </a:cubicBezTo>
                  <a:cubicBezTo>
                    <a:pt x="2641" y="1342"/>
                    <a:pt x="2640" y="1342"/>
                    <a:pt x="2639" y="1346"/>
                  </a:cubicBezTo>
                  <a:cubicBezTo>
                    <a:pt x="2638" y="1350"/>
                    <a:pt x="2636" y="1348"/>
                    <a:pt x="2634" y="1352"/>
                  </a:cubicBezTo>
                  <a:cubicBezTo>
                    <a:pt x="2632" y="1354"/>
                    <a:pt x="2633" y="1358"/>
                    <a:pt x="2631" y="1360"/>
                  </a:cubicBezTo>
                  <a:cubicBezTo>
                    <a:pt x="2629" y="1363"/>
                    <a:pt x="2626" y="1365"/>
                    <a:pt x="2624" y="1367"/>
                  </a:cubicBezTo>
                  <a:cubicBezTo>
                    <a:pt x="2622" y="1369"/>
                    <a:pt x="2620" y="1371"/>
                    <a:pt x="2617" y="1372"/>
                  </a:cubicBezTo>
                  <a:cubicBezTo>
                    <a:pt x="2615" y="1373"/>
                    <a:pt x="2610" y="1374"/>
                    <a:pt x="2609" y="1376"/>
                  </a:cubicBezTo>
                  <a:cubicBezTo>
                    <a:pt x="2605" y="1382"/>
                    <a:pt x="2600" y="1388"/>
                    <a:pt x="2596" y="1394"/>
                  </a:cubicBezTo>
                  <a:cubicBezTo>
                    <a:pt x="2591" y="1400"/>
                    <a:pt x="2605" y="1398"/>
                    <a:pt x="2606" y="1400"/>
                  </a:cubicBezTo>
                  <a:cubicBezTo>
                    <a:pt x="2609" y="1403"/>
                    <a:pt x="2618" y="1406"/>
                    <a:pt x="2621" y="1402"/>
                  </a:cubicBezTo>
                  <a:cubicBezTo>
                    <a:pt x="2624" y="1397"/>
                    <a:pt x="2630" y="1391"/>
                    <a:pt x="2631" y="1385"/>
                  </a:cubicBezTo>
                  <a:cubicBezTo>
                    <a:pt x="2633" y="1377"/>
                    <a:pt x="2636" y="1376"/>
                    <a:pt x="2642" y="1372"/>
                  </a:cubicBezTo>
                  <a:cubicBezTo>
                    <a:pt x="2643" y="1373"/>
                    <a:pt x="2644" y="1375"/>
                    <a:pt x="2646" y="1375"/>
                  </a:cubicBezTo>
                  <a:cubicBezTo>
                    <a:pt x="2643" y="1370"/>
                    <a:pt x="2643" y="1369"/>
                    <a:pt x="2646" y="1365"/>
                  </a:cubicBezTo>
                  <a:cubicBezTo>
                    <a:pt x="2649" y="1361"/>
                    <a:pt x="2653" y="1357"/>
                    <a:pt x="2656" y="1353"/>
                  </a:cubicBezTo>
                  <a:cubicBezTo>
                    <a:pt x="2655" y="1350"/>
                    <a:pt x="2654" y="1347"/>
                    <a:pt x="2653" y="1344"/>
                  </a:cubicBezTo>
                  <a:cubicBezTo>
                    <a:pt x="2651" y="1345"/>
                    <a:pt x="2649" y="1347"/>
                    <a:pt x="2647" y="1348"/>
                  </a:cubicBezTo>
                  <a:close/>
                  <a:moveTo>
                    <a:pt x="2606" y="1403"/>
                  </a:moveTo>
                  <a:cubicBezTo>
                    <a:pt x="2604" y="1404"/>
                    <a:pt x="2605" y="1408"/>
                    <a:pt x="2603" y="1410"/>
                  </a:cubicBezTo>
                  <a:cubicBezTo>
                    <a:pt x="2606" y="1408"/>
                    <a:pt x="2613" y="1409"/>
                    <a:pt x="2606" y="1403"/>
                  </a:cubicBezTo>
                  <a:close/>
                  <a:moveTo>
                    <a:pt x="2685" y="1310"/>
                  </a:moveTo>
                  <a:cubicBezTo>
                    <a:pt x="2679" y="1314"/>
                    <a:pt x="2678" y="1314"/>
                    <a:pt x="2671" y="1312"/>
                  </a:cubicBezTo>
                  <a:cubicBezTo>
                    <a:pt x="2667" y="1311"/>
                    <a:pt x="2669" y="1303"/>
                    <a:pt x="2665" y="1300"/>
                  </a:cubicBezTo>
                  <a:cubicBezTo>
                    <a:pt x="2665" y="1305"/>
                    <a:pt x="2662" y="1309"/>
                    <a:pt x="2660" y="1303"/>
                  </a:cubicBezTo>
                  <a:cubicBezTo>
                    <a:pt x="2659" y="1301"/>
                    <a:pt x="2660" y="1299"/>
                    <a:pt x="2659" y="1297"/>
                  </a:cubicBezTo>
                  <a:cubicBezTo>
                    <a:pt x="2658" y="1296"/>
                    <a:pt x="2657" y="1294"/>
                    <a:pt x="2656" y="1293"/>
                  </a:cubicBezTo>
                  <a:cubicBezTo>
                    <a:pt x="2654" y="1287"/>
                    <a:pt x="2658" y="1288"/>
                    <a:pt x="2651" y="1285"/>
                  </a:cubicBezTo>
                  <a:cubicBezTo>
                    <a:pt x="2648" y="1284"/>
                    <a:pt x="2646" y="1281"/>
                    <a:pt x="2643" y="1280"/>
                  </a:cubicBezTo>
                  <a:cubicBezTo>
                    <a:pt x="2645" y="1283"/>
                    <a:pt x="2646" y="1287"/>
                    <a:pt x="2648" y="1290"/>
                  </a:cubicBezTo>
                  <a:cubicBezTo>
                    <a:pt x="2649" y="1290"/>
                    <a:pt x="2649" y="1289"/>
                    <a:pt x="2650" y="1289"/>
                  </a:cubicBezTo>
                  <a:cubicBezTo>
                    <a:pt x="2652" y="1292"/>
                    <a:pt x="2655" y="1306"/>
                    <a:pt x="2659" y="1304"/>
                  </a:cubicBezTo>
                  <a:cubicBezTo>
                    <a:pt x="2658" y="1309"/>
                    <a:pt x="2661" y="1313"/>
                    <a:pt x="2659" y="1317"/>
                  </a:cubicBezTo>
                  <a:cubicBezTo>
                    <a:pt x="2657" y="1323"/>
                    <a:pt x="2656" y="1324"/>
                    <a:pt x="2652" y="1328"/>
                  </a:cubicBezTo>
                  <a:cubicBezTo>
                    <a:pt x="2654" y="1329"/>
                    <a:pt x="2655" y="1331"/>
                    <a:pt x="2657" y="1333"/>
                  </a:cubicBezTo>
                  <a:cubicBezTo>
                    <a:pt x="2659" y="1333"/>
                    <a:pt x="2663" y="1333"/>
                    <a:pt x="2663" y="1335"/>
                  </a:cubicBezTo>
                  <a:cubicBezTo>
                    <a:pt x="2666" y="1339"/>
                    <a:pt x="2660" y="1345"/>
                    <a:pt x="2658" y="1347"/>
                  </a:cubicBezTo>
                  <a:cubicBezTo>
                    <a:pt x="2662" y="1349"/>
                    <a:pt x="2667" y="1352"/>
                    <a:pt x="2670" y="1346"/>
                  </a:cubicBezTo>
                  <a:cubicBezTo>
                    <a:pt x="2672" y="1341"/>
                    <a:pt x="2677" y="1334"/>
                    <a:pt x="2677" y="1329"/>
                  </a:cubicBezTo>
                  <a:cubicBezTo>
                    <a:pt x="2676" y="1325"/>
                    <a:pt x="2681" y="1325"/>
                    <a:pt x="2683" y="1326"/>
                  </a:cubicBezTo>
                  <a:cubicBezTo>
                    <a:pt x="2685" y="1327"/>
                    <a:pt x="2683" y="1324"/>
                    <a:pt x="2684" y="1323"/>
                  </a:cubicBezTo>
                  <a:cubicBezTo>
                    <a:pt x="2687" y="1320"/>
                    <a:pt x="2692" y="1311"/>
                    <a:pt x="2685" y="1310"/>
                  </a:cubicBezTo>
                  <a:close/>
                  <a:moveTo>
                    <a:pt x="1323" y="615"/>
                  </a:moveTo>
                  <a:cubicBezTo>
                    <a:pt x="1324" y="617"/>
                    <a:pt x="1326" y="618"/>
                    <a:pt x="1327" y="619"/>
                  </a:cubicBezTo>
                  <a:cubicBezTo>
                    <a:pt x="1329" y="618"/>
                    <a:pt x="1330" y="617"/>
                    <a:pt x="1331" y="616"/>
                  </a:cubicBezTo>
                  <a:cubicBezTo>
                    <a:pt x="1329" y="610"/>
                    <a:pt x="1327" y="613"/>
                    <a:pt x="1323" y="615"/>
                  </a:cubicBezTo>
                  <a:close/>
                  <a:moveTo>
                    <a:pt x="2759" y="312"/>
                  </a:moveTo>
                  <a:cubicBezTo>
                    <a:pt x="2759" y="317"/>
                    <a:pt x="2760" y="319"/>
                    <a:pt x="2756" y="321"/>
                  </a:cubicBezTo>
                  <a:cubicBezTo>
                    <a:pt x="2753" y="322"/>
                    <a:pt x="2755" y="327"/>
                    <a:pt x="2756" y="330"/>
                  </a:cubicBezTo>
                  <a:cubicBezTo>
                    <a:pt x="2750" y="329"/>
                    <a:pt x="2748" y="329"/>
                    <a:pt x="2744" y="325"/>
                  </a:cubicBezTo>
                  <a:cubicBezTo>
                    <a:pt x="2741" y="323"/>
                    <a:pt x="2734" y="327"/>
                    <a:pt x="2733" y="323"/>
                  </a:cubicBezTo>
                  <a:cubicBezTo>
                    <a:pt x="2732" y="318"/>
                    <a:pt x="2733" y="313"/>
                    <a:pt x="2728" y="313"/>
                  </a:cubicBezTo>
                  <a:cubicBezTo>
                    <a:pt x="2722" y="312"/>
                    <a:pt x="2717" y="312"/>
                    <a:pt x="2711" y="312"/>
                  </a:cubicBezTo>
                  <a:cubicBezTo>
                    <a:pt x="2708" y="311"/>
                    <a:pt x="2714" y="301"/>
                    <a:pt x="2706" y="303"/>
                  </a:cubicBezTo>
                  <a:cubicBezTo>
                    <a:pt x="2703" y="303"/>
                    <a:pt x="2704" y="313"/>
                    <a:pt x="2704" y="316"/>
                  </a:cubicBezTo>
                  <a:cubicBezTo>
                    <a:pt x="2704" y="322"/>
                    <a:pt x="2685" y="324"/>
                    <a:pt x="2680" y="325"/>
                  </a:cubicBezTo>
                  <a:cubicBezTo>
                    <a:pt x="2685" y="328"/>
                    <a:pt x="2690" y="330"/>
                    <a:pt x="2690" y="335"/>
                  </a:cubicBezTo>
                  <a:cubicBezTo>
                    <a:pt x="2690" y="342"/>
                    <a:pt x="2693" y="345"/>
                    <a:pt x="2697" y="350"/>
                  </a:cubicBezTo>
                  <a:cubicBezTo>
                    <a:pt x="2697" y="351"/>
                    <a:pt x="2694" y="355"/>
                    <a:pt x="2693" y="355"/>
                  </a:cubicBezTo>
                  <a:cubicBezTo>
                    <a:pt x="2692" y="356"/>
                    <a:pt x="2688" y="354"/>
                    <a:pt x="2686" y="354"/>
                  </a:cubicBezTo>
                  <a:cubicBezTo>
                    <a:pt x="2684" y="353"/>
                    <a:pt x="2678" y="351"/>
                    <a:pt x="2675" y="352"/>
                  </a:cubicBezTo>
                  <a:cubicBezTo>
                    <a:pt x="2665" y="358"/>
                    <a:pt x="2655" y="365"/>
                    <a:pt x="2645" y="371"/>
                  </a:cubicBezTo>
                  <a:cubicBezTo>
                    <a:pt x="2637" y="376"/>
                    <a:pt x="2628" y="378"/>
                    <a:pt x="2625" y="387"/>
                  </a:cubicBezTo>
                  <a:cubicBezTo>
                    <a:pt x="2618" y="380"/>
                    <a:pt x="2617" y="379"/>
                    <a:pt x="2608" y="381"/>
                  </a:cubicBezTo>
                  <a:cubicBezTo>
                    <a:pt x="2599" y="382"/>
                    <a:pt x="2599" y="382"/>
                    <a:pt x="2593" y="390"/>
                  </a:cubicBezTo>
                  <a:cubicBezTo>
                    <a:pt x="2593" y="387"/>
                    <a:pt x="2593" y="385"/>
                    <a:pt x="2593" y="382"/>
                  </a:cubicBezTo>
                  <a:cubicBezTo>
                    <a:pt x="2590" y="383"/>
                    <a:pt x="2585" y="387"/>
                    <a:pt x="2582" y="387"/>
                  </a:cubicBezTo>
                  <a:cubicBezTo>
                    <a:pt x="2579" y="386"/>
                    <a:pt x="2575" y="384"/>
                    <a:pt x="2573" y="388"/>
                  </a:cubicBezTo>
                  <a:cubicBezTo>
                    <a:pt x="2568" y="396"/>
                    <a:pt x="2563" y="404"/>
                    <a:pt x="2558" y="412"/>
                  </a:cubicBezTo>
                  <a:cubicBezTo>
                    <a:pt x="2561" y="413"/>
                    <a:pt x="2570" y="414"/>
                    <a:pt x="2569" y="417"/>
                  </a:cubicBezTo>
                  <a:cubicBezTo>
                    <a:pt x="2567" y="425"/>
                    <a:pt x="2567" y="426"/>
                    <a:pt x="2571" y="432"/>
                  </a:cubicBezTo>
                  <a:cubicBezTo>
                    <a:pt x="2564" y="435"/>
                    <a:pt x="2556" y="439"/>
                    <a:pt x="2561" y="449"/>
                  </a:cubicBezTo>
                  <a:cubicBezTo>
                    <a:pt x="2561" y="451"/>
                    <a:pt x="2555" y="454"/>
                    <a:pt x="2553" y="454"/>
                  </a:cubicBezTo>
                  <a:cubicBezTo>
                    <a:pt x="2549" y="455"/>
                    <a:pt x="2546" y="455"/>
                    <a:pt x="2545" y="460"/>
                  </a:cubicBezTo>
                  <a:cubicBezTo>
                    <a:pt x="2545" y="465"/>
                    <a:pt x="2546" y="469"/>
                    <a:pt x="2541" y="471"/>
                  </a:cubicBezTo>
                  <a:cubicBezTo>
                    <a:pt x="2535" y="472"/>
                    <a:pt x="2535" y="472"/>
                    <a:pt x="2534" y="479"/>
                  </a:cubicBezTo>
                  <a:cubicBezTo>
                    <a:pt x="2533" y="486"/>
                    <a:pt x="2524" y="493"/>
                    <a:pt x="2520" y="498"/>
                  </a:cubicBezTo>
                  <a:cubicBezTo>
                    <a:pt x="2514" y="474"/>
                    <a:pt x="2497" y="427"/>
                    <a:pt x="2526" y="413"/>
                  </a:cubicBezTo>
                  <a:cubicBezTo>
                    <a:pt x="2534" y="409"/>
                    <a:pt x="2539" y="408"/>
                    <a:pt x="2544" y="400"/>
                  </a:cubicBezTo>
                  <a:cubicBezTo>
                    <a:pt x="2548" y="392"/>
                    <a:pt x="2554" y="388"/>
                    <a:pt x="2561" y="383"/>
                  </a:cubicBezTo>
                  <a:cubicBezTo>
                    <a:pt x="2566" y="379"/>
                    <a:pt x="2572" y="377"/>
                    <a:pt x="2574" y="371"/>
                  </a:cubicBezTo>
                  <a:cubicBezTo>
                    <a:pt x="2575" y="366"/>
                    <a:pt x="2576" y="361"/>
                    <a:pt x="2577" y="356"/>
                  </a:cubicBezTo>
                  <a:cubicBezTo>
                    <a:pt x="2578" y="355"/>
                    <a:pt x="2584" y="355"/>
                    <a:pt x="2586" y="354"/>
                  </a:cubicBezTo>
                  <a:cubicBezTo>
                    <a:pt x="2581" y="353"/>
                    <a:pt x="2578" y="353"/>
                    <a:pt x="2573" y="353"/>
                  </a:cubicBezTo>
                  <a:cubicBezTo>
                    <a:pt x="2570" y="354"/>
                    <a:pt x="2568" y="360"/>
                    <a:pt x="2566" y="363"/>
                  </a:cubicBezTo>
                  <a:cubicBezTo>
                    <a:pt x="2562" y="369"/>
                    <a:pt x="2553" y="374"/>
                    <a:pt x="2548" y="378"/>
                  </a:cubicBezTo>
                  <a:cubicBezTo>
                    <a:pt x="2545" y="371"/>
                    <a:pt x="2546" y="368"/>
                    <a:pt x="2547" y="361"/>
                  </a:cubicBezTo>
                  <a:cubicBezTo>
                    <a:pt x="2542" y="364"/>
                    <a:pt x="2540" y="365"/>
                    <a:pt x="2534" y="365"/>
                  </a:cubicBezTo>
                  <a:cubicBezTo>
                    <a:pt x="2528" y="365"/>
                    <a:pt x="2526" y="364"/>
                    <a:pt x="2521" y="368"/>
                  </a:cubicBezTo>
                  <a:cubicBezTo>
                    <a:pt x="2514" y="374"/>
                    <a:pt x="2507" y="381"/>
                    <a:pt x="2501" y="389"/>
                  </a:cubicBezTo>
                  <a:cubicBezTo>
                    <a:pt x="2503" y="391"/>
                    <a:pt x="2508" y="393"/>
                    <a:pt x="2506" y="396"/>
                  </a:cubicBezTo>
                  <a:cubicBezTo>
                    <a:pt x="2506" y="397"/>
                    <a:pt x="2499" y="398"/>
                    <a:pt x="2498" y="398"/>
                  </a:cubicBezTo>
                  <a:cubicBezTo>
                    <a:pt x="2490" y="399"/>
                    <a:pt x="2483" y="399"/>
                    <a:pt x="2476" y="400"/>
                  </a:cubicBezTo>
                  <a:cubicBezTo>
                    <a:pt x="2479" y="398"/>
                    <a:pt x="2481" y="397"/>
                    <a:pt x="2484" y="395"/>
                  </a:cubicBezTo>
                  <a:cubicBezTo>
                    <a:pt x="2477" y="393"/>
                    <a:pt x="2470" y="392"/>
                    <a:pt x="2464" y="391"/>
                  </a:cubicBezTo>
                  <a:cubicBezTo>
                    <a:pt x="2462" y="390"/>
                    <a:pt x="2457" y="395"/>
                    <a:pt x="2456" y="396"/>
                  </a:cubicBezTo>
                  <a:cubicBezTo>
                    <a:pt x="2453" y="397"/>
                    <a:pt x="2451" y="396"/>
                    <a:pt x="2448" y="395"/>
                  </a:cubicBezTo>
                  <a:cubicBezTo>
                    <a:pt x="2442" y="394"/>
                    <a:pt x="2437" y="394"/>
                    <a:pt x="2430" y="394"/>
                  </a:cubicBezTo>
                  <a:cubicBezTo>
                    <a:pt x="2427" y="395"/>
                    <a:pt x="2415" y="393"/>
                    <a:pt x="2412" y="396"/>
                  </a:cubicBezTo>
                  <a:cubicBezTo>
                    <a:pt x="2402" y="405"/>
                    <a:pt x="2392" y="415"/>
                    <a:pt x="2382" y="425"/>
                  </a:cubicBezTo>
                  <a:cubicBezTo>
                    <a:pt x="2372" y="435"/>
                    <a:pt x="2362" y="442"/>
                    <a:pt x="2351" y="450"/>
                  </a:cubicBezTo>
                  <a:cubicBezTo>
                    <a:pt x="2353" y="453"/>
                    <a:pt x="2355" y="453"/>
                    <a:pt x="2358" y="453"/>
                  </a:cubicBezTo>
                  <a:cubicBezTo>
                    <a:pt x="2362" y="453"/>
                    <a:pt x="2363" y="453"/>
                    <a:pt x="2364" y="457"/>
                  </a:cubicBezTo>
                  <a:cubicBezTo>
                    <a:pt x="2365" y="458"/>
                    <a:pt x="2366" y="464"/>
                    <a:pt x="2367" y="464"/>
                  </a:cubicBezTo>
                  <a:cubicBezTo>
                    <a:pt x="2375" y="465"/>
                    <a:pt x="2376" y="466"/>
                    <a:pt x="2380" y="458"/>
                  </a:cubicBezTo>
                  <a:cubicBezTo>
                    <a:pt x="2383" y="451"/>
                    <a:pt x="2402" y="467"/>
                    <a:pt x="2401" y="472"/>
                  </a:cubicBezTo>
                  <a:cubicBezTo>
                    <a:pt x="2399" y="485"/>
                    <a:pt x="2396" y="497"/>
                    <a:pt x="2393" y="510"/>
                  </a:cubicBezTo>
                  <a:cubicBezTo>
                    <a:pt x="2391" y="522"/>
                    <a:pt x="2387" y="528"/>
                    <a:pt x="2380" y="538"/>
                  </a:cubicBezTo>
                  <a:cubicBezTo>
                    <a:pt x="2374" y="548"/>
                    <a:pt x="2369" y="557"/>
                    <a:pt x="2361" y="564"/>
                  </a:cubicBezTo>
                  <a:cubicBezTo>
                    <a:pt x="2356" y="570"/>
                    <a:pt x="2351" y="575"/>
                    <a:pt x="2346" y="580"/>
                  </a:cubicBezTo>
                  <a:cubicBezTo>
                    <a:pt x="2343" y="583"/>
                    <a:pt x="2337" y="583"/>
                    <a:pt x="2333" y="584"/>
                  </a:cubicBezTo>
                  <a:cubicBezTo>
                    <a:pt x="2331" y="584"/>
                    <a:pt x="2329" y="579"/>
                    <a:pt x="2328" y="578"/>
                  </a:cubicBezTo>
                  <a:cubicBezTo>
                    <a:pt x="2326" y="578"/>
                    <a:pt x="2322" y="582"/>
                    <a:pt x="2321" y="583"/>
                  </a:cubicBezTo>
                  <a:cubicBezTo>
                    <a:pt x="2315" y="586"/>
                    <a:pt x="2315" y="588"/>
                    <a:pt x="2312" y="595"/>
                  </a:cubicBezTo>
                  <a:cubicBezTo>
                    <a:pt x="2309" y="606"/>
                    <a:pt x="2300" y="612"/>
                    <a:pt x="2292" y="620"/>
                  </a:cubicBezTo>
                  <a:cubicBezTo>
                    <a:pt x="2301" y="627"/>
                    <a:pt x="2309" y="636"/>
                    <a:pt x="2307" y="649"/>
                  </a:cubicBezTo>
                  <a:cubicBezTo>
                    <a:pt x="2306" y="658"/>
                    <a:pt x="2307" y="659"/>
                    <a:pt x="2299" y="663"/>
                  </a:cubicBezTo>
                  <a:cubicBezTo>
                    <a:pt x="2294" y="666"/>
                    <a:pt x="2290" y="666"/>
                    <a:pt x="2284" y="666"/>
                  </a:cubicBezTo>
                  <a:cubicBezTo>
                    <a:pt x="2284" y="661"/>
                    <a:pt x="2285" y="656"/>
                    <a:pt x="2286" y="651"/>
                  </a:cubicBezTo>
                  <a:cubicBezTo>
                    <a:pt x="2286" y="645"/>
                    <a:pt x="2281" y="646"/>
                    <a:pt x="2286" y="641"/>
                  </a:cubicBezTo>
                  <a:cubicBezTo>
                    <a:pt x="2288" y="637"/>
                    <a:pt x="2287" y="633"/>
                    <a:pt x="2283" y="633"/>
                  </a:cubicBezTo>
                  <a:cubicBezTo>
                    <a:pt x="2279" y="634"/>
                    <a:pt x="2273" y="636"/>
                    <a:pt x="2272" y="630"/>
                  </a:cubicBezTo>
                  <a:cubicBezTo>
                    <a:pt x="2271" y="627"/>
                    <a:pt x="2275" y="620"/>
                    <a:pt x="2276" y="617"/>
                  </a:cubicBezTo>
                  <a:cubicBezTo>
                    <a:pt x="2276" y="617"/>
                    <a:pt x="2268" y="611"/>
                    <a:pt x="2267" y="611"/>
                  </a:cubicBezTo>
                  <a:cubicBezTo>
                    <a:pt x="2264" y="611"/>
                    <a:pt x="2258" y="616"/>
                    <a:pt x="2256" y="618"/>
                  </a:cubicBezTo>
                  <a:cubicBezTo>
                    <a:pt x="2252" y="620"/>
                    <a:pt x="2248" y="623"/>
                    <a:pt x="2244" y="625"/>
                  </a:cubicBezTo>
                  <a:cubicBezTo>
                    <a:pt x="2241" y="617"/>
                    <a:pt x="2248" y="612"/>
                    <a:pt x="2253" y="607"/>
                  </a:cubicBezTo>
                  <a:cubicBezTo>
                    <a:pt x="2248" y="604"/>
                    <a:pt x="2248" y="603"/>
                    <a:pt x="2243" y="605"/>
                  </a:cubicBezTo>
                  <a:cubicBezTo>
                    <a:pt x="2239" y="607"/>
                    <a:pt x="2237" y="609"/>
                    <a:pt x="2234" y="612"/>
                  </a:cubicBezTo>
                  <a:cubicBezTo>
                    <a:pt x="2230" y="615"/>
                    <a:pt x="2228" y="617"/>
                    <a:pt x="2223" y="618"/>
                  </a:cubicBezTo>
                  <a:cubicBezTo>
                    <a:pt x="2222" y="619"/>
                    <a:pt x="2214" y="621"/>
                    <a:pt x="2216" y="624"/>
                  </a:cubicBezTo>
                  <a:cubicBezTo>
                    <a:pt x="2219" y="627"/>
                    <a:pt x="2222" y="630"/>
                    <a:pt x="2225" y="634"/>
                  </a:cubicBezTo>
                  <a:cubicBezTo>
                    <a:pt x="2228" y="640"/>
                    <a:pt x="2228" y="639"/>
                    <a:pt x="2233" y="636"/>
                  </a:cubicBezTo>
                  <a:cubicBezTo>
                    <a:pt x="2241" y="632"/>
                    <a:pt x="2247" y="636"/>
                    <a:pt x="2256" y="638"/>
                  </a:cubicBezTo>
                  <a:cubicBezTo>
                    <a:pt x="2247" y="645"/>
                    <a:pt x="2237" y="653"/>
                    <a:pt x="2228" y="661"/>
                  </a:cubicBezTo>
                  <a:cubicBezTo>
                    <a:pt x="2232" y="664"/>
                    <a:pt x="2237" y="667"/>
                    <a:pt x="2239" y="672"/>
                  </a:cubicBezTo>
                  <a:cubicBezTo>
                    <a:pt x="2242" y="678"/>
                    <a:pt x="2245" y="684"/>
                    <a:pt x="2248" y="691"/>
                  </a:cubicBezTo>
                  <a:cubicBezTo>
                    <a:pt x="2243" y="690"/>
                    <a:pt x="2239" y="689"/>
                    <a:pt x="2234" y="688"/>
                  </a:cubicBezTo>
                  <a:cubicBezTo>
                    <a:pt x="2239" y="692"/>
                    <a:pt x="2244" y="695"/>
                    <a:pt x="2249" y="699"/>
                  </a:cubicBezTo>
                  <a:cubicBezTo>
                    <a:pt x="2245" y="702"/>
                    <a:pt x="2241" y="704"/>
                    <a:pt x="2238" y="707"/>
                  </a:cubicBezTo>
                  <a:cubicBezTo>
                    <a:pt x="2242" y="708"/>
                    <a:pt x="2247" y="710"/>
                    <a:pt x="2251" y="711"/>
                  </a:cubicBezTo>
                  <a:cubicBezTo>
                    <a:pt x="2246" y="721"/>
                    <a:pt x="2241" y="734"/>
                    <a:pt x="2234" y="744"/>
                  </a:cubicBezTo>
                  <a:cubicBezTo>
                    <a:pt x="2226" y="753"/>
                    <a:pt x="2220" y="764"/>
                    <a:pt x="2209" y="769"/>
                  </a:cubicBezTo>
                  <a:cubicBezTo>
                    <a:pt x="2197" y="774"/>
                    <a:pt x="2185" y="779"/>
                    <a:pt x="2173" y="783"/>
                  </a:cubicBezTo>
                  <a:cubicBezTo>
                    <a:pt x="2170" y="784"/>
                    <a:pt x="2166" y="786"/>
                    <a:pt x="2162" y="787"/>
                  </a:cubicBezTo>
                  <a:cubicBezTo>
                    <a:pt x="2159" y="788"/>
                    <a:pt x="2160" y="788"/>
                    <a:pt x="2161" y="792"/>
                  </a:cubicBezTo>
                  <a:cubicBezTo>
                    <a:pt x="2161" y="794"/>
                    <a:pt x="2161" y="799"/>
                    <a:pt x="2157" y="797"/>
                  </a:cubicBezTo>
                  <a:cubicBezTo>
                    <a:pt x="2156" y="796"/>
                    <a:pt x="2155" y="791"/>
                    <a:pt x="2154" y="789"/>
                  </a:cubicBezTo>
                  <a:cubicBezTo>
                    <a:pt x="2155" y="789"/>
                    <a:pt x="2157" y="788"/>
                    <a:pt x="2158" y="788"/>
                  </a:cubicBezTo>
                  <a:cubicBezTo>
                    <a:pt x="2154" y="785"/>
                    <a:pt x="2146" y="782"/>
                    <a:pt x="2142" y="786"/>
                  </a:cubicBezTo>
                  <a:cubicBezTo>
                    <a:pt x="2138" y="789"/>
                    <a:pt x="2128" y="794"/>
                    <a:pt x="2126" y="799"/>
                  </a:cubicBezTo>
                  <a:cubicBezTo>
                    <a:pt x="2126" y="801"/>
                    <a:pt x="2123" y="807"/>
                    <a:pt x="2124" y="809"/>
                  </a:cubicBezTo>
                  <a:cubicBezTo>
                    <a:pt x="2126" y="813"/>
                    <a:pt x="2128" y="816"/>
                    <a:pt x="2131" y="820"/>
                  </a:cubicBezTo>
                  <a:cubicBezTo>
                    <a:pt x="2134" y="826"/>
                    <a:pt x="2138" y="830"/>
                    <a:pt x="2142" y="835"/>
                  </a:cubicBezTo>
                  <a:cubicBezTo>
                    <a:pt x="2147" y="842"/>
                    <a:pt x="2150" y="844"/>
                    <a:pt x="2150" y="852"/>
                  </a:cubicBezTo>
                  <a:cubicBezTo>
                    <a:pt x="2150" y="857"/>
                    <a:pt x="2153" y="868"/>
                    <a:pt x="2149" y="872"/>
                  </a:cubicBezTo>
                  <a:cubicBezTo>
                    <a:pt x="2139" y="881"/>
                    <a:pt x="2129" y="890"/>
                    <a:pt x="2118" y="899"/>
                  </a:cubicBezTo>
                  <a:cubicBezTo>
                    <a:pt x="2114" y="895"/>
                    <a:pt x="2119" y="889"/>
                    <a:pt x="2116" y="886"/>
                  </a:cubicBezTo>
                  <a:cubicBezTo>
                    <a:pt x="2113" y="882"/>
                    <a:pt x="2109" y="879"/>
                    <a:pt x="2106" y="875"/>
                  </a:cubicBezTo>
                  <a:cubicBezTo>
                    <a:pt x="2099" y="868"/>
                    <a:pt x="2094" y="864"/>
                    <a:pt x="2086" y="864"/>
                  </a:cubicBezTo>
                  <a:cubicBezTo>
                    <a:pt x="2086" y="862"/>
                    <a:pt x="2086" y="859"/>
                    <a:pt x="2087" y="857"/>
                  </a:cubicBezTo>
                  <a:cubicBezTo>
                    <a:pt x="2078" y="858"/>
                    <a:pt x="2080" y="859"/>
                    <a:pt x="2079" y="868"/>
                  </a:cubicBezTo>
                  <a:cubicBezTo>
                    <a:pt x="2079" y="874"/>
                    <a:pt x="2076" y="879"/>
                    <a:pt x="2074" y="884"/>
                  </a:cubicBezTo>
                  <a:cubicBezTo>
                    <a:pt x="2073" y="886"/>
                    <a:pt x="2074" y="888"/>
                    <a:pt x="2074" y="891"/>
                  </a:cubicBezTo>
                  <a:cubicBezTo>
                    <a:pt x="2074" y="895"/>
                    <a:pt x="2074" y="895"/>
                    <a:pt x="2078" y="894"/>
                  </a:cubicBezTo>
                  <a:cubicBezTo>
                    <a:pt x="2081" y="894"/>
                    <a:pt x="2083" y="908"/>
                    <a:pt x="2084" y="910"/>
                  </a:cubicBezTo>
                  <a:cubicBezTo>
                    <a:pt x="2085" y="914"/>
                    <a:pt x="2093" y="918"/>
                    <a:pt x="2096" y="920"/>
                  </a:cubicBezTo>
                  <a:cubicBezTo>
                    <a:pt x="2099" y="923"/>
                    <a:pt x="2104" y="927"/>
                    <a:pt x="2105" y="931"/>
                  </a:cubicBezTo>
                  <a:cubicBezTo>
                    <a:pt x="2107" y="936"/>
                    <a:pt x="2105" y="942"/>
                    <a:pt x="2106" y="948"/>
                  </a:cubicBezTo>
                  <a:cubicBezTo>
                    <a:pt x="2108" y="952"/>
                    <a:pt x="2110" y="957"/>
                    <a:pt x="2112" y="962"/>
                  </a:cubicBezTo>
                  <a:cubicBezTo>
                    <a:pt x="2105" y="961"/>
                    <a:pt x="2101" y="956"/>
                    <a:pt x="2095" y="952"/>
                  </a:cubicBezTo>
                  <a:cubicBezTo>
                    <a:pt x="2089" y="947"/>
                    <a:pt x="2089" y="945"/>
                    <a:pt x="2087" y="938"/>
                  </a:cubicBezTo>
                  <a:cubicBezTo>
                    <a:pt x="2085" y="933"/>
                    <a:pt x="2084" y="922"/>
                    <a:pt x="2080" y="918"/>
                  </a:cubicBezTo>
                  <a:cubicBezTo>
                    <a:pt x="2075" y="913"/>
                    <a:pt x="2070" y="907"/>
                    <a:pt x="2065" y="902"/>
                  </a:cubicBezTo>
                  <a:cubicBezTo>
                    <a:pt x="2063" y="899"/>
                    <a:pt x="2066" y="886"/>
                    <a:pt x="2066" y="882"/>
                  </a:cubicBezTo>
                  <a:cubicBezTo>
                    <a:pt x="2067" y="875"/>
                    <a:pt x="2065" y="867"/>
                    <a:pt x="2065" y="861"/>
                  </a:cubicBezTo>
                  <a:cubicBezTo>
                    <a:pt x="2064" y="847"/>
                    <a:pt x="2060" y="835"/>
                    <a:pt x="2056" y="822"/>
                  </a:cubicBezTo>
                  <a:cubicBezTo>
                    <a:pt x="2053" y="826"/>
                    <a:pt x="2050" y="829"/>
                    <a:pt x="2047" y="832"/>
                  </a:cubicBezTo>
                  <a:cubicBezTo>
                    <a:pt x="2044" y="837"/>
                    <a:pt x="2044" y="836"/>
                    <a:pt x="2039" y="835"/>
                  </a:cubicBezTo>
                  <a:cubicBezTo>
                    <a:pt x="2034" y="834"/>
                    <a:pt x="2034" y="834"/>
                    <a:pt x="2035" y="829"/>
                  </a:cubicBezTo>
                  <a:cubicBezTo>
                    <a:pt x="2035" y="826"/>
                    <a:pt x="2037" y="819"/>
                    <a:pt x="2036" y="817"/>
                  </a:cubicBezTo>
                  <a:cubicBezTo>
                    <a:pt x="2033" y="808"/>
                    <a:pt x="2031" y="801"/>
                    <a:pt x="2024" y="796"/>
                  </a:cubicBezTo>
                  <a:cubicBezTo>
                    <a:pt x="2018" y="791"/>
                    <a:pt x="2016" y="782"/>
                    <a:pt x="2013" y="775"/>
                  </a:cubicBezTo>
                  <a:cubicBezTo>
                    <a:pt x="2010" y="777"/>
                    <a:pt x="2005" y="782"/>
                    <a:pt x="2002" y="782"/>
                  </a:cubicBezTo>
                  <a:cubicBezTo>
                    <a:pt x="1995" y="783"/>
                    <a:pt x="1989" y="784"/>
                    <a:pt x="1983" y="785"/>
                  </a:cubicBezTo>
                  <a:cubicBezTo>
                    <a:pt x="1982" y="785"/>
                    <a:pt x="1978" y="785"/>
                    <a:pt x="1977" y="786"/>
                  </a:cubicBezTo>
                  <a:cubicBezTo>
                    <a:pt x="1976" y="787"/>
                    <a:pt x="1978" y="791"/>
                    <a:pt x="1977" y="792"/>
                  </a:cubicBezTo>
                  <a:cubicBezTo>
                    <a:pt x="1974" y="796"/>
                    <a:pt x="1971" y="799"/>
                    <a:pt x="1968" y="802"/>
                  </a:cubicBezTo>
                  <a:cubicBezTo>
                    <a:pt x="1959" y="811"/>
                    <a:pt x="1950" y="820"/>
                    <a:pt x="1941" y="829"/>
                  </a:cubicBezTo>
                  <a:cubicBezTo>
                    <a:pt x="1938" y="832"/>
                    <a:pt x="1932" y="834"/>
                    <a:pt x="1929" y="836"/>
                  </a:cubicBezTo>
                  <a:cubicBezTo>
                    <a:pt x="1924" y="838"/>
                    <a:pt x="1926" y="841"/>
                    <a:pt x="1926" y="847"/>
                  </a:cubicBezTo>
                  <a:cubicBezTo>
                    <a:pt x="1926" y="852"/>
                    <a:pt x="1927" y="859"/>
                    <a:pt x="1926" y="863"/>
                  </a:cubicBezTo>
                  <a:cubicBezTo>
                    <a:pt x="1925" y="868"/>
                    <a:pt x="1922" y="874"/>
                    <a:pt x="1923" y="879"/>
                  </a:cubicBezTo>
                  <a:cubicBezTo>
                    <a:pt x="1924" y="886"/>
                    <a:pt x="1925" y="889"/>
                    <a:pt x="1930" y="894"/>
                  </a:cubicBezTo>
                  <a:cubicBezTo>
                    <a:pt x="1934" y="898"/>
                    <a:pt x="1935" y="903"/>
                    <a:pt x="1938" y="909"/>
                  </a:cubicBezTo>
                  <a:cubicBezTo>
                    <a:pt x="1942" y="919"/>
                    <a:pt x="1925" y="928"/>
                    <a:pt x="1924" y="914"/>
                  </a:cubicBezTo>
                  <a:cubicBezTo>
                    <a:pt x="1923" y="908"/>
                    <a:pt x="1923" y="903"/>
                    <a:pt x="1923" y="897"/>
                  </a:cubicBezTo>
                  <a:cubicBezTo>
                    <a:pt x="1923" y="891"/>
                    <a:pt x="1921" y="890"/>
                    <a:pt x="1917" y="886"/>
                  </a:cubicBezTo>
                  <a:cubicBezTo>
                    <a:pt x="1917" y="890"/>
                    <a:pt x="1918" y="894"/>
                    <a:pt x="1914" y="896"/>
                  </a:cubicBezTo>
                  <a:cubicBezTo>
                    <a:pt x="1911" y="898"/>
                    <a:pt x="1907" y="901"/>
                    <a:pt x="1904" y="903"/>
                  </a:cubicBezTo>
                  <a:cubicBezTo>
                    <a:pt x="1894" y="884"/>
                    <a:pt x="1885" y="865"/>
                    <a:pt x="1877" y="845"/>
                  </a:cubicBezTo>
                  <a:cubicBezTo>
                    <a:pt x="1874" y="840"/>
                    <a:pt x="1871" y="834"/>
                    <a:pt x="1869" y="829"/>
                  </a:cubicBezTo>
                  <a:cubicBezTo>
                    <a:pt x="1868" y="825"/>
                    <a:pt x="1869" y="820"/>
                    <a:pt x="1869" y="816"/>
                  </a:cubicBezTo>
                  <a:cubicBezTo>
                    <a:pt x="1868" y="803"/>
                    <a:pt x="1868" y="791"/>
                    <a:pt x="1868" y="778"/>
                  </a:cubicBezTo>
                  <a:cubicBezTo>
                    <a:pt x="1865" y="782"/>
                    <a:pt x="1862" y="786"/>
                    <a:pt x="1860" y="789"/>
                  </a:cubicBezTo>
                  <a:cubicBezTo>
                    <a:pt x="1857" y="793"/>
                    <a:pt x="1857" y="792"/>
                    <a:pt x="1852" y="792"/>
                  </a:cubicBezTo>
                  <a:cubicBezTo>
                    <a:pt x="1848" y="792"/>
                    <a:pt x="1842" y="783"/>
                    <a:pt x="1838" y="779"/>
                  </a:cubicBezTo>
                  <a:cubicBezTo>
                    <a:pt x="1842" y="778"/>
                    <a:pt x="1849" y="779"/>
                    <a:pt x="1850" y="774"/>
                  </a:cubicBezTo>
                  <a:cubicBezTo>
                    <a:pt x="1848" y="774"/>
                    <a:pt x="1845" y="775"/>
                    <a:pt x="1844" y="774"/>
                  </a:cubicBezTo>
                  <a:cubicBezTo>
                    <a:pt x="1839" y="773"/>
                    <a:pt x="1833" y="768"/>
                    <a:pt x="1828" y="765"/>
                  </a:cubicBezTo>
                  <a:cubicBezTo>
                    <a:pt x="1825" y="764"/>
                    <a:pt x="1823" y="755"/>
                    <a:pt x="1821" y="752"/>
                  </a:cubicBezTo>
                  <a:cubicBezTo>
                    <a:pt x="1820" y="748"/>
                    <a:pt x="1793" y="754"/>
                    <a:pt x="1789" y="755"/>
                  </a:cubicBezTo>
                  <a:cubicBezTo>
                    <a:pt x="1779" y="756"/>
                    <a:pt x="1769" y="752"/>
                    <a:pt x="1759" y="750"/>
                  </a:cubicBezTo>
                  <a:cubicBezTo>
                    <a:pt x="1755" y="749"/>
                    <a:pt x="1750" y="749"/>
                    <a:pt x="1748" y="745"/>
                  </a:cubicBezTo>
                  <a:cubicBezTo>
                    <a:pt x="1744" y="737"/>
                    <a:pt x="1745" y="735"/>
                    <a:pt x="1737" y="738"/>
                  </a:cubicBezTo>
                  <a:cubicBezTo>
                    <a:pt x="1731" y="740"/>
                    <a:pt x="1727" y="739"/>
                    <a:pt x="1720" y="738"/>
                  </a:cubicBezTo>
                  <a:cubicBezTo>
                    <a:pt x="1716" y="737"/>
                    <a:pt x="1714" y="732"/>
                    <a:pt x="1710" y="731"/>
                  </a:cubicBezTo>
                  <a:cubicBezTo>
                    <a:pt x="1703" y="727"/>
                    <a:pt x="1702" y="726"/>
                    <a:pt x="1699" y="719"/>
                  </a:cubicBezTo>
                  <a:cubicBezTo>
                    <a:pt x="1697" y="714"/>
                    <a:pt x="1696" y="708"/>
                    <a:pt x="1690" y="707"/>
                  </a:cubicBezTo>
                  <a:cubicBezTo>
                    <a:pt x="1682" y="706"/>
                    <a:pt x="1682" y="706"/>
                    <a:pt x="1676" y="714"/>
                  </a:cubicBezTo>
                  <a:cubicBezTo>
                    <a:pt x="1674" y="716"/>
                    <a:pt x="1681" y="725"/>
                    <a:pt x="1682" y="728"/>
                  </a:cubicBezTo>
                  <a:cubicBezTo>
                    <a:pt x="1688" y="737"/>
                    <a:pt x="1693" y="747"/>
                    <a:pt x="1698" y="756"/>
                  </a:cubicBezTo>
                  <a:cubicBezTo>
                    <a:pt x="1698" y="752"/>
                    <a:pt x="1699" y="747"/>
                    <a:pt x="1700" y="743"/>
                  </a:cubicBezTo>
                  <a:cubicBezTo>
                    <a:pt x="1703" y="750"/>
                    <a:pt x="1703" y="756"/>
                    <a:pt x="1703" y="764"/>
                  </a:cubicBezTo>
                  <a:cubicBezTo>
                    <a:pt x="1709" y="763"/>
                    <a:pt x="1720" y="764"/>
                    <a:pt x="1726" y="761"/>
                  </a:cubicBezTo>
                  <a:cubicBezTo>
                    <a:pt x="1731" y="757"/>
                    <a:pt x="1737" y="748"/>
                    <a:pt x="1741" y="743"/>
                  </a:cubicBezTo>
                  <a:cubicBezTo>
                    <a:pt x="1742" y="748"/>
                    <a:pt x="1740" y="757"/>
                    <a:pt x="1745" y="760"/>
                  </a:cubicBezTo>
                  <a:cubicBezTo>
                    <a:pt x="1747" y="762"/>
                    <a:pt x="1750" y="765"/>
                    <a:pt x="1753" y="766"/>
                  </a:cubicBezTo>
                  <a:cubicBezTo>
                    <a:pt x="1756" y="767"/>
                    <a:pt x="1759" y="766"/>
                    <a:pt x="1760" y="769"/>
                  </a:cubicBezTo>
                  <a:cubicBezTo>
                    <a:pt x="1761" y="771"/>
                    <a:pt x="1763" y="776"/>
                    <a:pt x="1765" y="777"/>
                  </a:cubicBezTo>
                  <a:cubicBezTo>
                    <a:pt x="1769" y="777"/>
                    <a:pt x="1767" y="780"/>
                    <a:pt x="1767" y="784"/>
                  </a:cubicBezTo>
                  <a:cubicBezTo>
                    <a:pt x="1767" y="788"/>
                    <a:pt x="1759" y="795"/>
                    <a:pt x="1756" y="798"/>
                  </a:cubicBezTo>
                  <a:cubicBezTo>
                    <a:pt x="1756" y="797"/>
                    <a:pt x="1755" y="795"/>
                    <a:pt x="1755" y="794"/>
                  </a:cubicBezTo>
                  <a:cubicBezTo>
                    <a:pt x="1753" y="799"/>
                    <a:pt x="1751" y="801"/>
                    <a:pt x="1751" y="807"/>
                  </a:cubicBezTo>
                  <a:cubicBezTo>
                    <a:pt x="1751" y="812"/>
                    <a:pt x="1750" y="811"/>
                    <a:pt x="1746" y="813"/>
                  </a:cubicBezTo>
                  <a:cubicBezTo>
                    <a:pt x="1742" y="815"/>
                    <a:pt x="1738" y="817"/>
                    <a:pt x="1734" y="819"/>
                  </a:cubicBezTo>
                  <a:cubicBezTo>
                    <a:pt x="1731" y="820"/>
                    <a:pt x="1731" y="827"/>
                    <a:pt x="1729" y="828"/>
                  </a:cubicBezTo>
                  <a:cubicBezTo>
                    <a:pt x="1727" y="829"/>
                    <a:pt x="1724" y="826"/>
                    <a:pt x="1722" y="827"/>
                  </a:cubicBezTo>
                  <a:cubicBezTo>
                    <a:pt x="1719" y="828"/>
                    <a:pt x="1716" y="830"/>
                    <a:pt x="1713" y="831"/>
                  </a:cubicBezTo>
                  <a:cubicBezTo>
                    <a:pt x="1709" y="833"/>
                    <a:pt x="1710" y="838"/>
                    <a:pt x="1706" y="840"/>
                  </a:cubicBezTo>
                  <a:cubicBezTo>
                    <a:pt x="1699" y="842"/>
                    <a:pt x="1693" y="844"/>
                    <a:pt x="1686" y="847"/>
                  </a:cubicBezTo>
                  <a:cubicBezTo>
                    <a:pt x="1684" y="847"/>
                    <a:pt x="1684" y="849"/>
                    <a:pt x="1682" y="851"/>
                  </a:cubicBezTo>
                  <a:cubicBezTo>
                    <a:pt x="1681" y="853"/>
                    <a:pt x="1679" y="853"/>
                    <a:pt x="1676" y="853"/>
                  </a:cubicBezTo>
                  <a:cubicBezTo>
                    <a:pt x="1670" y="854"/>
                    <a:pt x="1664" y="856"/>
                    <a:pt x="1659" y="858"/>
                  </a:cubicBezTo>
                  <a:cubicBezTo>
                    <a:pt x="1654" y="859"/>
                    <a:pt x="1653" y="864"/>
                    <a:pt x="1649" y="864"/>
                  </a:cubicBezTo>
                  <a:cubicBezTo>
                    <a:pt x="1642" y="864"/>
                    <a:pt x="1641" y="865"/>
                    <a:pt x="1640" y="858"/>
                  </a:cubicBezTo>
                  <a:cubicBezTo>
                    <a:pt x="1638" y="850"/>
                    <a:pt x="1637" y="843"/>
                    <a:pt x="1635" y="835"/>
                  </a:cubicBezTo>
                  <a:cubicBezTo>
                    <a:pt x="1633" y="823"/>
                    <a:pt x="1628" y="816"/>
                    <a:pt x="1621" y="806"/>
                  </a:cubicBezTo>
                  <a:cubicBezTo>
                    <a:pt x="1618" y="800"/>
                    <a:pt x="1617" y="798"/>
                    <a:pt x="1611" y="796"/>
                  </a:cubicBezTo>
                  <a:cubicBezTo>
                    <a:pt x="1608" y="795"/>
                    <a:pt x="1608" y="784"/>
                    <a:pt x="1607" y="780"/>
                  </a:cubicBezTo>
                  <a:cubicBezTo>
                    <a:pt x="1606" y="774"/>
                    <a:pt x="1602" y="769"/>
                    <a:pt x="1600" y="764"/>
                  </a:cubicBezTo>
                  <a:cubicBezTo>
                    <a:pt x="1598" y="761"/>
                    <a:pt x="1595" y="760"/>
                    <a:pt x="1593" y="756"/>
                  </a:cubicBezTo>
                  <a:cubicBezTo>
                    <a:pt x="1589" y="749"/>
                    <a:pt x="1585" y="742"/>
                    <a:pt x="1581" y="735"/>
                  </a:cubicBezTo>
                  <a:cubicBezTo>
                    <a:pt x="1579" y="731"/>
                    <a:pt x="1577" y="725"/>
                    <a:pt x="1573" y="726"/>
                  </a:cubicBezTo>
                  <a:cubicBezTo>
                    <a:pt x="1573" y="722"/>
                    <a:pt x="1574" y="717"/>
                    <a:pt x="1574" y="713"/>
                  </a:cubicBezTo>
                  <a:cubicBezTo>
                    <a:pt x="1573" y="718"/>
                    <a:pt x="1571" y="723"/>
                    <a:pt x="1569" y="729"/>
                  </a:cubicBezTo>
                  <a:cubicBezTo>
                    <a:pt x="1563" y="722"/>
                    <a:pt x="1560" y="717"/>
                    <a:pt x="1556" y="709"/>
                  </a:cubicBezTo>
                  <a:cubicBezTo>
                    <a:pt x="1552" y="714"/>
                    <a:pt x="1559" y="723"/>
                    <a:pt x="1562" y="728"/>
                  </a:cubicBezTo>
                  <a:cubicBezTo>
                    <a:pt x="1567" y="738"/>
                    <a:pt x="1572" y="748"/>
                    <a:pt x="1576" y="758"/>
                  </a:cubicBezTo>
                  <a:cubicBezTo>
                    <a:pt x="1579" y="764"/>
                    <a:pt x="1578" y="771"/>
                    <a:pt x="1583" y="776"/>
                  </a:cubicBezTo>
                  <a:cubicBezTo>
                    <a:pt x="1585" y="778"/>
                    <a:pt x="1589" y="781"/>
                    <a:pt x="1590" y="784"/>
                  </a:cubicBezTo>
                  <a:cubicBezTo>
                    <a:pt x="1590" y="789"/>
                    <a:pt x="1591" y="794"/>
                    <a:pt x="1592" y="799"/>
                  </a:cubicBezTo>
                  <a:cubicBezTo>
                    <a:pt x="1592" y="802"/>
                    <a:pt x="1592" y="808"/>
                    <a:pt x="1594" y="810"/>
                  </a:cubicBezTo>
                  <a:cubicBezTo>
                    <a:pt x="1597" y="812"/>
                    <a:pt x="1601" y="815"/>
                    <a:pt x="1603" y="818"/>
                  </a:cubicBezTo>
                  <a:cubicBezTo>
                    <a:pt x="1608" y="825"/>
                    <a:pt x="1609" y="835"/>
                    <a:pt x="1612" y="842"/>
                  </a:cubicBezTo>
                  <a:cubicBezTo>
                    <a:pt x="1613" y="845"/>
                    <a:pt x="1620" y="844"/>
                    <a:pt x="1622" y="846"/>
                  </a:cubicBezTo>
                  <a:cubicBezTo>
                    <a:pt x="1625" y="849"/>
                    <a:pt x="1627" y="853"/>
                    <a:pt x="1630" y="856"/>
                  </a:cubicBezTo>
                  <a:cubicBezTo>
                    <a:pt x="1635" y="861"/>
                    <a:pt x="1644" y="867"/>
                    <a:pt x="1637" y="874"/>
                  </a:cubicBezTo>
                  <a:cubicBezTo>
                    <a:pt x="1642" y="875"/>
                    <a:pt x="1647" y="885"/>
                    <a:pt x="1651" y="884"/>
                  </a:cubicBezTo>
                  <a:cubicBezTo>
                    <a:pt x="1664" y="881"/>
                    <a:pt x="1677" y="877"/>
                    <a:pt x="1690" y="874"/>
                  </a:cubicBezTo>
                  <a:cubicBezTo>
                    <a:pt x="1692" y="873"/>
                    <a:pt x="1699" y="870"/>
                    <a:pt x="1701" y="874"/>
                  </a:cubicBezTo>
                  <a:cubicBezTo>
                    <a:pt x="1703" y="876"/>
                    <a:pt x="1698" y="888"/>
                    <a:pt x="1697" y="891"/>
                  </a:cubicBezTo>
                  <a:cubicBezTo>
                    <a:pt x="1695" y="901"/>
                    <a:pt x="1687" y="911"/>
                    <a:pt x="1682" y="921"/>
                  </a:cubicBezTo>
                  <a:cubicBezTo>
                    <a:pt x="1678" y="928"/>
                    <a:pt x="1675" y="937"/>
                    <a:pt x="1669" y="943"/>
                  </a:cubicBezTo>
                  <a:cubicBezTo>
                    <a:pt x="1653" y="960"/>
                    <a:pt x="1634" y="975"/>
                    <a:pt x="1622" y="996"/>
                  </a:cubicBezTo>
                  <a:cubicBezTo>
                    <a:pt x="1620" y="1000"/>
                    <a:pt x="1603" y="1023"/>
                    <a:pt x="1606" y="1027"/>
                  </a:cubicBezTo>
                  <a:cubicBezTo>
                    <a:pt x="1610" y="1035"/>
                    <a:pt x="1610" y="1036"/>
                    <a:pt x="1610" y="1045"/>
                  </a:cubicBezTo>
                  <a:cubicBezTo>
                    <a:pt x="1609" y="1053"/>
                    <a:pt x="1610" y="1053"/>
                    <a:pt x="1614" y="1059"/>
                  </a:cubicBezTo>
                  <a:cubicBezTo>
                    <a:pt x="1622" y="1069"/>
                    <a:pt x="1619" y="1084"/>
                    <a:pt x="1620" y="1096"/>
                  </a:cubicBezTo>
                  <a:cubicBezTo>
                    <a:pt x="1620" y="1105"/>
                    <a:pt x="1613" y="1116"/>
                    <a:pt x="1606" y="1119"/>
                  </a:cubicBezTo>
                  <a:cubicBezTo>
                    <a:pt x="1602" y="1121"/>
                    <a:pt x="1594" y="1123"/>
                    <a:pt x="1590" y="1126"/>
                  </a:cubicBezTo>
                  <a:cubicBezTo>
                    <a:pt x="1587" y="1131"/>
                    <a:pt x="1583" y="1136"/>
                    <a:pt x="1579" y="1140"/>
                  </a:cubicBezTo>
                  <a:cubicBezTo>
                    <a:pt x="1575" y="1144"/>
                    <a:pt x="1571" y="1146"/>
                    <a:pt x="1573" y="1151"/>
                  </a:cubicBezTo>
                  <a:cubicBezTo>
                    <a:pt x="1575" y="1155"/>
                    <a:pt x="1580" y="1163"/>
                    <a:pt x="1580" y="1167"/>
                  </a:cubicBezTo>
                  <a:cubicBezTo>
                    <a:pt x="1579" y="1171"/>
                    <a:pt x="1580" y="1182"/>
                    <a:pt x="1577" y="1186"/>
                  </a:cubicBezTo>
                  <a:cubicBezTo>
                    <a:pt x="1575" y="1189"/>
                    <a:pt x="1566" y="1191"/>
                    <a:pt x="1562" y="1193"/>
                  </a:cubicBezTo>
                  <a:cubicBezTo>
                    <a:pt x="1557" y="1196"/>
                    <a:pt x="1558" y="1198"/>
                    <a:pt x="1557" y="1205"/>
                  </a:cubicBezTo>
                  <a:cubicBezTo>
                    <a:pt x="1557" y="1209"/>
                    <a:pt x="1558" y="1218"/>
                    <a:pt x="1555" y="1221"/>
                  </a:cubicBezTo>
                  <a:cubicBezTo>
                    <a:pt x="1549" y="1231"/>
                    <a:pt x="1543" y="1242"/>
                    <a:pt x="1535" y="1250"/>
                  </a:cubicBezTo>
                  <a:cubicBezTo>
                    <a:pt x="1531" y="1254"/>
                    <a:pt x="1526" y="1258"/>
                    <a:pt x="1522" y="1262"/>
                  </a:cubicBezTo>
                  <a:cubicBezTo>
                    <a:pt x="1519" y="1264"/>
                    <a:pt x="1514" y="1270"/>
                    <a:pt x="1511" y="1271"/>
                  </a:cubicBezTo>
                  <a:cubicBezTo>
                    <a:pt x="1499" y="1273"/>
                    <a:pt x="1488" y="1276"/>
                    <a:pt x="1476" y="1278"/>
                  </a:cubicBezTo>
                  <a:cubicBezTo>
                    <a:pt x="1471" y="1279"/>
                    <a:pt x="1465" y="1280"/>
                    <a:pt x="1460" y="1282"/>
                  </a:cubicBezTo>
                  <a:cubicBezTo>
                    <a:pt x="1457" y="1282"/>
                    <a:pt x="1452" y="1275"/>
                    <a:pt x="1450" y="1274"/>
                  </a:cubicBezTo>
                  <a:cubicBezTo>
                    <a:pt x="1444" y="1268"/>
                    <a:pt x="1444" y="1268"/>
                    <a:pt x="1445" y="1259"/>
                  </a:cubicBezTo>
                  <a:cubicBezTo>
                    <a:pt x="1445" y="1255"/>
                    <a:pt x="1441" y="1249"/>
                    <a:pt x="1440" y="1246"/>
                  </a:cubicBezTo>
                  <a:cubicBezTo>
                    <a:pt x="1437" y="1239"/>
                    <a:pt x="1434" y="1232"/>
                    <a:pt x="1432" y="1225"/>
                  </a:cubicBezTo>
                  <a:cubicBezTo>
                    <a:pt x="1430" y="1221"/>
                    <a:pt x="1425" y="1218"/>
                    <a:pt x="1422" y="1215"/>
                  </a:cubicBezTo>
                  <a:cubicBezTo>
                    <a:pt x="1420" y="1213"/>
                    <a:pt x="1420" y="1204"/>
                    <a:pt x="1420" y="1201"/>
                  </a:cubicBezTo>
                  <a:cubicBezTo>
                    <a:pt x="1418" y="1193"/>
                    <a:pt x="1417" y="1185"/>
                    <a:pt x="1416" y="1178"/>
                  </a:cubicBezTo>
                  <a:cubicBezTo>
                    <a:pt x="1415" y="1167"/>
                    <a:pt x="1409" y="1159"/>
                    <a:pt x="1405" y="1150"/>
                  </a:cubicBezTo>
                  <a:cubicBezTo>
                    <a:pt x="1402" y="1143"/>
                    <a:pt x="1399" y="1137"/>
                    <a:pt x="1396" y="1131"/>
                  </a:cubicBezTo>
                  <a:cubicBezTo>
                    <a:pt x="1394" y="1129"/>
                    <a:pt x="1396" y="1124"/>
                    <a:pt x="1397" y="1121"/>
                  </a:cubicBezTo>
                  <a:cubicBezTo>
                    <a:pt x="1399" y="1107"/>
                    <a:pt x="1399" y="1095"/>
                    <a:pt x="1405" y="1083"/>
                  </a:cubicBezTo>
                  <a:cubicBezTo>
                    <a:pt x="1412" y="1072"/>
                    <a:pt x="1408" y="1063"/>
                    <a:pt x="1405" y="1052"/>
                  </a:cubicBezTo>
                  <a:cubicBezTo>
                    <a:pt x="1402" y="1039"/>
                    <a:pt x="1399" y="1027"/>
                    <a:pt x="1396" y="1015"/>
                  </a:cubicBezTo>
                  <a:cubicBezTo>
                    <a:pt x="1395" y="1011"/>
                    <a:pt x="1390" y="1006"/>
                    <a:pt x="1388" y="1003"/>
                  </a:cubicBezTo>
                  <a:cubicBezTo>
                    <a:pt x="1384" y="998"/>
                    <a:pt x="1380" y="992"/>
                    <a:pt x="1376" y="986"/>
                  </a:cubicBezTo>
                  <a:cubicBezTo>
                    <a:pt x="1373" y="983"/>
                    <a:pt x="1375" y="979"/>
                    <a:pt x="1375" y="976"/>
                  </a:cubicBezTo>
                  <a:cubicBezTo>
                    <a:pt x="1376" y="968"/>
                    <a:pt x="1377" y="960"/>
                    <a:pt x="1378" y="952"/>
                  </a:cubicBezTo>
                  <a:cubicBezTo>
                    <a:pt x="1379" y="946"/>
                    <a:pt x="1379" y="945"/>
                    <a:pt x="1375" y="940"/>
                  </a:cubicBezTo>
                  <a:cubicBezTo>
                    <a:pt x="1371" y="934"/>
                    <a:pt x="1371" y="933"/>
                    <a:pt x="1364" y="934"/>
                  </a:cubicBezTo>
                  <a:cubicBezTo>
                    <a:pt x="1360" y="934"/>
                    <a:pt x="1352" y="937"/>
                    <a:pt x="1350" y="933"/>
                  </a:cubicBezTo>
                  <a:cubicBezTo>
                    <a:pt x="1345" y="928"/>
                    <a:pt x="1341" y="923"/>
                    <a:pt x="1337" y="918"/>
                  </a:cubicBezTo>
                  <a:cubicBezTo>
                    <a:pt x="1336" y="916"/>
                    <a:pt x="1311" y="920"/>
                    <a:pt x="1308" y="921"/>
                  </a:cubicBezTo>
                  <a:cubicBezTo>
                    <a:pt x="1302" y="924"/>
                    <a:pt x="1296" y="927"/>
                    <a:pt x="1290" y="930"/>
                  </a:cubicBezTo>
                  <a:cubicBezTo>
                    <a:pt x="1286" y="933"/>
                    <a:pt x="1284" y="932"/>
                    <a:pt x="1279" y="930"/>
                  </a:cubicBezTo>
                  <a:cubicBezTo>
                    <a:pt x="1273" y="929"/>
                    <a:pt x="1270" y="927"/>
                    <a:pt x="1265" y="929"/>
                  </a:cubicBezTo>
                  <a:cubicBezTo>
                    <a:pt x="1259" y="931"/>
                    <a:pt x="1252" y="934"/>
                    <a:pt x="1246" y="936"/>
                  </a:cubicBezTo>
                  <a:cubicBezTo>
                    <a:pt x="1243" y="937"/>
                    <a:pt x="1239" y="933"/>
                    <a:pt x="1237" y="931"/>
                  </a:cubicBezTo>
                  <a:cubicBezTo>
                    <a:pt x="1231" y="926"/>
                    <a:pt x="1224" y="922"/>
                    <a:pt x="1218" y="918"/>
                  </a:cubicBezTo>
                  <a:cubicBezTo>
                    <a:pt x="1211" y="912"/>
                    <a:pt x="1207" y="909"/>
                    <a:pt x="1202" y="901"/>
                  </a:cubicBezTo>
                  <a:cubicBezTo>
                    <a:pt x="1194" y="887"/>
                    <a:pt x="1186" y="874"/>
                    <a:pt x="1178" y="860"/>
                  </a:cubicBezTo>
                  <a:cubicBezTo>
                    <a:pt x="1176" y="856"/>
                    <a:pt x="1173" y="851"/>
                    <a:pt x="1171" y="847"/>
                  </a:cubicBezTo>
                  <a:cubicBezTo>
                    <a:pt x="1170" y="845"/>
                    <a:pt x="1174" y="837"/>
                    <a:pt x="1175" y="835"/>
                  </a:cubicBezTo>
                  <a:cubicBezTo>
                    <a:pt x="1176" y="832"/>
                    <a:pt x="1180" y="825"/>
                    <a:pt x="1179" y="821"/>
                  </a:cubicBezTo>
                  <a:cubicBezTo>
                    <a:pt x="1178" y="815"/>
                    <a:pt x="1176" y="808"/>
                    <a:pt x="1175" y="802"/>
                  </a:cubicBezTo>
                  <a:cubicBezTo>
                    <a:pt x="1174" y="797"/>
                    <a:pt x="1171" y="789"/>
                    <a:pt x="1171" y="785"/>
                  </a:cubicBezTo>
                  <a:cubicBezTo>
                    <a:pt x="1171" y="782"/>
                    <a:pt x="1175" y="778"/>
                    <a:pt x="1176" y="776"/>
                  </a:cubicBezTo>
                  <a:cubicBezTo>
                    <a:pt x="1184" y="762"/>
                    <a:pt x="1191" y="749"/>
                    <a:pt x="1199" y="735"/>
                  </a:cubicBezTo>
                  <a:cubicBezTo>
                    <a:pt x="1204" y="725"/>
                    <a:pt x="1210" y="723"/>
                    <a:pt x="1219" y="717"/>
                  </a:cubicBezTo>
                  <a:cubicBezTo>
                    <a:pt x="1224" y="714"/>
                    <a:pt x="1226" y="714"/>
                    <a:pt x="1227" y="708"/>
                  </a:cubicBezTo>
                  <a:cubicBezTo>
                    <a:pt x="1228" y="701"/>
                    <a:pt x="1229" y="694"/>
                    <a:pt x="1230" y="686"/>
                  </a:cubicBezTo>
                  <a:cubicBezTo>
                    <a:pt x="1232" y="678"/>
                    <a:pt x="1249" y="676"/>
                    <a:pt x="1252" y="668"/>
                  </a:cubicBezTo>
                  <a:cubicBezTo>
                    <a:pt x="1254" y="662"/>
                    <a:pt x="1255" y="654"/>
                    <a:pt x="1261" y="653"/>
                  </a:cubicBezTo>
                  <a:cubicBezTo>
                    <a:pt x="1263" y="652"/>
                    <a:pt x="1267" y="660"/>
                    <a:pt x="1271" y="659"/>
                  </a:cubicBezTo>
                  <a:cubicBezTo>
                    <a:pt x="1274" y="659"/>
                    <a:pt x="1278" y="656"/>
                    <a:pt x="1280" y="657"/>
                  </a:cubicBezTo>
                  <a:cubicBezTo>
                    <a:pt x="1281" y="658"/>
                    <a:pt x="1286" y="661"/>
                    <a:pt x="1287" y="661"/>
                  </a:cubicBezTo>
                  <a:cubicBezTo>
                    <a:pt x="1291" y="658"/>
                    <a:pt x="1296" y="655"/>
                    <a:pt x="1301" y="652"/>
                  </a:cubicBezTo>
                  <a:cubicBezTo>
                    <a:pt x="1309" y="648"/>
                    <a:pt x="1320" y="645"/>
                    <a:pt x="1330" y="643"/>
                  </a:cubicBezTo>
                  <a:cubicBezTo>
                    <a:pt x="1332" y="643"/>
                    <a:pt x="1336" y="642"/>
                    <a:pt x="1339" y="642"/>
                  </a:cubicBezTo>
                  <a:cubicBezTo>
                    <a:pt x="1341" y="643"/>
                    <a:pt x="1344" y="645"/>
                    <a:pt x="1346" y="645"/>
                  </a:cubicBezTo>
                  <a:cubicBezTo>
                    <a:pt x="1348" y="645"/>
                    <a:pt x="1351" y="642"/>
                    <a:pt x="1353" y="642"/>
                  </a:cubicBezTo>
                  <a:cubicBezTo>
                    <a:pt x="1355" y="641"/>
                    <a:pt x="1357" y="642"/>
                    <a:pt x="1359" y="642"/>
                  </a:cubicBezTo>
                  <a:cubicBezTo>
                    <a:pt x="1366" y="642"/>
                    <a:pt x="1370" y="643"/>
                    <a:pt x="1376" y="640"/>
                  </a:cubicBezTo>
                  <a:cubicBezTo>
                    <a:pt x="1380" y="637"/>
                    <a:pt x="1384" y="641"/>
                    <a:pt x="1389" y="643"/>
                  </a:cubicBezTo>
                  <a:cubicBezTo>
                    <a:pt x="1386" y="650"/>
                    <a:pt x="1385" y="651"/>
                    <a:pt x="1389" y="658"/>
                  </a:cubicBezTo>
                  <a:cubicBezTo>
                    <a:pt x="1391" y="661"/>
                    <a:pt x="1384" y="666"/>
                    <a:pt x="1381" y="669"/>
                  </a:cubicBezTo>
                  <a:cubicBezTo>
                    <a:pt x="1385" y="672"/>
                    <a:pt x="1390" y="678"/>
                    <a:pt x="1394" y="679"/>
                  </a:cubicBezTo>
                  <a:cubicBezTo>
                    <a:pt x="1402" y="682"/>
                    <a:pt x="1410" y="684"/>
                    <a:pt x="1418" y="686"/>
                  </a:cubicBezTo>
                  <a:cubicBezTo>
                    <a:pt x="1425" y="687"/>
                    <a:pt x="1423" y="694"/>
                    <a:pt x="1429" y="697"/>
                  </a:cubicBezTo>
                  <a:cubicBezTo>
                    <a:pt x="1434" y="699"/>
                    <a:pt x="1439" y="698"/>
                    <a:pt x="1444" y="702"/>
                  </a:cubicBezTo>
                  <a:cubicBezTo>
                    <a:pt x="1451" y="707"/>
                    <a:pt x="1455" y="708"/>
                    <a:pt x="1460" y="699"/>
                  </a:cubicBezTo>
                  <a:cubicBezTo>
                    <a:pt x="1461" y="697"/>
                    <a:pt x="1457" y="694"/>
                    <a:pt x="1458" y="692"/>
                  </a:cubicBezTo>
                  <a:cubicBezTo>
                    <a:pt x="1459" y="690"/>
                    <a:pt x="1461" y="685"/>
                    <a:pt x="1463" y="685"/>
                  </a:cubicBezTo>
                  <a:cubicBezTo>
                    <a:pt x="1470" y="683"/>
                    <a:pt x="1474" y="681"/>
                    <a:pt x="1482" y="684"/>
                  </a:cubicBezTo>
                  <a:cubicBezTo>
                    <a:pt x="1484" y="684"/>
                    <a:pt x="1482" y="688"/>
                    <a:pt x="1484" y="688"/>
                  </a:cubicBezTo>
                  <a:cubicBezTo>
                    <a:pt x="1488" y="689"/>
                    <a:pt x="1492" y="690"/>
                    <a:pt x="1495" y="690"/>
                  </a:cubicBezTo>
                  <a:cubicBezTo>
                    <a:pt x="1498" y="691"/>
                    <a:pt x="1498" y="692"/>
                    <a:pt x="1500" y="695"/>
                  </a:cubicBezTo>
                  <a:cubicBezTo>
                    <a:pt x="1501" y="697"/>
                    <a:pt x="1503" y="693"/>
                    <a:pt x="1505" y="694"/>
                  </a:cubicBezTo>
                  <a:cubicBezTo>
                    <a:pt x="1510" y="696"/>
                    <a:pt x="1516" y="697"/>
                    <a:pt x="1522" y="699"/>
                  </a:cubicBezTo>
                  <a:cubicBezTo>
                    <a:pt x="1528" y="701"/>
                    <a:pt x="1529" y="701"/>
                    <a:pt x="1535" y="698"/>
                  </a:cubicBezTo>
                  <a:cubicBezTo>
                    <a:pt x="1542" y="695"/>
                    <a:pt x="1543" y="694"/>
                    <a:pt x="1549" y="697"/>
                  </a:cubicBezTo>
                  <a:cubicBezTo>
                    <a:pt x="1557" y="701"/>
                    <a:pt x="1569" y="699"/>
                    <a:pt x="1573" y="689"/>
                  </a:cubicBezTo>
                  <a:cubicBezTo>
                    <a:pt x="1575" y="683"/>
                    <a:pt x="1586" y="664"/>
                    <a:pt x="1582" y="658"/>
                  </a:cubicBezTo>
                  <a:cubicBezTo>
                    <a:pt x="1579" y="654"/>
                    <a:pt x="1585" y="645"/>
                    <a:pt x="1584" y="643"/>
                  </a:cubicBezTo>
                  <a:cubicBezTo>
                    <a:pt x="1582" y="642"/>
                    <a:pt x="1580" y="644"/>
                    <a:pt x="1579" y="645"/>
                  </a:cubicBezTo>
                  <a:cubicBezTo>
                    <a:pt x="1577" y="647"/>
                    <a:pt x="1575" y="643"/>
                    <a:pt x="1573" y="644"/>
                  </a:cubicBezTo>
                  <a:cubicBezTo>
                    <a:pt x="1571" y="644"/>
                    <a:pt x="1569" y="649"/>
                    <a:pt x="1567" y="650"/>
                  </a:cubicBezTo>
                  <a:cubicBezTo>
                    <a:pt x="1565" y="651"/>
                    <a:pt x="1561" y="650"/>
                    <a:pt x="1559" y="650"/>
                  </a:cubicBezTo>
                  <a:cubicBezTo>
                    <a:pt x="1554" y="650"/>
                    <a:pt x="1552" y="645"/>
                    <a:pt x="1547" y="644"/>
                  </a:cubicBezTo>
                  <a:cubicBezTo>
                    <a:pt x="1544" y="644"/>
                    <a:pt x="1541" y="642"/>
                    <a:pt x="1540" y="645"/>
                  </a:cubicBezTo>
                  <a:cubicBezTo>
                    <a:pt x="1539" y="649"/>
                    <a:pt x="1539" y="649"/>
                    <a:pt x="1535" y="650"/>
                  </a:cubicBezTo>
                  <a:cubicBezTo>
                    <a:pt x="1531" y="651"/>
                    <a:pt x="1525" y="645"/>
                    <a:pt x="1522" y="643"/>
                  </a:cubicBezTo>
                  <a:cubicBezTo>
                    <a:pt x="1516" y="640"/>
                    <a:pt x="1506" y="624"/>
                    <a:pt x="1512" y="617"/>
                  </a:cubicBezTo>
                  <a:cubicBezTo>
                    <a:pt x="1510" y="617"/>
                    <a:pt x="1508" y="617"/>
                    <a:pt x="1506" y="617"/>
                  </a:cubicBezTo>
                  <a:cubicBezTo>
                    <a:pt x="1505" y="610"/>
                    <a:pt x="1514" y="609"/>
                    <a:pt x="1518" y="609"/>
                  </a:cubicBezTo>
                  <a:cubicBezTo>
                    <a:pt x="1525" y="608"/>
                    <a:pt x="1529" y="608"/>
                    <a:pt x="1535" y="605"/>
                  </a:cubicBezTo>
                  <a:cubicBezTo>
                    <a:pt x="1533" y="604"/>
                    <a:pt x="1531" y="603"/>
                    <a:pt x="1529" y="602"/>
                  </a:cubicBezTo>
                  <a:cubicBezTo>
                    <a:pt x="1530" y="598"/>
                    <a:pt x="1537" y="600"/>
                    <a:pt x="1541" y="600"/>
                  </a:cubicBezTo>
                  <a:cubicBezTo>
                    <a:pt x="1547" y="601"/>
                    <a:pt x="1547" y="599"/>
                    <a:pt x="1552" y="596"/>
                  </a:cubicBezTo>
                  <a:cubicBezTo>
                    <a:pt x="1555" y="594"/>
                    <a:pt x="1559" y="591"/>
                    <a:pt x="1563" y="591"/>
                  </a:cubicBezTo>
                  <a:cubicBezTo>
                    <a:pt x="1568" y="592"/>
                    <a:pt x="1572" y="593"/>
                    <a:pt x="1577" y="591"/>
                  </a:cubicBezTo>
                  <a:cubicBezTo>
                    <a:pt x="1576" y="593"/>
                    <a:pt x="1578" y="595"/>
                    <a:pt x="1580" y="596"/>
                  </a:cubicBezTo>
                  <a:cubicBezTo>
                    <a:pt x="1583" y="597"/>
                    <a:pt x="1582" y="593"/>
                    <a:pt x="1585" y="598"/>
                  </a:cubicBezTo>
                  <a:cubicBezTo>
                    <a:pt x="1586" y="599"/>
                    <a:pt x="1595" y="601"/>
                    <a:pt x="1598" y="602"/>
                  </a:cubicBezTo>
                  <a:cubicBezTo>
                    <a:pt x="1603" y="604"/>
                    <a:pt x="1606" y="601"/>
                    <a:pt x="1611" y="601"/>
                  </a:cubicBezTo>
                  <a:cubicBezTo>
                    <a:pt x="1617" y="602"/>
                    <a:pt x="1621" y="600"/>
                    <a:pt x="1625" y="597"/>
                  </a:cubicBezTo>
                  <a:cubicBezTo>
                    <a:pt x="1629" y="595"/>
                    <a:pt x="1627" y="588"/>
                    <a:pt x="1625" y="585"/>
                  </a:cubicBezTo>
                  <a:cubicBezTo>
                    <a:pt x="1621" y="581"/>
                    <a:pt x="1617" y="580"/>
                    <a:pt x="1613" y="576"/>
                  </a:cubicBezTo>
                  <a:cubicBezTo>
                    <a:pt x="1609" y="573"/>
                    <a:pt x="1606" y="568"/>
                    <a:pt x="1600" y="567"/>
                  </a:cubicBezTo>
                  <a:cubicBezTo>
                    <a:pt x="1600" y="567"/>
                    <a:pt x="1595" y="564"/>
                    <a:pt x="1595" y="564"/>
                  </a:cubicBezTo>
                  <a:cubicBezTo>
                    <a:pt x="1592" y="562"/>
                    <a:pt x="1590" y="560"/>
                    <a:pt x="1588" y="559"/>
                  </a:cubicBezTo>
                  <a:cubicBezTo>
                    <a:pt x="1589" y="558"/>
                    <a:pt x="1590" y="556"/>
                    <a:pt x="1590" y="556"/>
                  </a:cubicBezTo>
                  <a:cubicBezTo>
                    <a:pt x="1592" y="557"/>
                    <a:pt x="1594" y="557"/>
                    <a:pt x="1596" y="558"/>
                  </a:cubicBezTo>
                  <a:cubicBezTo>
                    <a:pt x="1594" y="551"/>
                    <a:pt x="1598" y="549"/>
                    <a:pt x="1603" y="549"/>
                  </a:cubicBezTo>
                  <a:cubicBezTo>
                    <a:pt x="1601" y="547"/>
                    <a:pt x="1598" y="546"/>
                    <a:pt x="1597" y="543"/>
                  </a:cubicBezTo>
                  <a:cubicBezTo>
                    <a:pt x="1599" y="543"/>
                    <a:pt x="1601" y="543"/>
                    <a:pt x="1603" y="543"/>
                  </a:cubicBezTo>
                  <a:cubicBezTo>
                    <a:pt x="1601" y="538"/>
                    <a:pt x="1607" y="542"/>
                    <a:pt x="1608" y="539"/>
                  </a:cubicBezTo>
                  <a:cubicBezTo>
                    <a:pt x="1609" y="535"/>
                    <a:pt x="1604" y="537"/>
                    <a:pt x="1603" y="537"/>
                  </a:cubicBezTo>
                  <a:cubicBezTo>
                    <a:pt x="1598" y="538"/>
                    <a:pt x="1592" y="538"/>
                    <a:pt x="1589" y="543"/>
                  </a:cubicBezTo>
                  <a:cubicBezTo>
                    <a:pt x="1589" y="542"/>
                    <a:pt x="1589" y="542"/>
                    <a:pt x="1589" y="541"/>
                  </a:cubicBezTo>
                  <a:cubicBezTo>
                    <a:pt x="1583" y="542"/>
                    <a:pt x="1581" y="543"/>
                    <a:pt x="1577" y="547"/>
                  </a:cubicBezTo>
                  <a:cubicBezTo>
                    <a:pt x="1577" y="547"/>
                    <a:pt x="1577" y="546"/>
                    <a:pt x="1578" y="545"/>
                  </a:cubicBezTo>
                  <a:cubicBezTo>
                    <a:pt x="1572" y="545"/>
                    <a:pt x="1575" y="552"/>
                    <a:pt x="1577" y="555"/>
                  </a:cubicBezTo>
                  <a:cubicBezTo>
                    <a:pt x="1580" y="558"/>
                    <a:pt x="1584" y="556"/>
                    <a:pt x="1589" y="556"/>
                  </a:cubicBezTo>
                  <a:cubicBezTo>
                    <a:pt x="1586" y="562"/>
                    <a:pt x="1582" y="558"/>
                    <a:pt x="1578" y="560"/>
                  </a:cubicBezTo>
                  <a:cubicBezTo>
                    <a:pt x="1574" y="562"/>
                    <a:pt x="1567" y="569"/>
                    <a:pt x="1563" y="565"/>
                  </a:cubicBezTo>
                  <a:cubicBezTo>
                    <a:pt x="1565" y="558"/>
                    <a:pt x="1562" y="559"/>
                    <a:pt x="1556" y="556"/>
                  </a:cubicBezTo>
                  <a:cubicBezTo>
                    <a:pt x="1559" y="555"/>
                    <a:pt x="1570" y="551"/>
                    <a:pt x="1563" y="548"/>
                  </a:cubicBezTo>
                  <a:cubicBezTo>
                    <a:pt x="1560" y="547"/>
                    <a:pt x="1557" y="548"/>
                    <a:pt x="1555" y="548"/>
                  </a:cubicBezTo>
                  <a:cubicBezTo>
                    <a:pt x="1553" y="548"/>
                    <a:pt x="1551" y="545"/>
                    <a:pt x="1549" y="544"/>
                  </a:cubicBezTo>
                  <a:cubicBezTo>
                    <a:pt x="1552" y="544"/>
                    <a:pt x="1556" y="546"/>
                    <a:pt x="1558" y="543"/>
                  </a:cubicBezTo>
                  <a:cubicBezTo>
                    <a:pt x="1555" y="544"/>
                    <a:pt x="1546" y="540"/>
                    <a:pt x="1544" y="543"/>
                  </a:cubicBezTo>
                  <a:cubicBezTo>
                    <a:pt x="1542" y="545"/>
                    <a:pt x="1535" y="550"/>
                    <a:pt x="1535" y="554"/>
                  </a:cubicBezTo>
                  <a:cubicBezTo>
                    <a:pt x="1534" y="556"/>
                    <a:pt x="1534" y="560"/>
                    <a:pt x="1533" y="562"/>
                  </a:cubicBezTo>
                  <a:cubicBezTo>
                    <a:pt x="1532" y="563"/>
                    <a:pt x="1528" y="563"/>
                    <a:pt x="1528" y="565"/>
                  </a:cubicBezTo>
                  <a:cubicBezTo>
                    <a:pt x="1526" y="571"/>
                    <a:pt x="1527" y="576"/>
                    <a:pt x="1522" y="579"/>
                  </a:cubicBezTo>
                  <a:cubicBezTo>
                    <a:pt x="1517" y="582"/>
                    <a:pt x="1518" y="588"/>
                    <a:pt x="1520" y="593"/>
                  </a:cubicBezTo>
                  <a:cubicBezTo>
                    <a:pt x="1522" y="595"/>
                    <a:pt x="1530" y="599"/>
                    <a:pt x="1529" y="600"/>
                  </a:cubicBezTo>
                  <a:cubicBezTo>
                    <a:pt x="1528" y="604"/>
                    <a:pt x="1521" y="599"/>
                    <a:pt x="1518" y="602"/>
                  </a:cubicBezTo>
                  <a:cubicBezTo>
                    <a:pt x="1514" y="605"/>
                    <a:pt x="1510" y="609"/>
                    <a:pt x="1507" y="613"/>
                  </a:cubicBezTo>
                  <a:cubicBezTo>
                    <a:pt x="1506" y="608"/>
                    <a:pt x="1508" y="608"/>
                    <a:pt x="1511" y="606"/>
                  </a:cubicBezTo>
                  <a:cubicBezTo>
                    <a:pt x="1509" y="605"/>
                    <a:pt x="1507" y="605"/>
                    <a:pt x="1504" y="604"/>
                  </a:cubicBezTo>
                  <a:cubicBezTo>
                    <a:pt x="1500" y="602"/>
                    <a:pt x="1498" y="603"/>
                    <a:pt x="1494" y="602"/>
                  </a:cubicBezTo>
                  <a:cubicBezTo>
                    <a:pt x="1492" y="602"/>
                    <a:pt x="1490" y="603"/>
                    <a:pt x="1488" y="604"/>
                  </a:cubicBezTo>
                  <a:cubicBezTo>
                    <a:pt x="1487" y="605"/>
                    <a:pt x="1489" y="608"/>
                    <a:pt x="1488" y="608"/>
                  </a:cubicBezTo>
                  <a:cubicBezTo>
                    <a:pt x="1485" y="611"/>
                    <a:pt x="1483" y="609"/>
                    <a:pt x="1480" y="607"/>
                  </a:cubicBezTo>
                  <a:cubicBezTo>
                    <a:pt x="1477" y="610"/>
                    <a:pt x="1480" y="613"/>
                    <a:pt x="1482" y="616"/>
                  </a:cubicBezTo>
                  <a:cubicBezTo>
                    <a:pt x="1485" y="621"/>
                    <a:pt x="1485" y="620"/>
                    <a:pt x="1481" y="624"/>
                  </a:cubicBezTo>
                  <a:cubicBezTo>
                    <a:pt x="1486" y="627"/>
                    <a:pt x="1491" y="629"/>
                    <a:pt x="1490" y="636"/>
                  </a:cubicBezTo>
                  <a:cubicBezTo>
                    <a:pt x="1487" y="633"/>
                    <a:pt x="1485" y="631"/>
                    <a:pt x="1482" y="634"/>
                  </a:cubicBezTo>
                  <a:cubicBezTo>
                    <a:pt x="1486" y="635"/>
                    <a:pt x="1486" y="638"/>
                    <a:pt x="1484" y="640"/>
                  </a:cubicBezTo>
                  <a:cubicBezTo>
                    <a:pt x="1481" y="642"/>
                    <a:pt x="1482" y="643"/>
                    <a:pt x="1483" y="647"/>
                  </a:cubicBezTo>
                  <a:cubicBezTo>
                    <a:pt x="1480" y="646"/>
                    <a:pt x="1478" y="647"/>
                    <a:pt x="1476" y="643"/>
                  </a:cubicBezTo>
                  <a:cubicBezTo>
                    <a:pt x="1475" y="640"/>
                    <a:pt x="1473" y="641"/>
                    <a:pt x="1471" y="643"/>
                  </a:cubicBezTo>
                  <a:cubicBezTo>
                    <a:pt x="1469" y="635"/>
                    <a:pt x="1467" y="634"/>
                    <a:pt x="1473" y="629"/>
                  </a:cubicBezTo>
                  <a:cubicBezTo>
                    <a:pt x="1467" y="629"/>
                    <a:pt x="1467" y="628"/>
                    <a:pt x="1464" y="622"/>
                  </a:cubicBezTo>
                  <a:cubicBezTo>
                    <a:pt x="1461" y="619"/>
                    <a:pt x="1460" y="614"/>
                    <a:pt x="1457" y="612"/>
                  </a:cubicBezTo>
                  <a:cubicBezTo>
                    <a:pt x="1452" y="608"/>
                    <a:pt x="1454" y="605"/>
                    <a:pt x="1455" y="598"/>
                  </a:cubicBezTo>
                  <a:cubicBezTo>
                    <a:pt x="1455" y="592"/>
                    <a:pt x="1453" y="592"/>
                    <a:pt x="1449" y="588"/>
                  </a:cubicBezTo>
                  <a:cubicBezTo>
                    <a:pt x="1443" y="584"/>
                    <a:pt x="1436" y="577"/>
                    <a:pt x="1428" y="576"/>
                  </a:cubicBezTo>
                  <a:cubicBezTo>
                    <a:pt x="1426" y="576"/>
                    <a:pt x="1422" y="570"/>
                    <a:pt x="1421" y="568"/>
                  </a:cubicBezTo>
                  <a:cubicBezTo>
                    <a:pt x="1420" y="562"/>
                    <a:pt x="1419" y="560"/>
                    <a:pt x="1415" y="557"/>
                  </a:cubicBezTo>
                  <a:cubicBezTo>
                    <a:pt x="1412" y="563"/>
                    <a:pt x="1410" y="560"/>
                    <a:pt x="1409" y="555"/>
                  </a:cubicBezTo>
                  <a:cubicBezTo>
                    <a:pt x="1408" y="551"/>
                    <a:pt x="1409" y="552"/>
                    <a:pt x="1404" y="553"/>
                  </a:cubicBezTo>
                  <a:cubicBezTo>
                    <a:pt x="1400" y="555"/>
                    <a:pt x="1397" y="555"/>
                    <a:pt x="1400" y="561"/>
                  </a:cubicBezTo>
                  <a:cubicBezTo>
                    <a:pt x="1401" y="562"/>
                    <a:pt x="1397" y="567"/>
                    <a:pt x="1401" y="569"/>
                  </a:cubicBezTo>
                  <a:cubicBezTo>
                    <a:pt x="1403" y="572"/>
                    <a:pt x="1408" y="574"/>
                    <a:pt x="1410" y="577"/>
                  </a:cubicBezTo>
                  <a:cubicBezTo>
                    <a:pt x="1412" y="580"/>
                    <a:pt x="1412" y="584"/>
                    <a:pt x="1415" y="587"/>
                  </a:cubicBezTo>
                  <a:cubicBezTo>
                    <a:pt x="1418" y="590"/>
                    <a:pt x="1420" y="592"/>
                    <a:pt x="1424" y="592"/>
                  </a:cubicBezTo>
                  <a:cubicBezTo>
                    <a:pt x="1427" y="592"/>
                    <a:pt x="1432" y="592"/>
                    <a:pt x="1427" y="596"/>
                  </a:cubicBezTo>
                  <a:cubicBezTo>
                    <a:pt x="1431" y="599"/>
                    <a:pt x="1451" y="607"/>
                    <a:pt x="1446" y="614"/>
                  </a:cubicBezTo>
                  <a:cubicBezTo>
                    <a:pt x="1444" y="613"/>
                    <a:pt x="1438" y="605"/>
                    <a:pt x="1436" y="607"/>
                  </a:cubicBezTo>
                  <a:cubicBezTo>
                    <a:pt x="1433" y="609"/>
                    <a:pt x="1433" y="610"/>
                    <a:pt x="1432" y="613"/>
                  </a:cubicBezTo>
                  <a:cubicBezTo>
                    <a:pt x="1432" y="616"/>
                    <a:pt x="1434" y="616"/>
                    <a:pt x="1436" y="617"/>
                  </a:cubicBezTo>
                  <a:cubicBezTo>
                    <a:pt x="1441" y="622"/>
                    <a:pt x="1432" y="623"/>
                    <a:pt x="1432" y="626"/>
                  </a:cubicBezTo>
                  <a:cubicBezTo>
                    <a:pt x="1433" y="630"/>
                    <a:pt x="1425" y="636"/>
                    <a:pt x="1425" y="630"/>
                  </a:cubicBezTo>
                  <a:cubicBezTo>
                    <a:pt x="1421" y="632"/>
                    <a:pt x="1420" y="637"/>
                    <a:pt x="1422" y="641"/>
                  </a:cubicBezTo>
                  <a:cubicBezTo>
                    <a:pt x="1424" y="645"/>
                    <a:pt x="1416" y="646"/>
                    <a:pt x="1415" y="643"/>
                  </a:cubicBezTo>
                  <a:cubicBezTo>
                    <a:pt x="1414" y="637"/>
                    <a:pt x="1395" y="638"/>
                    <a:pt x="1402" y="630"/>
                  </a:cubicBezTo>
                  <a:cubicBezTo>
                    <a:pt x="1403" y="631"/>
                    <a:pt x="1414" y="632"/>
                    <a:pt x="1416" y="631"/>
                  </a:cubicBezTo>
                  <a:cubicBezTo>
                    <a:pt x="1419" y="631"/>
                    <a:pt x="1423" y="631"/>
                    <a:pt x="1426" y="629"/>
                  </a:cubicBezTo>
                  <a:cubicBezTo>
                    <a:pt x="1428" y="628"/>
                    <a:pt x="1426" y="626"/>
                    <a:pt x="1429" y="624"/>
                  </a:cubicBezTo>
                  <a:cubicBezTo>
                    <a:pt x="1430" y="624"/>
                    <a:pt x="1426" y="612"/>
                    <a:pt x="1425" y="612"/>
                  </a:cubicBezTo>
                  <a:cubicBezTo>
                    <a:pt x="1423" y="611"/>
                    <a:pt x="1419" y="611"/>
                    <a:pt x="1420" y="609"/>
                  </a:cubicBezTo>
                  <a:cubicBezTo>
                    <a:pt x="1420" y="606"/>
                    <a:pt x="1417" y="605"/>
                    <a:pt x="1415" y="606"/>
                  </a:cubicBezTo>
                  <a:cubicBezTo>
                    <a:pt x="1415" y="603"/>
                    <a:pt x="1410" y="599"/>
                    <a:pt x="1408" y="599"/>
                  </a:cubicBezTo>
                  <a:cubicBezTo>
                    <a:pt x="1404" y="600"/>
                    <a:pt x="1401" y="596"/>
                    <a:pt x="1398" y="593"/>
                  </a:cubicBezTo>
                  <a:cubicBezTo>
                    <a:pt x="1393" y="588"/>
                    <a:pt x="1386" y="585"/>
                    <a:pt x="1385" y="579"/>
                  </a:cubicBezTo>
                  <a:cubicBezTo>
                    <a:pt x="1383" y="572"/>
                    <a:pt x="1383" y="572"/>
                    <a:pt x="1378" y="569"/>
                  </a:cubicBezTo>
                  <a:cubicBezTo>
                    <a:pt x="1375" y="567"/>
                    <a:pt x="1371" y="566"/>
                    <a:pt x="1369" y="569"/>
                  </a:cubicBezTo>
                  <a:cubicBezTo>
                    <a:pt x="1368" y="570"/>
                    <a:pt x="1353" y="581"/>
                    <a:pt x="1351" y="581"/>
                  </a:cubicBezTo>
                  <a:cubicBezTo>
                    <a:pt x="1346" y="579"/>
                    <a:pt x="1341" y="578"/>
                    <a:pt x="1336" y="576"/>
                  </a:cubicBezTo>
                  <a:cubicBezTo>
                    <a:pt x="1334" y="575"/>
                    <a:pt x="1330" y="580"/>
                    <a:pt x="1328" y="582"/>
                  </a:cubicBezTo>
                  <a:cubicBezTo>
                    <a:pt x="1327" y="583"/>
                    <a:pt x="1330" y="591"/>
                    <a:pt x="1328" y="593"/>
                  </a:cubicBezTo>
                  <a:cubicBezTo>
                    <a:pt x="1326" y="596"/>
                    <a:pt x="1319" y="598"/>
                    <a:pt x="1317" y="599"/>
                  </a:cubicBezTo>
                  <a:cubicBezTo>
                    <a:pt x="1309" y="603"/>
                    <a:pt x="1306" y="610"/>
                    <a:pt x="1301" y="618"/>
                  </a:cubicBezTo>
                  <a:cubicBezTo>
                    <a:pt x="1300" y="620"/>
                    <a:pt x="1306" y="623"/>
                    <a:pt x="1303" y="627"/>
                  </a:cubicBezTo>
                  <a:cubicBezTo>
                    <a:pt x="1301" y="629"/>
                    <a:pt x="1296" y="633"/>
                    <a:pt x="1298" y="636"/>
                  </a:cubicBezTo>
                  <a:cubicBezTo>
                    <a:pt x="1296" y="636"/>
                    <a:pt x="1292" y="637"/>
                    <a:pt x="1291" y="638"/>
                  </a:cubicBezTo>
                  <a:cubicBezTo>
                    <a:pt x="1290" y="640"/>
                    <a:pt x="1288" y="644"/>
                    <a:pt x="1287" y="644"/>
                  </a:cubicBezTo>
                  <a:cubicBezTo>
                    <a:pt x="1281" y="645"/>
                    <a:pt x="1276" y="645"/>
                    <a:pt x="1271" y="644"/>
                  </a:cubicBezTo>
                  <a:cubicBezTo>
                    <a:pt x="1267" y="644"/>
                    <a:pt x="1264" y="650"/>
                    <a:pt x="1261" y="651"/>
                  </a:cubicBezTo>
                  <a:cubicBezTo>
                    <a:pt x="1257" y="652"/>
                    <a:pt x="1251" y="645"/>
                    <a:pt x="1255" y="642"/>
                  </a:cubicBezTo>
                  <a:cubicBezTo>
                    <a:pt x="1252" y="644"/>
                    <a:pt x="1250" y="637"/>
                    <a:pt x="1245" y="640"/>
                  </a:cubicBezTo>
                  <a:cubicBezTo>
                    <a:pt x="1241" y="642"/>
                    <a:pt x="1238" y="639"/>
                    <a:pt x="1234" y="642"/>
                  </a:cubicBezTo>
                  <a:cubicBezTo>
                    <a:pt x="1235" y="639"/>
                    <a:pt x="1236" y="636"/>
                    <a:pt x="1235" y="633"/>
                  </a:cubicBezTo>
                  <a:cubicBezTo>
                    <a:pt x="1235" y="631"/>
                    <a:pt x="1235" y="629"/>
                    <a:pt x="1235" y="628"/>
                  </a:cubicBezTo>
                  <a:cubicBezTo>
                    <a:pt x="1235" y="626"/>
                    <a:pt x="1233" y="628"/>
                    <a:pt x="1232" y="627"/>
                  </a:cubicBezTo>
                  <a:cubicBezTo>
                    <a:pt x="1229" y="623"/>
                    <a:pt x="1232" y="621"/>
                    <a:pt x="1233" y="616"/>
                  </a:cubicBezTo>
                  <a:cubicBezTo>
                    <a:pt x="1234" y="611"/>
                    <a:pt x="1238" y="603"/>
                    <a:pt x="1236" y="599"/>
                  </a:cubicBezTo>
                  <a:cubicBezTo>
                    <a:pt x="1234" y="594"/>
                    <a:pt x="1235" y="589"/>
                    <a:pt x="1236" y="584"/>
                  </a:cubicBezTo>
                  <a:cubicBezTo>
                    <a:pt x="1233" y="587"/>
                    <a:pt x="1231" y="582"/>
                    <a:pt x="1232" y="580"/>
                  </a:cubicBezTo>
                  <a:cubicBezTo>
                    <a:pt x="1233" y="577"/>
                    <a:pt x="1238" y="577"/>
                    <a:pt x="1240" y="577"/>
                  </a:cubicBezTo>
                  <a:cubicBezTo>
                    <a:pt x="1240" y="576"/>
                    <a:pt x="1240" y="576"/>
                    <a:pt x="1239" y="575"/>
                  </a:cubicBezTo>
                  <a:cubicBezTo>
                    <a:pt x="1244" y="571"/>
                    <a:pt x="1246" y="577"/>
                    <a:pt x="1250" y="576"/>
                  </a:cubicBezTo>
                  <a:cubicBezTo>
                    <a:pt x="1256" y="574"/>
                    <a:pt x="1259" y="574"/>
                    <a:pt x="1264" y="576"/>
                  </a:cubicBezTo>
                  <a:cubicBezTo>
                    <a:pt x="1269" y="577"/>
                    <a:pt x="1273" y="575"/>
                    <a:pt x="1277" y="576"/>
                  </a:cubicBezTo>
                  <a:cubicBezTo>
                    <a:pt x="1280" y="577"/>
                    <a:pt x="1285" y="578"/>
                    <a:pt x="1288" y="578"/>
                  </a:cubicBezTo>
                  <a:cubicBezTo>
                    <a:pt x="1296" y="576"/>
                    <a:pt x="1295" y="560"/>
                    <a:pt x="1295" y="554"/>
                  </a:cubicBezTo>
                  <a:cubicBezTo>
                    <a:pt x="1295" y="548"/>
                    <a:pt x="1296" y="546"/>
                    <a:pt x="1290" y="544"/>
                  </a:cubicBezTo>
                  <a:cubicBezTo>
                    <a:pt x="1287" y="543"/>
                    <a:pt x="1286" y="537"/>
                    <a:pt x="1287" y="536"/>
                  </a:cubicBezTo>
                  <a:cubicBezTo>
                    <a:pt x="1284" y="536"/>
                    <a:pt x="1285" y="534"/>
                    <a:pt x="1284" y="534"/>
                  </a:cubicBezTo>
                  <a:cubicBezTo>
                    <a:pt x="1283" y="533"/>
                    <a:pt x="1279" y="533"/>
                    <a:pt x="1279" y="533"/>
                  </a:cubicBezTo>
                  <a:cubicBezTo>
                    <a:pt x="1276" y="531"/>
                    <a:pt x="1275" y="529"/>
                    <a:pt x="1272" y="530"/>
                  </a:cubicBezTo>
                  <a:cubicBezTo>
                    <a:pt x="1270" y="530"/>
                    <a:pt x="1269" y="530"/>
                    <a:pt x="1267" y="527"/>
                  </a:cubicBezTo>
                  <a:cubicBezTo>
                    <a:pt x="1268" y="527"/>
                    <a:pt x="1269" y="527"/>
                    <a:pt x="1270" y="526"/>
                  </a:cubicBezTo>
                  <a:cubicBezTo>
                    <a:pt x="1268" y="525"/>
                    <a:pt x="1267" y="524"/>
                    <a:pt x="1267" y="522"/>
                  </a:cubicBezTo>
                  <a:cubicBezTo>
                    <a:pt x="1270" y="521"/>
                    <a:pt x="1274" y="522"/>
                    <a:pt x="1277" y="520"/>
                  </a:cubicBezTo>
                  <a:cubicBezTo>
                    <a:pt x="1283" y="516"/>
                    <a:pt x="1279" y="523"/>
                    <a:pt x="1283" y="522"/>
                  </a:cubicBezTo>
                  <a:cubicBezTo>
                    <a:pt x="1285" y="522"/>
                    <a:pt x="1292" y="521"/>
                    <a:pt x="1292" y="519"/>
                  </a:cubicBezTo>
                  <a:cubicBezTo>
                    <a:pt x="1291" y="515"/>
                    <a:pt x="1290" y="512"/>
                    <a:pt x="1289" y="509"/>
                  </a:cubicBezTo>
                  <a:cubicBezTo>
                    <a:pt x="1290" y="509"/>
                    <a:pt x="1293" y="509"/>
                    <a:pt x="1294" y="511"/>
                  </a:cubicBezTo>
                  <a:cubicBezTo>
                    <a:pt x="1295" y="513"/>
                    <a:pt x="1294" y="513"/>
                    <a:pt x="1297" y="513"/>
                  </a:cubicBezTo>
                  <a:cubicBezTo>
                    <a:pt x="1301" y="514"/>
                    <a:pt x="1303" y="514"/>
                    <a:pt x="1307" y="512"/>
                  </a:cubicBezTo>
                  <a:cubicBezTo>
                    <a:pt x="1306" y="512"/>
                    <a:pt x="1305" y="511"/>
                    <a:pt x="1304" y="511"/>
                  </a:cubicBezTo>
                  <a:cubicBezTo>
                    <a:pt x="1307" y="508"/>
                    <a:pt x="1311" y="507"/>
                    <a:pt x="1314" y="505"/>
                  </a:cubicBezTo>
                  <a:cubicBezTo>
                    <a:pt x="1319" y="503"/>
                    <a:pt x="1314" y="500"/>
                    <a:pt x="1316" y="496"/>
                  </a:cubicBezTo>
                  <a:cubicBezTo>
                    <a:pt x="1317" y="495"/>
                    <a:pt x="1324" y="493"/>
                    <a:pt x="1326" y="492"/>
                  </a:cubicBezTo>
                  <a:cubicBezTo>
                    <a:pt x="1330" y="490"/>
                    <a:pt x="1332" y="490"/>
                    <a:pt x="1336" y="491"/>
                  </a:cubicBezTo>
                  <a:cubicBezTo>
                    <a:pt x="1335" y="490"/>
                    <a:pt x="1331" y="490"/>
                    <a:pt x="1331" y="488"/>
                  </a:cubicBezTo>
                  <a:cubicBezTo>
                    <a:pt x="1331" y="488"/>
                    <a:pt x="1335" y="487"/>
                    <a:pt x="1335" y="487"/>
                  </a:cubicBezTo>
                  <a:cubicBezTo>
                    <a:pt x="1336" y="486"/>
                    <a:pt x="1335" y="485"/>
                    <a:pt x="1336" y="484"/>
                  </a:cubicBezTo>
                  <a:cubicBezTo>
                    <a:pt x="1338" y="480"/>
                    <a:pt x="1339" y="478"/>
                    <a:pt x="1340" y="474"/>
                  </a:cubicBezTo>
                  <a:cubicBezTo>
                    <a:pt x="1340" y="472"/>
                    <a:pt x="1343" y="473"/>
                    <a:pt x="1345" y="471"/>
                  </a:cubicBezTo>
                  <a:cubicBezTo>
                    <a:pt x="1349" y="466"/>
                    <a:pt x="1353" y="469"/>
                    <a:pt x="1358" y="468"/>
                  </a:cubicBezTo>
                  <a:cubicBezTo>
                    <a:pt x="1359" y="467"/>
                    <a:pt x="1358" y="465"/>
                    <a:pt x="1359" y="465"/>
                  </a:cubicBezTo>
                  <a:cubicBezTo>
                    <a:pt x="1361" y="465"/>
                    <a:pt x="1362" y="464"/>
                    <a:pt x="1363" y="464"/>
                  </a:cubicBezTo>
                  <a:cubicBezTo>
                    <a:pt x="1365" y="464"/>
                    <a:pt x="1368" y="465"/>
                    <a:pt x="1370" y="465"/>
                  </a:cubicBezTo>
                  <a:cubicBezTo>
                    <a:pt x="1369" y="461"/>
                    <a:pt x="1372" y="462"/>
                    <a:pt x="1375" y="462"/>
                  </a:cubicBezTo>
                  <a:cubicBezTo>
                    <a:pt x="1374" y="461"/>
                    <a:pt x="1369" y="457"/>
                    <a:pt x="1371" y="456"/>
                  </a:cubicBezTo>
                  <a:cubicBezTo>
                    <a:pt x="1375" y="453"/>
                    <a:pt x="1372" y="453"/>
                    <a:pt x="1371" y="450"/>
                  </a:cubicBezTo>
                  <a:cubicBezTo>
                    <a:pt x="1370" y="446"/>
                    <a:pt x="1372" y="444"/>
                    <a:pt x="1369" y="442"/>
                  </a:cubicBezTo>
                  <a:cubicBezTo>
                    <a:pt x="1366" y="440"/>
                    <a:pt x="1367" y="438"/>
                    <a:pt x="1367" y="435"/>
                  </a:cubicBezTo>
                  <a:cubicBezTo>
                    <a:pt x="1366" y="429"/>
                    <a:pt x="1368" y="423"/>
                    <a:pt x="1374" y="423"/>
                  </a:cubicBezTo>
                  <a:cubicBezTo>
                    <a:pt x="1378" y="422"/>
                    <a:pt x="1382" y="418"/>
                    <a:pt x="1386" y="415"/>
                  </a:cubicBezTo>
                  <a:cubicBezTo>
                    <a:pt x="1383" y="420"/>
                    <a:pt x="1382" y="429"/>
                    <a:pt x="1388" y="431"/>
                  </a:cubicBezTo>
                  <a:cubicBezTo>
                    <a:pt x="1384" y="437"/>
                    <a:pt x="1377" y="439"/>
                    <a:pt x="1378" y="447"/>
                  </a:cubicBezTo>
                  <a:cubicBezTo>
                    <a:pt x="1379" y="453"/>
                    <a:pt x="1385" y="458"/>
                    <a:pt x="1391" y="456"/>
                  </a:cubicBezTo>
                  <a:cubicBezTo>
                    <a:pt x="1390" y="457"/>
                    <a:pt x="1389" y="459"/>
                    <a:pt x="1388" y="461"/>
                  </a:cubicBezTo>
                  <a:cubicBezTo>
                    <a:pt x="1394" y="464"/>
                    <a:pt x="1398" y="456"/>
                    <a:pt x="1403" y="456"/>
                  </a:cubicBezTo>
                  <a:cubicBezTo>
                    <a:pt x="1405" y="455"/>
                    <a:pt x="1409" y="458"/>
                    <a:pt x="1410" y="460"/>
                  </a:cubicBezTo>
                  <a:cubicBezTo>
                    <a:pt x="1411" y="463"/>
                    <a:pt x="1414" y="464"/>
                    <a:pt x="1417" y="465"/>
                  </a:cubicBezTo>
                  <a:cubicBezTo>
                    <a:pt x="1417" y="465"/>
                    <a:pt x="1417" y="463"/>
                    <a:pt x="1417" y="462"/>
                  </a:cubicBezTo>
                  <a:cubicBezTo>
                    <a:pt x="1416" y="462"/>
                    <a:pt x="1414" y="462"/>
                    <a:pt x="1412" y="462"/>
                  </a:cubicBezTo>
                  <a:cubicBezTo>
                    <a:pt x="1416" y="460"/>
                    <a:pt x="1428" y="460"/>
                    <a:pt x="1430" y="457"/>
                  </a:cubicBezTo>
                  <a:cubicBezTo>
                    <a:pt x="1434" y="451"/>
                    <a:pt x="1445" y="448"/>
                    <a:pt x="1450" y="453"/>
                  </a:cubicBezTo>
                  <a:cubicBezTo>
                    <a:pt x="1449" y="452"/>
                    <a:pt x="1448" y="452"/>
                    <a:pt x="1447" y="451"/>
                  </a:cubicBezTo>
                  <a:cubicBezTo>
                    <a:pt x="1447" y="456"/>
                    <a:pt x="1454" y="457"/>
                    <a:pt x="1456" y="454"/>
                  </a:cubicBezTo>
                  <a:cubicBezTo>
                    <a:pt x="1457" y="453"/>
                    <a:pt x="1458" y="450"/>
                    <a:pt x="1459" y="449"/>
                  </a:cubicBezTo>
                  <a:cubicBezTo>
                    <a:pt x="1459" y="449"/>
                    <a:pt x="1461" y="449"/>
                    <a:pt x="1461" y="448"/>
                  </a:cubicBezTo>
                  <a:cubicBezTo>
                    <a:pt x="1463" y="447"/>
                    <a:pt x="1465" y="446"/>
                    <a:pt x="1467" y="444"/>
                  </a:cubicBezTo>
                  <a:cubicBezTo>
                    <a:pt x="1466" y="446"/>
                    <a:pt x="1465" y="447"/>
                    <a:pt x="1463" y="449"/>
                  </a:cubicBezTo>
                  <a:cubicBezTo>
                    <a:pt x="1472" y="453"/>
                    <a:pt x="1467" y="437"/>
                    <a:pt x="1466" y="433"/>
                  </a:cubicBezTo>
                  <a:cubicBezTo>
                    <a:pt x="1466" y="430"/>
                    <a:pt x="1467" y="427"/>
                    <a:pt x="1469" y="425"/>
                  </a:cubicBezTo>
                  <a:cubicBezTo>
                    <a:pt x="1471" y="423"/>
                    <a:pt x="1469" y="419"/>
                    <a:pt x="1472" y="417"/>
                  </a:cubicBezTo>
                  <a:cubicBezTo>
                    <a:pt x="1480" y="411"/>
                    <a:pt x="1482" y="424"/>
                    <a:pt x="1488" y="424"/>
                  </a:cubicBezTo>
                  <a:cubicBezTo>
                    <a:pt x="1491" y="425"/>
                    <a:pt x="1493" y="420"/>
                    <a:pt x="1493" y="417"/>
                  </a:cubicBezTo>
                  <a:cubicBezTo>
                    <a:pt x="1492" y="415"/>
                    <a:pt x="1494" y="408"/>
                    <a:pt x="1494" y="408"/>
                  </a:cubicBezTo>
                  <a:cubicBezTo>
                    <a:pt x="1493" y="407"/>
                    <a:pt x="1491" y="409"/>
                    <a:pt x="1490" y="409"/>
                  </a:cubicBezTo>
                  <a:cubicBezTo>
                    <a:pt x="1489" y="408"/>
                    <a:pt x="1488" y="406"/>
                    <a:pt x="1487" y="405"/>
                  </a:cubicBezTo>
                  <a:cubicBezTo>
                    <a:pt x="1486" y="404"/>
                    <a:pt x="1485" y="398"/>
                    <a:pt x="1485" y="397"/>
                  </a:cubicBezTo>
                  <a:cubicBezTo>
                    <a:pt x="1491" y="395"/>
                    <a:pt x="1497" y="391"/>
                    <a:pt x="1503" y="392"/>
                  </a:cubicBezTo>
                  <a:cubicBezTo>
                    <a:pt x="1508" y="393"/>
                    <a:pt x="1512" y="393"/>
                    <a:pt x="1517" y="394"/>
                  </a:cubicBezTo>
                  <a:cubicBezTo>
                    <a:pt x="1523" y="395"/>
                    <a:pt x="1518" y="392"/>
                    <a:pt x="1521" y="390"/>
                  </a:cubicBezTo>
                  <a:cubicBezTo>
                    <a:pt x="1524" y="389"/>
                    <a:pt x="1527" y="389"/>
                    <a:pt x="1530" y="388"/>
                  </a:cubicBezTo>
                  <a:cubicBezTo>
                    <a:pt x="1532" y="387"/>
                    <a:pt x="1536" y="388"/>
                    <a:pt x="1538" y="389"/>
                  </a:cubicBezTo>
                  <a:cubicBezTo>
                    <a:pt x="1537" y="384"/>
                    <a:pt x="1529" y="383"/>
                    <a:pt x="1525" y="382"/>
                  </a:cubicBezTo>
                  <a:cubicBezTo>
                    <a:pt x="1526" y="381"/>
                    <a:pt x="1526" y="379"/>
                    <a:pt x="1527" y="378"/>
                  </a:cubicBezTo>
                  <a:cubicBezTo>
                    <a:pt x="1514" y="381"/>
                    <a:pt x="1501" y="384"/>
                    <a:pt x="1489" y="386"/>
                  </a:cubicBezTo>
                  <a:cubicBezTo>
                    <a:pt x="1487" y="386"/>
                    <a:pt x="1482" y="388"/>
                    <a:pt x="1481" y="387"/>
                  </a:cubicBezTo>
                  <a:cubicBezTo>
                    <a:pt x="1479" y="383"/>
                    <a:pt x="1478" y="382"/>
                    <a:pt x="1474" y="380"/>
                  </a:cubicBezTo>
                  <a:cubicBezTo>
                    <a:pt x="1469" y="378"/>
                    <a:pt x="1470" y="379"/>
                    <a:pt x="1470" y="373"/>
                  </a:cubicBezTo>
                  <a:cubicBezTo>
                    <a:pt x="1471" y="369"/>
                    <a:pt x="1471" y="367"/>
                    <a:pt x="1470" y="364"/>
                  </a:cubicBezTo>
                  <a:cubicBezTo>
                    <a:pt x="1470" y="361"/>
                    <a:pt x="1467" y="355"/>
                    <a:pt x="1467" y="352"/>
                  </a:cubicBezTo>
                  <a:cubicBezTo>
                    <a:pt x="1468" y="350"/>
                    <a:pt x="1473" y="346"/>
                    <a:pt x="1475" y="344"/>
                  </a:cubicBezTo>
                  <a:cubicBezTo>
                    <a:pt x="1479" y="339"/>
                    <a:pt x="1484" y="336"/>
                    <a:pt x="1488" y="332"/>
                  </a:cubicBezTo>
                  <a:cubicBezTo>
                    <a:pt x="1490" y="329"/>
                    <a:pt x="1493" y="323"/>
                    <a:pt x="1496" y="322"/>
                  </a:cubicBezTo>
                  <a:cubicBezTo>
                    <a:pt x="1498" y="321"/>
                    <a:pt x="1502" y="323"/>
                    <a:pt x="1501" y="318"/>
                  </a:cubicBezTo>
                  <a:cubicBezTo>
                    <a:pt x="1499" y="312"/>
                    <a:pt x="1494" y="309"/>
                    <a:pt x="1488" y="309"/>
                  </a:cubicBezTo>
                  <a:cubicBezTo>
                    <a:pt x="1479" y="309"/>
                    <a:pt x="1479" y="308"/>
                    <a:pt x="1472" y="315"/>
                  </a:cubicBezTo>
                  <a:cubicBezTo>
                    <a:pt x="1469" y="319"/>
                    <a:pt x="1467" y="323"/>
                    <a:pt x="1470" y="328"/>
                  </a:cubicBezTo>
                  <a:cubicBezTo>
                    <a:pt x="1473" y="333"/>
                    <a:pt x="1449" y="345"/>
                    <a:pt x="1447" y="348"/>
                  </a:cubicBezTo>
                  <a:cubicBezTo>
                    <a:pt x="1441" y="355"/>
                    <a:pt x="1431" y="367"/>
                    <a:pt x="1438" y="378"/>
                  </a:cubicBezTo>
                  <a:cubicBezTo>
                    <a:pt x="1440" y="383"/>
                    <a:pt x="1448" y="382"/>
                    <a:pt x="1451" y="388"/>
                  </a:cubicBezTo>
                  <a:cubicBezTo>
                    <a:pt x="1452" y="392"/>
                    <a:pt x="1446" y="395"/>
                    <a:pt x="1443" y="397"/>
                  </a:cubicBezTo>
                  <a:cubicBezTo>
                    <a:pt x="1438" y="401"/>
                    <a:pt x="1435" y="403"/>
                    <a:pt x="1434" y="410"/>
                  </a:cubicBezTo>
                  <a:cubicBezTo>
                    <a:pt x="1433" y="415"/>
                    <a:pt x="1433" y="423"/>
                    <a:pt x="1431" y="428"/>
                  </a:cubicBezTo>
                  <a:cubicBezTo>
                    <a:pt x="1428" y="435"/>
                    <a:pt x="1423" y="435"/>
                    <a:pt x="1417" y="436"/>
                  </a:cubicBezTo>
                  <a:cubicBezTo>
                    <a:pt x="1415" y="436"/>
                    <a:pt x="1415" y="439"/>
                    <a:pt x="1414" y="441"/>
                  </a:cubicBezTo>
                  <a:cubicBezTo>
                    <a:pt x="1414" y="444"/>
                    <a:pt x="1412" y="443"/>
                    <a:pt x="1409" y="444"/>
                  </a:cubicBezTo>
                  <a:cubicBezTo>
                    <a:pt x="1405" y="444"/>
                    <a:pt x="1405" y="445"/>
                    <a:pt x="1404" y="440"/>
                  </a:cubicBezTo>
                  <a:cubicBezTo>
                    <a:pt x="1404" y="438"/>
                    <a:pt x="1402" y="434"/>
                    <a:pt x="1403" y="432"/>
                  </a:cubicBezTo>
                  <a:cubicBezTo>
                    <a:pt x="1405" y="427"/>
                    <a:pt x="1398" y="422"/>
                    <a:pt x="1396" y="418"/>
                  </a:cubicBezTo>
                  <a:cubicBezTo>
                    <a:pt x="1394" y="416"/>
                    <a:pt x="1395" y="413"/>
                    <a:pt x="1394" y="412"/>
                  </a:cubicBezTo>
                  <a:cubicBezTo>
                    <a:pt x="1393" y="409"/>
                    <a:pt x="1391" y="407"/>
                    <a:pt x="1391" y="404"/>
                  </a:cubicBezTo>
                  <a:cubicBezTo>
                    <a:pt x="1390" y="402"/>
                    <a:pt x="1392" y="398"/>
                    <a:pt x="1390" y="397"/>
                  </a:cubicBezTo>
                  <a:cubicBezTo>
                    <a:pt x="1387" y="396"/>
                    <a:pt x="1387" y="392"/>
                    <a:pt x="1386" y="390"/>
                  </a:cubicBezTo>
                  <a:cubicBezTo>
                    <a:pt x="1384" y="396"/>
                    <a:pt x="1383" y="397"/>
                    <a:pt x="1378" y="401"/>
                  </a:cubicBezTo>
                  <a:cubicBezTo>
                    <a:pt x="1375" y="403"/>
                    <a:pt x="1372" y="407"/>
                    <a:pt x="1368" y="409"/>
                  </a:cubicBezTo>
                  <a:cubicBezTo>
                    <a:pt x="1363" y="413"/>
                    <a:pt x="1348" y="411"/>
                    <a:pt x="1348" y="402"/>
                  </a:cubicBezTo>
                  <a:cubicBezTo>
                    <a:pt x="1348" y="392"/>
                    <a:pt x="1343" y="381"/>
                    <a:pt x="1344" y="371"/>
                  </a:cubicBezTo>
                  <a:cubicBezTo>
                    <a:pt x="1344" y="361"/>
                    <a:pt x="1345" y="361"/>
                    <a:pt x="1352" y="356"/>
                  </a:cubicBezTo>
                  <a:cubicBezTo>
                    <a:pt x="1355" y="353"/>
                    <a:pt x="1359" y="351"/>
                    <a:pt x="1364" y="349"/>
                  </a:cubicBezTo>
                  <a:cubicBezTo>
                    <a:pt x="1369" y="346"/>
                    <a:pt x="1373" y="344"/>
                    <a:pt x="1377" y="340"/>
                  </a:cubicBezTo>
                  <a:cubicBezTo>
                    <a:pt x="1381" y="336"/>
                    <a:pt x="1384" y="332"/>
                    <a:pt x="1388" y="329"/>
                  </a:cubicBezTo>
                  <a:cubicBezTo>
                    <a:pt x="1396" y="321"/>
                    <a:pt x="1400" y="311"/>
                    <a:pt x="1406" y="301"/>
                  </a:cubicBezTo>
                  <a:cubicBezTo>
                    <a:pt x="1412" y="292"/>
                    <a:pt x="1420" y="285"/>
                    <a:pt x="1427" y="276"/>
                  </a:cubicBezTo>
                  <a:cubicBezTo>
                    <a:pt x="1435" y="268"/>
                    <a:pt x="1441" y="259"/>
                    <a:pt x="1451" y="255"/>
                  </a:cubicBezTo>
                  <a:cubicBezTo>
                    <a:pt x="1461" y="250"/>
                    <a:pt x="1472" y="246"/>
                    <a:pt x="1483" y="243"/>
                  </a:cubicBezTo>
                  <a:cubicBezTo>
                    <a:pt x="1487" y="242"/>
                    <a:pt x="1490" y="235"/>
                    <a:pt x="1493" y="233"/>
                  </a:cubicBezTo>
                  <a:cubicBezTo>
                    <a:pt x="1497" y="230"/>
                    <a:pt x="1503" y="230"/>
                    <a:pt x="1507" y="230"/>
                  </a:cubicBezTo>
                  <a:cubicBezTo>
                    <a:pt x="1502" y="236"/>
                    <a:pt x="1499" y="239"/>
                    <a:pt x="1497" y="246"/>
                  </a:cubicBezTo>
                  <a:cubicBezTo>
                    <a:pt x="1502" y="245"/>
                    <a:pt x="1506" y="237"/>
                    <a:pt x="1509" y="233"/>
                  </a:cubicBezTo>
                  <a:cubicBezTo>
                    <a:pt x="1510" y="236"/>
                    <a:pt x="1510" y="238"/>
                    <a:pt x="1511" y="241"/>
                  </a:cubicBezTo>
                  <a:cubicBezTo>
                    <a:pt x="1513" y="238"/>
                    <a:pt x="1515" y="235"/>
                    <a:pt x="1517" y="232"/>
                  </a:cubicBezTo>
                  <a:cubicBezTo>
                    <a:pt x="1518" y="231"/>
                    <a:pt x="1524" y="232"/>
                    <a:pt x="1526" y="232"/>
                  </a:cubicBezTo>
                  <a:cubicBezTo>
                    <a:pt x="1524" y="234"/>
                    <a:pt x="1523" y="237"/>
                    <a:pt x="1521" y="239"/>
                  </a:cubicBezTo>
                  <a:cubicBezTo>
                    <a:pt x="1527" y="243"/>
                    <a:pt x="1524" y="233"/>
                    <a:pt x="1529" y="234"/>
                  </a:cubicBezTo>
                  <a:cubicBezTo>
                    <a:pt x="1534" y="236"/>
                    <a:pt x="1539" y="238"/>
                    <a:pt x="1544" y="240"/>
                  </a:cubicBezTo>
                  <a:cubicBezTo>
                    <a:pt x="1548" y="242"/>
                    <a:pt x="1540" y="246"/>
                    <a:pt x="1538" y="246"/>
                  </a:cubicBezTo>
                  <a:cubicBezTo>
                    <a:pt x="1535" y="247"/>
                    <a:pt x="1530" y="245"/>
                    <a:pt x="1526" y="245"/>
                  </a:cubicBezTo>
                  <a:cubicBezTo>
                    <a:pt x="1528" y="249"/>
                    <a:pt x="1532" y="247"/>
                    <a:pt x="1534" y="251"/>
                  </a:cubicBezTo>
                  <a:cubicBezTo>
                    <a:pt x="1534" y="252"/>
                    <a:pt x="1539" y="251"/>
                    <a:pt x="1541" y="251"/>
                  </a:cubicBezTo>
                  <a:cubicBezTo>
                    <a:pt x="1545" y="251"/>
                    <a:pt x="1549" y="253"/>
                    <a:pt x="1552" y="249"/>
                  </a:cubicBezTo>
                  <a:cubicBezTo>
                    <a:pt x="1553" y="247"/>
                    <a:pt x="1558" y="251"/>
                    <a:pt x="1560" y="252"/>
                  </a:cubicBezTo>
                  <a:cubicBezTo>
                    <a:pt x="1559" y="256"/>
                    <a:pt x="1556" y="254"/>
                    <a:pt x="1553" y="253"/>
                  </a:cubicBezTo>
                  <a:cubicBezTo>
                    <a:pt x="1551" y="261"/>
                    <a:pt x="1566" y="258"/>
                    <a:pt x="1569" y="258"/>
                  </a:cubicBezTo>
                  <a:cubicBezTo>
                    <a:pt x="1577" y="258"/>
                    <a:pt x="1581" y="260"/>
                    <a:pt x="1588" y="265"/>
                  </a:cubicBezTo>
                  <a:cubicBezTo>
                    <a:pt x="1595" y="268"/>
                    <a:pt x="1601" y="272"/>
                    <a:pt x="1608" y="274"/>
                  </a:cubicBezTo>
                  <a:cubicBezTo>
                    <a:pt x="1613" y="276"/>
                    <a:pt x="1620" y="279"/>
                    <a:pt x="1623" y="285"/>
                  </a:cubicBezTo>
                  <a:cubicBezTo>
                    <a:pt x="1625" y="292"/>
                    <a:pt x="1624" y="291"/>
                    <a:pt x="1621" y="297"/>
                  </a:cubicBezTo>
                  <a:cubicBezTo>
                    <a:pt x="1619" y="300"/>
                    <a:pt x="1618" y="302"/>
                    <a:pt x="1615" y="303"/>
                  </a:cubicBezTo>
                  <a:cubicBezTo>
                    <a:pt x="1607" y="306"/>
                    <a:pt x="1604" y="306"/>
                    <a:pt x="1596" y="304"/>
                  </a:cubicBezTo>
                  <a:cubicBezTo>
                    <a:pt x="1582" y="301"/>
                    <a:pt x="1570" y="298"/>
                    <a:pt x="1557" y="291"/>
                  </a:cubicBezTo>
                  <a:cubicBezTo>
                    <a:pt x="1561" y="295"/>
                    <a:pt x="1572" y="302"/>
                    <a:pt x="1572" y="308"/>
                  </a:cubicBezTo>
                  <a:cubicBezTo>
                    <a:pt x="1572" y="314"/>
                    <a:pt x="1571" y="326"/>
                    <a:pt x="1576" y="329"/>
                  </a:cubicBezTo>
                  <a:cubicBezTo>
                    <a:pt x="1582" y="331"/>
                    <a:pt x="1590" y="338"/>
                    <a:pt x="1596" y="336"/>
                  </a:cubicBezTo>
                  <a:cubicBezTo>
                    <a:pt x="1600" y="334"/>
                    <a:pt x="1598" y="329"/>
                    <a:pt x="1594" y="329"/>
                  </a:cubicBezTo>
                  <a:cubicBezTo>
                    <a:pt x="1591" y="329"/>
                    <a:pt x="1589" y="325"/>
                    <a:pt x="1587" y="322"/>
                  </a:cubicBezTo>
                  <a:cubicBezTo>
                    <a:pt x="1592" y="317"/>
                    <a:pt x="1593" y="318"/>
                    <a:pt x="1600" y="321"/>
                  </a:cubicBezTo>
                  <a:cubicBezTo>
                    <a:pt x="1605" y="323"/>
                    <a:pt x="1611" y="325"/>
                    <a:pt x="1616" y="327"/>
                  </a:cubicBezTo>
                  <a:cubicBezTo>
                    <a:pt x="1616" y="325"/>
                    <a:pt x="1612" y="314"/>
                    <a:pt x="1612" y="314"/>
                  </a:cubicBezTo>
                  <a:cubicBezTo>
                    <a:pt x="1616" y="311"/>
                    <a:pt x="1621" y="308"/>
                    <a:pt x="1625" y="305"/>
                  </a:cubicBezTo>
                  <a:cubicBezTo>
                    <a:pt x="1627" y="304"/>
                    <a:pt x="1631" y="300"/>
                    <a:pt x="1634" y="300"/>
                  </a:cubicBezTo>
                  <a:cubicBezTo>
                    <a:pt x="1638" y="302"/>
                    <a:pt x="1643" y="303"/>
                    <a:pt x="1647" y="304"/>
                  </a:cubicBezTo>
                  <a:cubicBezTo>
                    <a:pt x="1648" y="302"/>
                    <a:pt x="1650" y="297"/>
                    <a:pt x="1649" y="295"/>
                  </a:cubicBezTo>
                  <a:cubicBezTo>
                    <a:pt x="1649" y="294"/>
                    <a:pt x="1644" y="287"/>
                    <a:pt x="1644" y="288"/>
                  </a:cubicBezTo>
                  <a:cubicBezTo>
                    <a:pt x="1645" y="284"/>
                    <a:pt x="1646" y="280"/>
                    <a:pt x="1647" y="276"/>
                  </a:cubicBezTo>
                  <a:cubicBezTo>
                    <a:pt x="1647" y="274"/>
                    <a:pt x="1642" y="270"/>
                    <a:pt x="1642" y="269"/>
                  </a:cubicBezTo>
                  <a:cubicBezTo>
                    <a:pt x="1647" y="269"/>
                    <a:pt x="1652" y="270"/>
                    <a:pt x="1658" y="271"/>
                  </a:cubicBezTo>
                  <a:cubicBezTo>
                    <a:pt x="1662" y="271"/>
                    <a:pt x="1664" y="277"/>
                    <a:pt x="1667" y="281"/>
                  </a:cubicBezTo>
                  <a:cubicBezTo>
                    <a:pt x="1664" y="281"/>
                    <a:pt x="1656" y="280"/>
                    <a:pt x="1655" y="283"/>
                  </a:cubicBezTo>
                  <a:cubicBezTo>
                    <a:pt x="1653" y="287"/>
                    <a:pt x="1657" y="289"/>
                    <a:pt x="1659" y="293"/>
                  </a:cubicBezTo>
                  <a:cubicBezTo>
                    <a:pt x="1662" y="296"/>
                    <a:pt x="1666" y="294"/>
                    <a:pt x="1671" y="294"/>
                  </a:cubicBezTo>
                  <a:cubicBezTo>
                    <a:pt x="1676" y="293"/>
                    <a:pt x="1672" y="289"/>
                    <a:pt x="1675" y="285"/>
                  </a:cubicBezTo>
                  <a:cubicBezTo>
                    <a:pt x="1676" y="284"/>
                    <a:pt x="1681" y="283"/>
                    <a:pt x="1682" y="282"/>
                  </a:cubicBezTo>
                  <a:cubicBezTo>
                    <a:pt x="1687" y="280"/>
                    <a:pt x="1692" y="278"/>
                    <a:pt x="1697" y="275"/>
                  </a:cubicBezTo>
                  <a:cubicBezTo>
                    <a:pt x="1704" y="272"/>
                    <a:pt x="1712" y="269"/>
                    <a:pt x="1719" y="265"/>
                  </a:cubicBezTo>
                  <a:cubicBezTo>
                    <a:pt x="1721" y="272"/>
                    <a:pt x="1721" y="272"/>
                    <a:pt x="1728" y="274"/>
                  </a:cubicBezTo>
                  <a:cubicBezTo>
                    <a:pt x="1732" y="275"/>
                    <a:pt x="1734" y="267"/>
                    <a:pt x="1738" y="267"/>
                  </a:cubicBezTo>
                  <a:cubicBezTo>
                    <a:pt x="1743" y="268"/>
                    <a:pt x="1747" y="269"/>
                    <a:pt x="1752" y="266"/>
                  </a:cubicBezTo>
                  <a:cubicBezTo>
                    <a:pt x="1757" y="264"/>
                    <a:pt x="1759" y="264"/>
                    <a:pt x="1765" y="265"/>
                  </a:cubicBezTo>
                  <a:cubicBezTo>
                    <a:pt x="1764" y="267"/>
                    <a:pt x="1763" y="269"/>
                    <a:pt x="1762" y="270"/>
                  </a:cubicBezTo>
                  <a:cubicBezTo>
                    <a:pt x="1769" y="272"/>
                    <a:pt x="1769" y="273"/>
                    <a:pt x="1773" y="266"/>
                  </a:cubicBezTo>
                  <a:cubicBezTo>
                    <a:pt x="1777" y="261"/>
                    <a:pt x="1775" y="260"/>
                    <a:pt x="1771" y="255"/>
                  </a:cubicBezTo>
                  <a:cubicBezTo>
                    <a:pt x="1780" y="251"/>
                    <a:pt x="1794" y="252"/>
                    <a:pt x="1804" y="256"/>
                  </a:cubicBezTo>
                  <a:cubicBezTo>
                    <a:pt x="1810" y="259"/>
                    <a:pt x="1817" y="261"/>
                    <a:pt x="1824" y="264"/>
                  </a:cubicBezTo>
                  <a:cubicBezTo>
                    <a:pt x="1828" y="266"/>
                    <a:pt x="1833" y="271"/>
                    <a:pt x="1837" y="274"/>
                  </a:cubicBezTo>
                  <a:cubicBezTo>
                    <a:pt x="1838" y="272"/>
                    <a:pt x="1840" y="264"/>
                    <a:pt x="1838" y="262"/>
                  </a:cubicBezTo>
                  <a:cubicBezTo>
                    <a:pt x="1833" y="258"/>
                    <a:pt x="1828" y="255"/>
                    <a:pt x="1824" y="251"/>
                  </a:cubicBezTo>
                  <a:cubicBezTo>
                    <a:pt x="1820" y="249"/>
                    <a:pt x="1826" y="242"/>
                    <a:pt x="1827" y="239"/>
                  </a:cubicBezTo>
                  <a:cubicBezTo>
                    <a:pt x="1828" y="236"/>
                    <a:pt x="1821" y="233"/>
                    <a:pt x="1818" y="232"/>
                  </a:cubicBezTo>
                  <a:cubicBezTo>
                    <a:pt x="1823" y="228"/>
                    <a:pt x="1828" y="224"/>
                    <a:pt x="1833" y="220"/>
                  </a:cubicBezTo>
                  <a:cubicBezTo>
                    <a:pt x="1836" y="217"/>
                    <a:pt x="1837" y="208"/>
                    <a:pt x="1839" y="204"/>
                  </a:cubicBezTo>
                  <a:cubicBezTo>
                    <a:pt x="1841" y="199"/>
                    <a:pt x="1863" y="204"/>
                    <a:pt x="1869" y="205"/>
                  </a:cubicBezTo>
                  <a:cubicBezTo>
                    <a:pt x="1867" y="210"/>
                    <a:pt x="1865" y="216"/>
                    <a:pt x="1863" y="222"/>
                  </a:cubicBezTo>
                  <a:cubicBezTo>
                    <a:pt x="1862" y="225"/>
                    <a:pt x="1866" y="231"/>
                    <a:pt x="1868" y="234"/>
                  </a:cubicBezTo>
                  <a:cubicBezTo>
                    <a:pt x="1870" y="239"/>
                    <a:pt x="1862" y="261"/>
                    <a:pt x="1866" y="264"/>
                  </a:cubicBezTo>
                  <a:cubicBezTo>
                    <a:pt x="1871" y="267"/>
                    <a:pt x="1876" y="267"/>
                    <a:pt x="1874" y="273"/>
                  </a:cubicBezTo>
                  <a:cubicBezTo>
                    <a:pt x="1872" y="277"/>
                    <a:pt x="1871" y="285"/>
                    <a:pt x="1868" y="286"/>
                  </a:cubicBezTo>
                  <a:cubicBezTo>
                    <a:pt x="1863" y="290"/>
                    <a:pt x="1857" y="293"/>
                    <a:pt x="1852" y="296"/>
                  </a:cubicBezTo>
                  <a:cubicBezTo>
                    <a:pt x="1850" y="297"/>
                    <a:pt x="1843" y="295"/>
                    <a:pt x="1840" y="295"/>
                  </a:cubicBezTo>
                  <a:cubicBezTo>
                    <a:pt x="1847" y="300"/>
                    <a:pt x="1854" y="305"/>
                    <a:pt x="1863" y="302"/>
                  </a:cubicBezTo>
                  <a:cubicBezTo>
                    <a:pt x="1870" y="300"/>
                    <a:pt x="1878" y="290"/>
                    <a:pt x="1883" y="284"/>
                  </a:cubicBezTo>
                  <a:cubicBezTo>
                    <a:pt x="1889" y="278"/>
                    <a:pt x="1874" y="270"/>
                    <a:pt x="1887" y="266"/>
                  </a:cubicBezTo>
                  <a:cubicBezTo>
                    <a:pt x="1889" y="265"/>
                    <a:pt x="1896" y="261"/>
                    <a:pt x="1897" y="264"/>
                  </a:cubicBezTo>
                  <a:cubicBezTo>
                    <a:pt x="1901" y="267"/>
                    <a:pt x="1904" y="271"/>
                    <a:pt x="1907" y="274"/>
                  </a:cubicBezTo>
                  <a:cubicBezTo>
                    <a:pt x="1906" y="270"/>
                    <a:pt x="1907" y="265"/>
                    <a:pt x="1903" y="262"/>
                  </a:cubicBezTo>
                  <a:cubicBezTo>
                    <a:pt x="1898" y="259"/>
                    <a:pt x="1897" y="259"/>
                    <a:pt x="1891" y="260"/>
                  </a:cubicBezTo>
                  <a:cubicBezTo>
                    <a:pt x="1890" y="260"/>
                    <a:pt x="1878" y="263"/>
                    <a:pt x="1878" y="261"/>
                  </a:cubicBezTo>
                  <a:cubicBezTo>
                    <a:pt x="1877" y="258"/>
                    <a:pt x="1874" y="252"/>
                    <a:pt x="1875" y="249"/>
                  </a:cubicBezTo>
                  <a:cubicBezTo>
                    <a:pt x="1877" y="245"/>
                    <a:pt x="1881" y="240"/>
                    <a:pt x="1879" y="236"/>
                  </a:cubicBezTo>
                  <a:cubicBezTo>
                    <a:pt x="1877" y="233"/>
                    <a:pt x="1870" y="226"/>
                    <a:pt x="1872" y="223"/>
                  </a:cubicBezTo>
                  <a:cubicBezTo>
                    <a:pt x="1875" y="218"/>
                    <a:pt x="1880" y="218"/>
                    <a:pt x="1885" y="216"/>
                  </a:cubicBezTo>
                  <a:cubicBezTo>
                    <a:pt x="1888" y="214"/>
                    <a:pt x="1885" y="206"/>
                    <a:pt x="1884" y="204"/>
                  </a:cubicBezTo>
                  <a:cubicBezTo>
                    <a:pt x="1887" y="203"/>
                    <a:pt x="1892" y="210"/>
                    <a:pt x="1890" y="213"/>
                  </a:cubicBezTo>
                  <a:cubicBezTo>
                    <a:pt x="1887" y="220"/>
                    <a:pt x="1887" y="220"/>
                    <a:pt x="1891" y="227"/>
                  </a:cubicBezTo>
                  <a:cubicBezTo>
                    <a:pt x="1894" y="231"/>
                    <a:pt x="1913" y="231"/>
                    <a:pt x="1917" y="232"/>
                  </a:cubicBezTo>
                  <a:cubicBezTo>
                    <a:pt x="1910" y="229"/>
                    <a:pt x="1904" y="226"/>
                    <a:pt x="1897" y="223"/>
                  </a:cubicBezTo>
                  <a:cubicBezTo>
                    <a:pt x="1889" y="220"/>
                    <a:pt x="1903" y="214"/>
                    <a:pt x="1906" y="213"/>
                  </a:cubicBezTo>
                  <a:cubicBezTo>
                    <a:pt x="1915" y="210"/>
                    <a:pt x="1919" y="212"/>
                    <a:pt x="1928" y="216"/>
                  </a:cubicBezTo>
                  <a:cubicBezTo>
                    <a:pt x="1931" y="217"/>
                    <a:pt x="1934" y="219"/>
                    <a:pt x="1936" y="221"/>
                  </a:cubicBezTo>
                  <a:cubicBezTo>
                    <a:pt x="1939" y="222"/>
                    <a:pt x="1942" y="221"/>
                    <a:pt x="1945" y="220"/>
                  </a:cubicBezTo>
                  <a:cubicBezTo>
                    <a:pt x="1944" y="218"/>
                    <a:pt x="1943" y="212"/>
                    <a:pt x="1941" y="210"/>
                  </a:cubicBezTo>
                  <a:cubicBezTo>
                    <a:pt x="1940" y="209"/>
                    <a:pt x="1933" y="209"/>
                    <a:pt x="1931" y="208"/>
                  </a:cubicBezTo>
                  <a:cubicBezTo>
                    <a:pt x="1927" y="208"/>
                    <a:pt x="1927" y="194"/>
                    <a:pt x="1926" y="191"/>
                  </a:cubicBezTo>
                  <a:cubicBezTo>
                    <a:pt x="1937" y="190"/>
                    <a:pt x="1947" y="189"/>
                    <a:pt x="1957" y="188"/>
                  </a:cubicBezTo>
                  <a:cubicBezTo>
                    <a:pt x="1963" y="187"/>
                    <a:pt x="1969" y="186"/>
                    <a:pt x="1975" y="186"/>
                  </a:cubicBezTo>
                  <a:cubicBezTo>
                    <a:pt x="1979" y="185"/>
                    <a:pt x="1977" y="181"/>
                    <a:pt x="1977" y="177"/>
                  </a:cubicBezTo>
                  <a:cubicBezTo>
                    <a:pt x="1978" y="170"/>
                    <a:pt x="1977" y="170"/>
                    <a:pt x="1983" y="166"/>
                  </a:cubicBezTo>
                  <a:cubicBezTo>
                    <a:pt x="1987" y="163"/>
                    <a:pt x="1992" y="160"/>
                    <a:pt x="1996" y="158"/>
                  </a:cubicBezTo>
                  <a:cubicBezTo>
                    <a:pt x="2006" y="155"/>
                    <a:pt x="2018" y="154"/>
                    <a:pt x="2028" y="152"/>
                  </a:cubicBezTo>
                  <a:cubicBezTo>
                    <a:pt x="2047" y="149"/>
                    <a:pt x="2065" y="147"/>
                    <a:pt x="2083" y="140"/>
                  </a:cubicBezTo>
                  <a:cubicBezTo>
                    <a:pt x="2087" y="138"/>
                    <a:pt x="2085" y="131"/>
                    <a:pt x="2089" y="129"/>
                  </a:cubicBezTo>
                  <a:cubicBezTo>
                    <a:pt x="2094" y="127"/>
                    <a:pt x="2100" y="124"/>
                    <a:pt x="2105" y="121"/>
                  </a:cubicBezTo>
                  <a:cubicBezTo>
                    <a:pt x="2111" y="118"/>
                    <a:pt x="2123" y="118"/>
                    <a:pt x="2128" y="125"/>
                  </a:cubicBezTo>
                  <a:cubicBezTo>
                    <a:pt x="2123" y="126"/>
                    <a:pt x="2117" y="128"/>
                    <a:pt x="2112" y="129"/>
                  </a:cubicBezTo>
                  <a:cubicBezTo>
                    <a:pt x="2120" y="131"/>
                    <a:pt x="2128" y="132"/>
                    <a:pt x="2136" y="133"/>
                  </a:cubicBezTo>
                  <a:cubicBezTo>
                    <a:pt x="2133" y="136"/>
                    <a:pt x="2130" y="139"/>
                    <a:pt x="2127" y="141"/>
                  </a:cubicBezTo>
                  <a:cubicBezTo>
                    <a:pt x="2131" y="142"/>
                    <a:pt x="2135" y="142"/>
                    <a:pt x="2140" y="142"/>
                  </a:cubicBezTo>
                  <a:cubicBezTo>
                    <a:pt x="2140" y="141"/>
                    <a:pt x="2139" y="134"/>
                    <a:pt x="2141" y="134"/>
                  </a:cubicBezTo>
                  <a:cubicBezTo>
                    <a:pt x="2144" y="134"/>
                    <a:pt x="2148" y="134"/>
                    <a:pt x="2151" y="134"/>
                  </a:cubicBezTo>
                  <a:cubicBezTo>
                    <a:pt x="2156" y="135"/>
                    <a:pt x="2162" y="133"/>
                    <a:pt x="2167" y="137"/>
                  </a:cubicBezTo>
                  <a:cubicBezTo>
                    <a:pt x="2171" y="140"/>
                    <a:pt x="2179" y="143"/>
                    <a:pt x="2182" y="147"/>
                  </a:cubicBezTo>
                  <a:cubicBezTo>
                    <a:pt x="2183" y="148"/>
                    <a:pt x="2188" y="153"/>
                    <a:pt x="2187" y="154"/>
                  </a:cubicBezTo>
                  <a:cubicBezTo>
                    <a:pt x="2186" y="156"/>
                    <a:pt x="2185" y="161"/>
                    <a:pt x="2183" y="162"/>
                  </a:cubicBezTo>
                  <a:cubicBezTo>
                    <a:pt x="2162" y="175"/>
                    <a:pt x="2140" y="188"/>
                    <a:pt x="2119" y="202"/>
                  </a:cubicBezTo>
                  <a:cubicBezTo>
                    <a:pt x="2134" y="197"/>
                    <a:pt x="2149" y="193"/>
                    <a:pt x="2164" y="189"/>
                  </a:cubicBezTo>
                  <a:cubicBezTo>
                    <a:pt x="2160" y="188"/>
                    <a:pt x="2156" y="188"/>
                    <a:pt x="2152" y="187"/>
                  </a:cubicBezTo>
                  <a:cubicBezTo>
                    <a:pt x="2157" y="183"/>
                    <a:pt x="2164" y="180"/>
                    <a:pt x="2169" y="184"/>
                  </a:cubicBezTo>
                  <a:cubicBezTo>
                    <a:pt x="2177" y="190"/>
                    <a:pt x="2179" y="189"/>
                    <a:pt x="2189" y="188"/>
                  </a:cubicBezTo>
                  <a:cubicBezTo>
                    <a:pt x="2202" y="187"/>
                    <a:pt x="2215" y="190"/>
                    <a:pt x="2228" y="191"/>
                  </a:cubicBezTo>
                  <a:cubicBezTo>
                    <a:pt x="2225" y="193"/>
                    <a:pt x="2223" y="194"/>
                    <a:pt x="2220" y="196"/>
                  </a:cubicBezTo>
                  <a:cubicBezTo>
                    <a:pt x="2223" y="197"/>
                    <a:pt x="2229" y="202"/>
                    <a:pt x="2232" y="201"/>
                  </a:cubicBezTo>
                  <a:cubicBezTo>
                    <a:pt x="2238" y="201"/>
                    <a:pt x="2243" y="201"/>
                    <a:pt x="2248" y="201"/>
                  </a:cubicBezTo>
                  <a:cubicBezTo>
                    <a:pt x="2251" y="200"/>
                    <a:pt x="2259" y="202"/>
                    <a:pt x="2260" y="198"/>
                  </a:cubicBezTo>
                  <a:cubicBezTo>
                    <a:pt x="2261" y="190"/>
                    <a:pt x="2260" y="190"/>
                    <a:pt x="2267" y="190"/>
                  </a:cubicBezTo>
                  <a:cubicBezTo>
                    <a:pt x="2272" y="190"/>
                    <a:pt x="2277" y="191"/>
                    <a:pt x="2282" y="190"/>
                  </a:cubicBezTo>
                  <a:cubicBezTo>
                    <a:pt x="2285" y="189"/>
                    <a:pt x="2293" y="186"/>
                    <a:pt x="2296" y="187"/>
                  </a:cubicBezTo>
                  <a:cubicBezTo>
                    <a:pt x="2299" y="188"/>
                    <a:pt x="2304" y="196"/>
                    <a:pt x="2307" y="199"/>
                  </a:cubicBezTo>
                  <a:cubicBezTo>
                    <a:pt x="2308" y="201"/>
                    <a:pt x="2305" y="210"/>
                    <a:pt x="2305" y="213"/>
                  </a:cubicBezTo>
                  <a:cubicBezTo>
                    <a:pt x="2305" y="215"/>
                    <a:pt x="2305" y="227"/>
                    <a:pt x="2307" y="227"/>
                  </a:cubicBezTo>
                  <a:cubicBezTo>
                    <a:pt x="2311" y="230"/>
                    <a:pt x="2316" y="233"/>
                    <a:pt x="2321" y="235"/>
                  </a:cubicBezTo>
                  <a:cubicBezTo>
                    <a:pt x="2323" y="237"/>
                    <a:pt x="2329" y="226"/>
                    <a:pt x="2330" y="224"/>
                  </a:cubicBezTo>
                  <a:cubicBezTo>
                    <a:pt x="2334" y="219"/>
                    <a:pt x="2334" y="218"/>
                    <a:pt x="2339" y="222"/>
                  </a:cubicBezTo>
                  <a:cubicBezTo>
                    <a:pt x="2345" y="225"/>
                    <a:pt x="2346" y="227"/>
                    <a:pt x="2352" y="225"/>
                  </a:cubicBezTo>
                  <a:cubicBezTo>
                    <a:pt x="2356" y="224"/>
                    <a:pt x="2361" y="221"/>
                    <a:pt x="2364" y="223"/>
                  </a:cubicBezTo>
                  <a:cubicBezTo>
                    <a:pt x="2367" y="224"/>
                    <a:pt x="2373" y="229"/>
                    <a:pt x="2377" y="228"/>
                  </a:cubicBezTo>
                  <a:cubicBezTo>
                    <a:pt x="2381" y="226"/>
                    <a:pt x="2386" y="224"/>
                    <a:pt x="2391" y="222"/>
                  </a:cubicBezTo>
                  <a:cubicBezTo>
                    <a:pt x="2390" y="220"/>
                    <a:pt x="2385" y="214"/>
                    <a:pt x="2387" y="212"/>
                  </a:cubicBezTo>
                  <a:cubicBezTo>
                    <a:pt x="2388" y="210"/>
                    <a:pt x="2393" y="202"/>
                    <a:pt x="2395" y="202"/>
                  </a:cubicBezTo>
                  <a:cubicBezTo>
                    <a:pt x="2404" y="203"/>
                    <a:pt x="2413" y="205"/>
                    <a:pt x="2422" y="206"/>
                  </a:cubicBezTo>
                  <a:cubicBezTo>
                    <a:pt x="2429" y="207"/>
                    <a:pt x="2437" y="209"/>
                    <a:pt x="2443" y="211"/>
                  </a:cubicBezTo>
                  <a:cubicBezTo>
                    <a:pt x="2451" y="213"/>
                    <a:pt x="2461" y="214"/>
                    <a:pt x="2467" y="217"/>
                  </a:cubicBezTo>
                  <a:cubicBezTo>
                    <a:pt x="2471" y="220"/>
                    <a:pt x="2481" y="235"/>
                    <a:pt x="2485" y="234"/>
                  </a:cubicBezTo>
                  <a:cubicBezTo>
                    <a:pt x="2494" y="233"/>
                    <a:pt x="2503" y="231"/>
                    <a:pt x="2512" y="229"/>
                  </a:cubicBezTo>
                  <a:cubicBezTo>
                    <a:pt x="2520" y="228"/>
                    <a:pt x="2527" y="232"/>
                    <a:pt x="2535" y="234"/>
                  </a:cubicBezTo>
                  <a:cubicBezTo>
                    <a:pt x="2539" y="235"/>
                    <a:pt x="2541" y="235"/>
                    <a:pt x="2543" y="239"/>
                  </a:cubicBezTo>
                  <a:cubicBezTo>
                    <a:pt x="2544" y="244"/>
                    <a:pt x="2544" y="245"/>
                    <a:pt x="2542" y="251"/>
                  </a:cubicBezTo>
                  <a:cubicBezTo>
                    <a:pt x="2550" y="253"/>
                    <a:pt x="2556" y="256"/>
                    <a:pt x="2564" y="255"/>
                  </a:cubicBezTo>
                  <a:cubicBezTo>
                    <a:pt x="2573" y="253"/>
                    <a:pt x="2579" y="253"/>
                    <a:pt x="2589" y="254"/>
                  </a:cubicBezTo>
                  <a:cubicBezTo>
                    <a:pt x="2592" y="255"/>
                    <a:pt x="2597" y="257"/>
                    <a:pt x="2600" y="255"/>
                  </a:cubicBezTo>
                  <a:cubicBezTo>
                    <a:pt x="2604" y="251"/>
                    <a:pt x="2604" y="251"/>
                    <a:pt x="2607" y="255"/>
                  </a:cubicBezTo>
                  <a:cubicBezTo>
                    <a:pt x="2610" y="258"/>
                    <a:pt x="2615" y="264"/>
                    <a:pt x="2618" y="266"/>
                  </a:cubicBezTo>
                  <a:cubicBezTo>
                    <a:pt x="2621" y="267"/>
                    <a:pt x="2626" y="265"/>
                    <a:pt x="2629" y="264"/>
                  </a:cubicBezTo>
                  <a:cubicBezTo>
                    <a:pt x="2628" y="258"/>
                    <a:pt x="2627" y="252"/>
                    <a:pt x="2627" y="246"/>
                  </a:cubicBezTo>
                  <a:cubicBezTo>
                    <a:pt x="2640" y="247"/>
                    <a:pt x="2653" y="248"/>
                    <a:pt x="2666" y="249"/>
                  </a:cubicBezTo>
                  <a:cubicBezTo>
                    <a:pt x="2676" y="250"/>
                    <a:pt x="2686" y="257"/>
                    <a:pt x="2696" y="262"/>
                  </a:cubicBezTo>
                  <a:cubicBezTo>
                    <a:pt x="2707" y="267"/>
                    <a:pt x="2717" y="272"/>
                    <a:pt x="2727" y="278"/>
                  </a:cubicBezTo>
                  <a:cubicBezTo>
                    <a:pt x="2734" y="282"/>
                    <a:pt x="2735" y="283"/>
                    <a:pt x="2738" y="290"/>
                  </a:cubicBezTo>
                  <a:cubicBezTo>
                    <a:pt x="2741" y="298"/>
                    <a:pt x="2740" y="301"/>
                    <a:pt x="2748" y="301"/>
                  </a:cubicBezTo>
                  <a:cubicBezTo>
                    <a:pt x="2747" y="298"/>
                    <a:pt x="2746" y="294"/>
                    <a:pt x="2745" y="291"/>
                  </a:cubicBezTo>
                  <a:cubicBezTo>
                    <a:pt x="2753" y="291"/>
                    <a:pt x="2758" y="291"/>
                    <a:pt x="2765" y="294"/>
                  </a:cubicBezTo>
                  <a:cubicBezTo>
                    <a:pt x="2771" y="296"/>
                    <a:pt x="2776" y="302"/>
                    <a:pt x="2780" y="306"/>
                  </a:cubicBezTo>
                  <a:cubicBezTo>
                    <a:pt x="2777" y="308"/>
                    <a:pt x="2773" y="313"/>
                    <a:pt x="2770" y="314"/>
                  </a:cubicBezTo>
                  <a:cubicBezTo>
                    <a:pt x="2767" y="314"/>
                    <a:pt x="2762" y="312"/>
                    <a:pt x="2759" y="312"/>
                  </a:cubicBezTo>
                  <a:close/>
                  <a:moveTo>
                    <a:pt x="1724" y="597"/>
                  </a:moveTo>
                  <a:cubicBezTo>
                    <a:pt x="1722" y="595"/>
                    <a:pt x="1722" y="591"/>
                    <a:pt x="1721" y="590"/>
                  </a:cubicBezTo>
                  <a:cubicBezTo>
                    <a:pt x="1714" y="587"/>
                    <a:pt x="1713" y="597"/>
                    <a:pt x="1713" y="600"/>
                  </a:cubicBezTo>
                  <a:cubicBezTo>
                    <a:pt x="1710" y="594"/>
                    <a:pt x="1709" y="591"/>
                    <a:pt x="1712" y="585"/>
                  </a:cubicBezTo>
                  <a:cubicBezTo>
                    <a:pt x="1709" y="583"/>
                    <a:pt x="1703" y="582"/>
                    <a:pt x="1701" y="580"/>
                  </a:cubicBezTo>
                  <a:cubicBezTo>
                    <a:pt x="1700" y="578"/>
                    <a:pt x="1700" y="571"/>
                    <a:pt x="1700" y="569"/>
                  </a:cubicBezTo>
                  <a:cubicBezTo>
                    <a:pt x="1700" y="569"/>
                    <a:pt x="1691" y="565"/>
                    <a:pt x="1695" y="564"/>
                  </a:cubicBezTo>
                  <a:cubicBezTo>
                    <a:pt x="1698" y="563"/>
                    <a:pt x="1700" y="568"/>
                    <a:pt x="1703" y="565"/>
                  </a:cubicBezTo>
                  <a:cubicBezTo>
                    <a:pt x="1701" y="562"/>
                    <a:pt x="1698" y="562"/>
                    <a:pt x="1700" y="559"/>
                  </a:cubicBezTo>
                  <a:cubicBezTo>
                    <a:pt x="1702" y="557"/>
                    <a:pt x="1705" y="556"/>
                    <a:pt x="1707" y="556"/>
                  </a:cubicBezTo>
                  <a:cubicBezTo>
                    <a:pt x="1711" y="557"/>
                    <a:pt x="1718" y="557"/>
                    <a:pt x="1722" y="559"/>
                  </a:cubicBezTo>
                  <a:cubicBezTo>
                    <a:pt x="1719" y="560"/>
                    <a:pt x="1716" y="563"/>
                    <a:pt x="1717" y="567"/>
                  </a:cubicBezTo>
                  <a:cubicBezTo>
                    <a:pt x="1719" y="563"/>
                    <a:pt x="1721" y="560"/>
                    <a:pt x="1725" y="560"/>
                  </a:cubicBezTo>
                  <a:cubicBezTo>
                    <a:pt x="1723" y="552"/>
                    <a:pt x="1721" y="557"/>
                    <a:pt x="1715" y="555"/>
                  </a:cubicBezTo>
                  <a:cubicBezTo>
                    <a:pt x="1716" y="552"/>
                    <a:pt x="1718" y="548"/>
                    <a:pt x="1716" y="545"/>
                  </a:cubicBezTo>
                  <a:cubicBezTo>
                    <a:pt x="1716" y="544"/>
                    <a:pt x="1713" y="537"/>
                    <a:pt x="1711" y="540"/>
                  </a:cubicBezTo>
                  <a:cubicBezTo>
                    <a:pt x="1708" y="543"/>
                    <a:pt x="1704" y="540"/>
                    <a:pt x="1701" y="538"/>
                  </a:cubicBezTo>
                  <a:cubicBezTo>
                    <a:pt x="1699" y="537"/>
                    <a:pt x="1695" y="541"/>
                    <a:pt x="1692" y="542"/>
                  </a:cubicBezTo>
                  <a:cubicBezTo>
                    <a:pt x="1686" y="543"/>
                    <a:pt x="1687" y="540"/>
                    <a:pt x="1685" y="547"/>
                  </a:cubicBezTo>
                  <a:cubicBezTo>
                    <a:pt x="1684" y="550"/>
                    <a:pt x="1677" y="551"/>
                    <a:pt x="1675" y="552"/>
                  </a:cubicBezTo>
                  <a:cubicBezTo>
                    <a:pt x="1671" y="554"/>
                    <a:pt x="1671" y="554"/>
                    <a:pt x="1670" y="559"/>
                  </a:cubicBezTo>
                  <a:cubicBezTo>
                    <a:pt x="1670" y="561"/>
                    <a:pt x="1666" y="564"/>
                    <a:pt x="1665" y="566"/>
                  </a:cubicBezTo>
                  <a:cubicBezTo>
                    <a:pt x="1668" y="566"/>
                    <a:pt x="1673" y="569"/>
                    <a:pt x="1673" y="574"/>
                  </a:cubicBezTo>
                  <a:cubicBezTo>
                    <a:pt x="1673" y="580"/>
                    <a:pt x="1674" y="583"/>
                    <a:pt x="1676" y="589"/>
                  </a:cubicBezTo>
                  <a:cubicBezTo>
                    <a:pt x="1678" y="593"/>
                    <a:pt x="1682" y="594"/>
                    <a:pt x="1684" y="598"/>
                  </a:cubicBezTo>
                  <a:cubicBezTo>
                    <a:pt x="1688" y="603"/>
                    <a:pt x="1689" y="605"/>
                    <a:pt x="1694" y="608"/>
                  </a:cubicBezTo>
                  <a:cubicBezTo>
                    <a:pt x="1690" y="609"/>
                    <a:pt x="1689" y="609"/>
                    <a:pt x="1687" y="614"/>
                  </a:cubicBezTo>
                  <a:cubicBezTo>
                    <a:pt x="1687" y="617"/>
                    <a:pt x="1685" y="620"/>
                    <a:pt x="1684" y="623"/>
                  </a:cubicBezTo>
                  <a:cubicBezTo>
                    <a:pt x="1683" y="627"/>
                    <a:pt x="1683" y="629"/>
                    <a:pt x="1684" y="633"/>
                  </a:cubicBezTo>
                  <a:cubicBezTo>
                    <a:pt x="1684" y="637"/>
                    <a:pt x="1685" y="637"/>
                    <a:pt x="1689" y="638"/>
                  </a:cubicBezTo>
                  <a:cubicBezTo>
                    <a:pt x="1693" y="638"/>
                    <a:pt x="1693" y="641"/>
                    <a:pt x="1696" y="642"/>
                  </a:cubicBezTo>
                  <a:cubicBezTo>
                    <a:pt x="1699" y="643"/>
                    <a:pt x="1702" y="644"/>
                    <a:pt x="1706" y="645"/>
                  </a:cubicBezTo>
                  <a:cubicBezTo>
                    <a:pt x="1710" y="646"/>
                    <a:pt x="1717" y="644"/>
                    <a:pt x="1722" y="643"/>
                  </a:cubicBezTo>
                  <a:cubicBezTo>
                    <a:pt x="1721" y="638"/>
                    <a:pt x="1720" y="632"/>
                    <a:pt x="1721" y="627"/>
                  </a:cubicBezTo>
                  <a:cubicBezTo>
                    <a:pt x="1723" y="619"/>
                    <a:pt x="1719" y="622"/>
                    <a:pt x="1716" y="617"/>
                  </a:cubicBezTo>
                  <a:cubicBezTo>
                    <a:pt x="1717" y="617"/>
                    <a:pt x="1718" y="617"/>
                    <a:pt x="1719" y="617"/>
                  </a:cubicBezTo>
                  <a:cubicBezTo>
                    <a:pt x="1719" y="615"/>
                    <a:pt x="1718" y="613"/>
                    <a:pt x="1717" y="612"/>
                  </a:cubicBezTo>
                  <a:cubicBezTo>
                    <a:pt x="1717" y="611"/>
                    <a:pt x="1714" y="612"/>
                    <a:pt x="1713" y="611"/>
                  </a:cubicBezTo>
                  <a:cubicBezTo>
                    <a:pt x="1711" y="608"/>
                    <a:pt x="1712" y="605"/>
                    <a:pt x="1713" y="603"/>
                  </a:cubicBezTo>
                  <a:cubicBezTo>
                    <a:pt x="1713" y="603"/>
                    <a:pt x="1726" y="605"/>
                    <a:pt x="1728" y="604"/>
                  </a:cubicBezTo>
                  <a:cubicBezTo>
                    <a:pt x="1729" y="600"/>
                    <a:pt x="1726" y="599"/>
                    <a:pt x="1724" y="597"/>
                  </a:cubicBezTo>
                  <a:close/>
                  <a:moveTo>
                    <a:pt x="413" y="136"/>
                  </a:moveTo>
                  <a:cubicBezTo>
                    <a:pt x="416" y="136"/>
                    <a:pt x="420" y="138"/>
                    <a:pt x="423" y="136"/>
                  </a:cubicBezTo>
                  <a:cubicBezTo>
                    <a:pt x="423" y="135"/>
                    <a:pt x="422" y="134"/>
                    <a:pt x="421" y="134"/>
                  </a:cubicBezTo>
                  <a:cubicBezTo>
                    <a:pt x="418" y="134"/>
                    <a:pt x="415" y="133"/>
                    <a:pt x="413" y="136"/>
                  </a:cubicBezTo>
                  <a:close/>
                  <a:moveTo>
                    <a:pt x="696" y="815"/>
                  </a:moveTo>
                  <a:cubicBezTo>
                    <a:pt x="699" y="817"/>
                    <a:pt x="702" y="819"/>
                    <a:pt x="705" y="820"/>
                  </a:cubicBezTo>
                  <a:cubicBezTo>
                    <a:pt x="707" y="820"/>
                    <a:pt x="709" y="817"/>
                    <a:pt x="712" y="819"/>
                  </a:cubicBezTo>
                  <a:cubicBezTo>
                    <a:pt x="712" y="818"/>
                    <a:pt x="711" y="817"/>
                    <a:pt x="711" y="816"/>
                  </a:cubicBezTo>
                  <a:cubicBezTo>
                    <a:pt x="707" y="814"/>
                    <a:pt x="700" y="810"/>
                    <a:pt x="696" y="815"/>
                  </a:cubicBezTo>
                  <a:close/>
                  <a:moveTo>
                    <a:pt x="669" y="553"/>
                  </a:moveTo>
                  <a:cubicBezTo>
                    <a:pt x="669" y="554"/>
                    <a:pt x="668" y="554"/>
                    <a:pt x="668" y="554"/>
                  </a:cubicBezTo>
                  <a:cubicBezTo>
                    <a:pt x="669" y="555"/>
                    <a:pt x="669" y="555"/>
                    <a:pt x="669" y="555"/>
                  </a:cubicBezTo>
                  <a:cubicBezTo>
                    <a:pt x="670" y="553"/>
                    <a:pt x="671" y="553"/>
                    <a:pt x="670" y="551"/>
                  </a:cubicBezTo>
                  <a:cubicBezTo>
                    <a:pt x="670" y="551"/>
                    <a:pt x="669" y="552"/>
                    <a:pt x="669" y="552"/>
                  </a:cubicBezTo>
                  <a:cubicBezTo>
                    <a:pt x="668" y="550"/>
                    <a:pt x="666" y="549"/>
                    <a:pt x="664" y="550"/>
                  </a:cubicBezTo>
                  <a:cubicBezTo>
                    <a:pt x="662" y="551"/>
                    <a:pt x="661" y="549"/>
                    <a:pt x="658" y="551"/>
                  </a:cubicBezTo>
                  <a:cubicBezTo>
                    <a:pt x="659" y="551"/>
                    <a:pt x="659" y="551"/>
                    <a:pt x="660" y="551"/>
                  </a:cubicBezTo>
                  <a:cubicBezTo>
                    <a:pt x="663" y="552"/>
                    <a:pt x="667" y="555"/>
                    <a:pt x="669" y="553"/>
                  </a:cubicBezTo>
                  <a:close/>
                  <a:moveTo>
                    <a:pt x="654" y="547"/>
                  </a:moveTo>
                  <a:cubicBezTo>
                    <a:pt x="652" y="546"/>
                    <a:pt x="652" y="547"/>
                    <a:pt x="651" y="547"/>
                  </a:cubicBezTo>
                  <a:cubicBezTo>
                    <a:pt x="652" y="548"/>
                    <a:pt x="652" y="548"/>
                    <a:pt x="653" y="549"/>
                  </a:cubicBezTo>
                  <a:cubicBezTo>
                    <a:pt x="653" y="548"/>
                    <a:pt x="653" y="548"/>
                    <a:pt x="654" y="547"/>
                  </a:cubicBezTo>
                  <a:close/>
                  <a:moveTo>
                    <a:pt x="657" y="551"/>
                  </a:moveTo>
                  <a:cubicBezTo>
                    <a:pt x="657" y="551"/>
                    <a:pt x="657" y="550"/>
                    <a:pt x="657" y="550"/>
                  </a:cubicBezTo>
                  <a:cubicBezTo>
                    <a:pt x="656" y="549"/>
                    <a:pt x="656" y="549"/>
                    <a:pt x="655" y="549"/>
                  </a:cubicBezTo>
                  <a:cubicBezTo>
                    <a:pt x="654" y="549"/>
                    <a:pt x="654" y="550"/>
                    <a:pt x="653" y="550"/>
                  </a:cubicBezTo>
                  <a:cubicBezTo>
                    <a:pt x="655" y="551"/>
                    <a:pt x="656" y="551"/>
                    <a:pt x="657" y="551"/>
                  </a:cubicBezTo>
                  <a:close/>
                  <a:moveTo>
                    <a:pt x="871" y="495"/>
                  </a:moveTo>
                  <a:cubicBezTo>
                    <a:pt x="872" y="493"/>
                    <a:pt x="873" y="490"/>
                    <a:pt x="874" y="488"/>
                  </a:cubicBezTo>
                  <a:cubicBezTo>
                    <a:pt x="867" y="485"/>
                    <a:pt x="861" y="494"/>
                    <a:pt x="858" y="500"/>
                  </a:cubicBezTo>
                  <a:cubicBezTo>
                    <a:pt x="854" y="510"/>
                    <a:pt x="851" y="514"/>
                    <a:pt x="844" y="521"/>
                  </a:cubicBezTo>
                  <a:cubicBezTo>
                    <a:pt x="842" y="523"/>
                    <a:pt x="842" y="530"/>
                    <a:pt x="843" y="531"/>
                  </a:cubicBezTo>
                  <a:cubicBezTo>
                    <a:pt x="844" y="534"/>
                    <a:pt x="850" y="533"/>
                    <a:pt x="852" y="533"/>
                  </a:cubicBezTo>
                  <a:cubicBezTo>
                    <a:pt x="860" y="532"/>
                    <a:pt x="867" y="532"/>
                    <a:pt x="874" y="536"/>
                  </a:cubicBezTo>
                  <a:cubicBezTo>
                    <a:pt x="871" y="536"/>
                    <a:pt x="870" y="538"/>
                    <a:pt x="870" y="541"/>
                  </a:cubicBezTo>
                  <a:cubicBezTo>
                    <a:pt x="877" y="540"/>
                    <a:pt x="878" y="535"/>
                    <a:pt x="885" y="535"/>
                  </a:cubicBezTo>
                  <a:cubicBezTo>
                    <a:pt x="884" y="540"/>
                    <a:pt x="883" y="540"/>
                    <a:pt x="887" y="541"/>
                  </a:cubicBezTo>
                  <a:cubicBezTo>
                    <a:pt x="891" y="543"/>
                    <a:pt x="892" y="543"/>
                    <a:pt x="894" y="540"/>
                  </a:cubicBezTo>
                  <a:cubicBezTo>
                    <a:pt x="896" y="536"/>
                    <a:pt x="893" y="527"/>
                    <a:pt x="893" y="523"/>
                  </a:cubicBezTo>
                  <a:cubicBezTo>
                    <a:pt x="892" y="521"/>
                    <a:pt x="887" y="520"/>
                    <a:pt x="888" y="518"/>
                  </a:cubicBezTo>
                  <a:cubicBezTo>
                    <a:pt x="888" y="514"/>
                    <a:pt x="888" y="514"/>
                    <a:pt x="885" y="511"/>
                  </a:cubicBezTo>
                  <a:cubicBezTo>
                    <a:pt x="883" y="508"/>
                    <a:pt x="874" y="511"/>
                    <a:pt x="871" y="512"/>
                  </a:cubicBezTo>
                  <a:cubicBezTo>
                    <a:pt x="871" y="510"/>
                    <a:pt x="871" y="507"/>
                    <a:pt x="870" y="506"/>
                  </a:cubicBezTo>
                  <a:cubicBezTo>
                    <a:pt x="869" y="506"/>
                    <a:pt x="866" y="505"/>
                    <a:pt x="866" y="504"/>
                  </a:cubicBezTo>
                  <a:cubicBezTo>
                    <a:pt x="866" y="499"/>
                    <a:pt x="867" y="498"/>
                    <a:pt x="871" y="495"/>
                  </a:cubicBezTo>
                  <a:close/>
                  <a:moveTo>
                    <a:pt x="783" y="817"/>
                  </a:moveTo>
                  <a:cubicBezTo>
                    <a:pt x="785" y="821"/>
                    <a:pt x="793" y="818"/>
                    <a:pt x="794" y="815"/>
                  </a:cubicBezTo>
                  <a:cubicBezTo>
                    <a:pt x="794" y="815"/>
                    <a:pt x="794" y="814"/>
                    <a:pt x="793" y="814"/>
                  </a:cubicBezTo>
                  <a:cubicBezTo>
                    <a:pt x="790" y="813"/>
                    <a:pt x="780" y="810"/>
                    <a:pt x="783" y="817"/>
                  </a:cubicBezTo>
                  <a:close/>
                  <a:moveTo>
                    <a:pt x="719" y="801"/>
                  </a:moveTo>
                  <a:cubicBezTo>
                    <a:pt x="722" y="800"/>
                    <a:pt x="725" y="799"/>
                    <a:pt x="728" y="798"/>
                  </a:cubicBezTo>
                  <a:cubicBezTo>
                    <a:pt x="726" y="796"/>
                    <a:pt x="724" y="794"/>
                    <a:pt x="721" y="794"/>
                  </a:cubicBezTo>
                  <a:cubicBezTo>
                    <a:pt x="718" y="793"/>
                    <a:pt x="717" y="790"/>
                    <a:pt x="716" y="790"/>
                  </a:cubicBezTo>
                  <a:cubicBezTo>
                    <a:pt x="712" y="790"/>
                    <a:pt x="706" y="788"/>
                    <a:pt x="703" y="784"/>
                  </a:cubicBezTo>
                  <a:cubicBezTo>
                    <a:pt x="703" y="784"/>
                    <a:pt x="703" y="785"/>
                    <a:pt x="703" y="785"/>
                  </a:cubicBezTo>
                  <a:cubicBezTo>
                    <a:pt x="694" y="779"/>
                    <a:pt x="684" y="773"/>
                    <a:pt x="673" y="772"/>
                  </a:cubicBezTo>
                  <a:cubicBezTo>
                    <a:pt x="667" y="772"/>
                    <a:pt x="662" y="773"/>
                    <a:pt x="655" y="775"/>
                  </a:cubicBezTo>
                  <a:cubicBezTo>
                    <a:pt x="650" y="776"/>
                    <a:pt x="649" y="781"/>
                    <a:pt x="645" y="783"/>
                  </a:cubicBezTo>
                  <a:cubicBezTo>
                    <a:pt x="653" y="787"/>
                    <a:pt x="662" y="769"/>
                    <a:pt x="670" y="777"/>
                  </a:cubicBezTo>
                  <a:cubicBezTo>
                    <a:pt x="669" y="778"/>
                    <a:pt x="668" y="779"/>
                    <a:pt x="666" y="778"/>
                  </a:cubicBezTo>
                  <a:cubicBezTo>
                    <a:pt x="667" y="780"/>
                    <a:pt x="670" y="781"/>
                    <a:pt x="672" y="780"/>
                  </a:cubicBezTo>
                  <a:cubicBezTo>
                    <a:pt x="674" y="779"/>
                    <a:pt x="675" y="781"/>
                    <a:pt x="677" y="782"/>
                  </a:cubicBezTo>
                  <a:cubicBezTo>
                    <a:pt x="682" y="782"/>
                    <a:pt x="686" y="785"/>
                    <a:pt x="690" y="785"/>
                  </a:cubicBezTo>
                  <a:cubicBezTo>
                    <a:pt x="695" y="786"/>
                    <a:pt x="695" y="791"/>
                    <a:pt x="700" y="793"/>
                  </a:cubicBezTo>
                  <a:cubicBezTo>
                    <a:pt x="701" y="794"/>
                    <a:pt x="706" y="793"/>
                    <a:pt x="706" y="796"/>
                  </a:cubicBezTo>
                  <a:cubicBezTo>
                    <a:pt x="706" y="797"/>
                    <a:pt x="702" y="800"/>
                    <a:pt x="701" y="801"/>
                  </a:cubicBezTo>
                  <a:cubicBezTo>
                    <a:pt x="707" y="802"/>
                    <a:pt x="713" y="800"/>
                    <a:pt x="719" y="801"/>
                  </a:cubicBezTo>
                  <a:close/>
                  <a:moveTo>
                    <a:pt x="807" y="538"/>
                  </a:moveTo>
                  <a:cubicBezTo>
                    <a:pt x="803" y="545"/>
                    <a:pt x="809" y="547"/>
                    <a:pt x="814" y="549"/>
                  </a:cubicBezTo>
                  <a:cubicBezTo>
                    <a:pt x="819" y="551"/>
                    <a:pt x="820" y="548"/>
                    <a:pt x="823" y="545"/>
                  </a:cubicBezTo>
                  <a:cubicBezTo>
                    <a:pt x="818" y="544"/>
                    <a:pt x="814" y="544"/>
                    <a:pt x="809" y="543"/>
                  </a:cubicBezTo>
                  <a:cubicBezTo>
                    <a:pt x="808" y="542"/>
                    <a:pt x="807" y="540"/>
                    <a:pt x="807" y="538"/>
                  </a:cubicBezTo>
                  <a:close/>
                  <a:moveTo>
                    <a:pt x="804" y="508"/>
                  </a:moveTo>
                  <a:cubicBezTo>
                    <a:pt x="808" y="511"/>
                    <a:pt x="819" y="521"/>
                    <a:pt x="826" y="516"/>
                  </a:cubicBezTo>
                  <a:cubicBezTo>
                    <a:pt x="820" y="509"/>
                    <a:pt x="811" y="507"/>
                    <a:pt x="804" y="508"/>
                  </a:cubicBezTo>
                  <a:close/>
                  <a:moveTo>
                    <a:pt x="1031" y="1031"/>
                  </a:moveTo>
                  <a:cubicBezTo>
                    <a:pt x="1033" y="1042"/>
                    <a:pt x="1033" y="1041"/>
                    <a:pt x="1028" y="1050"/>
                  </a:cubicBezTo>
                  <a:cubicBezTo>
                    <a:pt x="1021" y="1060"/>
                    <a:pt x="1014" y="1069"/>
                    <a:pt x="1007" y="1079"/>
                  </a:cubicBezTo>
                  <a:cubicBezTo>
                    <a:pt x="1004" y="1084"/>
                    <a:pt x="1000" y="1088"/>
                    <a:pt x="999" y="1094"/>
                  </a:cubicBezTo>
                  <a:cubicBezTo>
                    <a:pt x="998" y="1108"/>
                    <a:pt x="997" y="1123"/>
                    <a:pt x="996" y="1138"/>
                  </a:cubicBezTo>
                  <a:cubicBezTo>
                    <a:pt x="996" y="1147"/>
                    <a:pt x="986" y="1157"/>
                    <a:pt x="981" y="1165"/>
                  </a:cubicBezTo>
                  <a:cubicBezTo>
                    <a:pt x="978" y="1168"/>
                    <a:pt x="977" y="1174"/>
                    <a:pt x="973" y="1174"/>
                  </a:cubicBezTo>
                  <a:cubicBezTo>
                    <a:pt x="969" y="1174"/>
                    <a:pt x="960" y="1173"/>
                    <a:pt x="957" y="1175"/>
                  </a:cubicBezTo>
                  <a:cubicBezTo>
                    <a:pt x="947" y="1182"/>
                    <a:pt x="937" y="1189"/>
                    <a:pt x="928" y="1195"/>
                  </a:cubicBezTo>
                  <a:cubicBezTo>
                    <a:pt x="926" y="1197"/>
                    <a:pt x="926" y="1211"/>
                    <a:pt x="926" y="1214"/>
                  </a:cubicBezTo>
                  <a:cubicBezTo>
                    <a:pt x="925" y="1217"/>
                    <a:pt x="926" y="1222"/>
                    <a:pt x="924" y="1224"/>
                  </a:cubicBezTo>
                  <a:cubicBezTo>
                    <a:pt x="916" y="1235"/>
                    <a:pt x="908" y="1245"/>
                    <a:pt x="900" y="1255"/>
                  </a:cubicBezTo>
                  <a:cubicBezTo>
                    <a:pt x="892" y="1265"/>
                    <a:pt x="885" y="1274"/>
                    <a:pt x="878" y="1284"/>
                  </a:cubicBezTo>
                  <a:cubicBezTo>
                    <a:pt x="876" y="1286"/>
                    <a:pt x="853" y="1276"/>
                    <a:pt x="849" y="1275"/>
                  </a:cubicBezTo>
                  <a:cubicBezTo>
                    <a:pt x="847" y="1283"/>
                    <a:pt x="860" y="1284"/>
                    <a:pt x="862" y="1291"/>
                  </a:cubicBezTo>
                  <a:cubicBezTo>
                    <a:pt x="862" y="1294"/>
                    <a:pt x="865" y="1300"/>
                    <a:pt x="864" y="1304"/>
                  </a:cubicBezTo>
                  <a:cubicBezTo>
                    <a:pt x="864" y="1307"/>
                    <a:pt x="859" y="1311"/>
                    <a:pt x="858" y="1313"/>
                  </a:cubicBezTo>
                  <a:cubicBezTo>
                    <a:pt x="853" y="1321"/>
                    <a:pt x="846" y="1320"/>
                    <a:pt x="839" y="1323"/>
                  </a:cubicBezTo>
                  <a:cubicBezTo>
                    <a:pt x="831" y="1325"/>
                    <a:pt x="827" y="1324"/>
                    <a:pt x="820" y="1323"/>
                  </a:cubicBezTo>
                  <a:cubicBezTo>
                    <a:pt x="821" y="1328"/>
                    <a:pt x="822" y="1330"/>
                    <a:pt x="821" y="1334"/>
                  </a:cubicBezTo>
                  <a:cubicBezTo>
                    <a:pt x="820" y="1337"/>
                    <a:pt x="821" y="1342"/>
                    <a:pt x="819" y="1343"/>
                  </a:cubicBezTo>
                  <a:cubicBezTo>
                    <a:pt x="812" y="1349"/>
                    <a:pt x="807" y="1346"/>
                    <a:pt x="799" y="1342"/>
                  </a:cubicBezTo>
                  <a:cubicBezTo>
                    <a:pt x="799" y="1346"/>
                    <a:pt x="798" y="1352"/>
                    <a:pt x="799" y="1355"/>
                  </a:cubicBezTo>
                  <a:cubicBezTo>
                    <a:pt x="799" y="1358"/>
                    <a:pt x="804" y="1363"/>
                    <a:pt x="803" y="1366"/>
                  </a:cubicBezTo>
                  <a:cubicBezTo>
                    <a:pt x="800" y="1371"/>
                    <a:pt x="798" y="1376"/>
                    <a:pt x="796" y="1382"/>
                  </a:cubicBezTo>
                  <a:cubicBezTo>
                    <a:pt x="793" y="1387"/>
                    <a:pt x="792" y="1386"/>
                    <a:pt x="787" y="1388"/>
                  </a:cubicBezTo>
                  <a:cubicBezTo>
                    <a:pt x="782" y="1389"/>
                    <a:pt x="782" y="1393"/>
                    <a:pt x="779" y="1397"/>
                  </a:cubicBezTo>
                  <a:cubicBezTo>
                    <a:pt x="778" y="1400"/>
                    <a:pt x="783" y="1405"/>
                    <a:pt x="785" y="1408"/>
                  </a:cubicBezTo>
                  <a:cubicBezTo>
                    <a:pt x="787" y="1411"/>
                    <a:pt x="794" y="1408"/>
                    <a:pt x="793" y="1413"/>
                  </a:cubicBezTo>
                  <a:cubicBezTo>
                    <a:pt x="791" y="1418"/>
                    <a:pt x="790" y="1419"/>
                    <a:pt x="787" y="1423"/>
                  </a:cubicBezTo>
                  <a:cubicBezTo>
                    <a:pt x="785" y="1426"/>
                    <a:pt x="781" y="1430"/>
                    <a:pt x="779" y="1434"/>
                  </a:cubicBezTo>
                  <a:cubicBezTo>
                    <a:pt x="777" y="1440"/>
                    <a:pt x="776" y="1441"/>
                    <a:pt x="770" y="1444"/>
                  </a:cubicBezTo>
                  <a:cubicBezTo>
                    <a:pt x="765" y="1447"/>
                    <a:pt x="771" y="1464"/>
                    <a:pt x="772" y="1470"/>
                  </a:cubicBezTo>
                  <a:cubicBezTo>
                    <a:pt x="772" y="1472"/>
                    <a:pt x="772" y="1477"/>
                    <a:pt x="774" y="1479"/>
                  </a:cubicBezTo>
                  <a:cubicBezTo>
                    <a:pt x="778" y="1482"/>
                    <a:pt x="782" y="1486"/>
                    <a:pt x="786" y="1489"/>
                  </a:cubicBezTo>
                  <a:cubicBezTo>
                    <a:pt x="793" y="1495"/>
                    <a:pt x="798" y="1494"/>
                    <a:pt x="807" y="1494"/>
                  </a:cubicBezTo>
                  <a:cubicBezTo>
                    <a:pt x="799" y="1498"/>
                    <a:pt x="791" y="1502"/>
                    <a:pt x="783" y="1506"/>
                  </a:cubicBezTo>
                  <a:cubicBezTo>
                    <a:pt x="776" y="1509"/>
                    <a:pt x="775" y="1507"/>
                    <a:pt x="768" y="1504"/>
                  </a:cubicBezTo>
                  <a:cubicBezTo>
                    <a:pt x="758" y="1499"/>
                    <a:pt x="748" y="1494"/>
                    <a:pt x="738" y="1489"/>
                  </a:cubicBezTo>
                  <a:cubicBezTo>
                    <a:pt x="733" y="1487"/>
                    <a:pt x="733" y="1481"/>
                    <a:pt x="730" y="1476"/>
                  </a:cubicBezTo>
                  <a:cubicBezTo>
                    <a:pt x="725" y="1463"/>
                    <a:pt x="716" y="1450"/>
                    <a:pt x="717" y="1436"/>
                  </a:cubicBezTo>
                  <a:cubicBezTo>
                    <a:pt x="720" y="1414"/>
                    <a:pt x="722" y="1393"/>
                    <a:pt x="725" y="1371"/>
                  </a:cubicBezTo>
                  <a:cubicBezTo>
                    <a:pt x="727" y="1350"/>
                    <a:pt x="728" y="1329"/>
                    <a:pt x="732" y="1308"/>
                  </a:cubicBezTo>
                  <a:cubicBezTo>
                    <a:pt x="737" y="1283"/>
                    <a:pt x="742" y="1257"/>
                    <a:pt x="747" y="1231"/>
                  </a:cubicBezTo>
                  <a:cubicBezTo>
                    <a:pt x="750" y="1215"/>
                    <a:pt x="753" y="1200"/>
                    <a:pt x="755" y="1184"/>
                  </a:cubicBezTo>
                  <a:cubicBezTo>
                    <a:pt x="757" y="1177"/>
                    <a:pt x="759" y="1170"/>
                    <a:pt x="759" y="1163"/>
                  </a:cubicBezTo>
                  <a:cubicBezTo>
                    <a:pt x="760" y="1157"/>
                    <a:pt x="758" y="1151"/>
                    <a:pt x="757" y="1145"/>
                  </a:cubicBezTo>
                  <a:cubicBezTo>
                    <a:pt x="757" y="1141"/>
                    <a:pt x="757" y="1132"/>
                    <a:pt x="755" y="1129"/>
                  </a:cubicBezTo>
                  <a:cubicBezTo>
                    <a:pt x="753" y="1126"/>
                    <a:pt x="746" y="1123"/>
                    <a:pt x="743" y="1121"/>
                  </a:cubicBezTo>
                  <a:cubicBezTo>
                    <a:pt x="737" y="1116"/>
                    <a:pt x="731" y="1112"/>
                    <a:pt x="725" y="1108"/>
                  </a:cubicBezTo>
                  <a:cubicBezTo>
                    <a:pt x="719" y="1104"/>
                    <a:pt x="717" y="1100"/>
                    <a:pt x="713" y="1093"/>
                  </a:cubicBezTo>
                  <a:cubicBezTo>
                    <a:pt x="706" y="1079"/>
                    <a:pt x="698" y="1065"/>
                    <a:pt x="691" y="1051"/>
                  </a:cubicBezTo>
                  <a:cubicBezTo>
                    <a:pt x="685" y="1039"/>
                    <a:pt x="679" y="1028"/>
                    <a:pt x="673" y="1016"/>
                  </a:cubicBezTo>
                  <a:cubicBezTo>
                    <a:pt x="669" y="1009"/>
                    <a:pt x="675" y="996"/>
                    <a:pt x="677" y="989"/>
                  </a:cubicBezTo>
                  <a:cubicBezTo>
                    <a:pt x="678" y="985"/>
                    <a:pt x="678" y="977"/>
                    <a:pt x="681" y="974"/>
                  </a:cubicBezTo>
                  <a:cubicBezTo>
                    <a:pt x="684" y="970"/>
                    <a:pt x="688" y="965"/>
                    <a:pt x="691" y="961"/>
                  </a:cubicBezTo>
                  <a:cubicBezTo>
                    <a:pt x="699" y="951"/>
                    <a:pt x="706" y="945"/>
                    <a:pt x="704" y="931"/>
                  </a:cubicBezTo>
                  <a:cubicBezTo>
                    <a:pt x="703" y="928"/>
                    <a:pt x="701" y="926"/>
                    <a:pt x="704" y="924"/>
                  </a:cubicBezTo>
                  <a:cubicBezTo>
                    <a:pt x="704" y="923"/>
                    <a:pt x="703" y="919"/>
                    <a:pt x="703" y="917"/>
                  </a:cubicBezTo>
                  <a:cubicBezTo>
                    <a:pt x="704" y="913"/>
                    <a:pt x="695" y="909"/>
                    <a:pt x="696" y="905"/>
                  </a:cubicBezTo>
                  <a:cubicBezTo>
                    <a:pt x="697" y="900"/>
                    <a:pt x="697" y="900"/>
                    <a:pt x="692" y="898"/>
                  </a:cubicBezTo>
                  <a:cubicBezTo>
                    <a:pt x="689" y="896"/>
                    <a:pt x="689" y="896"/>
                    <a:pt x="686" y="898"/>
                  </a:cubicBezTo>
                  <a:cubicBezTo>
                    <a:pt x="684" y="899"/>
                    <a:pt x="682" y="901"/>
                    <a:pt x="680" y="903"/>
                  </a:cubicBezTo>
                  <a:cubicBezTo>
                    <a:pt x="679" y="904"/>
                    <a:pt x="682" y="908"/>
                    <a:pt x="683" y="909"/>
                  </a:cubicBezTo>
                  <a:cubicBezTo>
                    <a:pt x="677" y="911"/>
                    <a:pt x="677" y="912"/>
                    <a:pt x="674" y="905"/>
                  </a:cubicBezTo>
                  <a:cubicBezTo>
                    <a:pt x="673" y="909"/>
                    <a:pt x="667" y="903"/>
                    <a:pt x="664" y="902"/>
                  </a:cubicBezTo>
                  <a:cubicBezTo>
                    <a:pt x="662" y="902"/>
                    <a:pt x="661" y="904"/>
                    <a:pt x="660" y="903"/>
                  </a:cubicBezTo>
                  <a:cubicBezTo>
                    <a:pt x="658" y="902"/>
                    <a:pt x="656" y="900"/>
                    <a:pt x="654" y="899"/>
                  </a:cubicBezTo>
                  <a:cubicBezTo>
                    <a:pt x="650" y="896"/>
                    <a:pt x="643" y="893"/>
                    <a:pt x="640" y="889"/>
                  </a:cubicBezTo>
                  <a:cubicBezTo>
                    <a:pt x="638" y="885"/>
                    <a:pt x="639" y="880"/>
                    <a:pt x="636" y="876"/>
                  </a:cubicBezTo>
                  <a:cubicBezTo>
                    <a:pt x="629" y="868"/>
                    <a:pt x="625" y="861"/>
                    <a:pt x="615" y="858"/>
                  </a:cubicBezTo>
                  <a:cubicBezTo>
                    <a:pt x="607" y="856"/>
                    <a:pt x="594" y="855"/>
                    <a:pt x="588" y="849"/>
                  </a:cubicBezTo>
                  <a:cubicBezTo>
                    <a:pt x="583" y="844"/>
                    <a:pt x="578" y="839"/>
                    <a:pt x="572" y="834"/>
                  </a:cubicBezTo>
                  <a:cubicBezTo>
                    <a:pt x="569" y="830"/>
                    <a:pt x="564" y="834"/>
                    <a:pt x="560" y="835"/>
                  </a:cubicBezTo>
                  <a:cubicBezTo>
                    <a:pt x="550" y="838"/>
                    <a:pt x="540" y="831"/>
                    <a:pt x="531" y="827"/>
                  </a:cubicBezTo>
                  <a:cubicBezTo>
                    <a:pt x="524" y="824"/>
                    <a:pt x="517" y="822"/>
                    <a:pt x="509" y="819"/>
                  </a:cubicBezTo>
                  <a:cubicBezTo>
                    <a:pt x="507" y="818"/>
                    <a:pt x="503" y="817"/>
                    <a:pt x="501" y="815"/>
                  </a:cubicBezTo>
                  <a:cubicBezTo>
                    <a:pt x="496" y="810"/>
                    <a:pt x="491" y="805"/>
                    <a:pt x="487" y="801"/>
                  </a:cubicBezTo>
                  <a:cubicBezTo>
                    <a:pt x="482" y="796"/>
                    <a:pt x="485" y="793"/>
                    <a:pt x="487" y="787"/>
                  </a:cubicBezTo>
                  <a:cubicBezTo>
                    <a:pt x="488" y="783"/>
                    <a:pt x="480" y="775"/>
                    <a:pt x="478" y="772"/>
                  </a:cubicBezTo>
                  <a:cubicBezTo>
                    <a:pt x="476" y="768"/>
                    <a:pt x="474" y="766"/>
                    <a:pt x="471" y="763"/>
                  </a:cubicBezTo>
                  <a:cubicBezTo>
                    <a:pt x="465" y="758"/>
                    <a:pt x="460" y="753"/>
                    <a:pt x="455" y="748"/>
                  </a:cubicBezTo>
                  <a:cubicBezTo>
                    <a:pt x="454" y="747"/>
                    <a:pt x="455" y="744"/>
                    <a:pt x="456" y="743"/>
                  </a:cubicBezTo>
                  <a:cubicBezTo>
                    <a:pt x="456" y="741"/>
                    <a:pt x="453" y="739"/>
                    <a:pt x="452" y="737"/>
                  </a:cubicBezTo>
                  <a:cubicBezTo>
                    <a:pt x="449" y="733"/>
                    <a:pt x="446" y="729"/>
                    <a:pt x="441" y="725"/>
                  </a:cubicBezTo>
                  <a:cubicBezTo>
                    <a:pt x="437" y="722"/>
                    <a:pt x="433" y="720"/>
                    <a:pt x="432" y="715"/>
                  </a:cubicBezTo>
                  <a:cubicBezTo>
                    <a:pt x="431" y="712"/>
                    <a:pt x="429" y="699"/>
                    <a:pt x="426" y="698"/>
                  </a:cubicBezTo>
                  <a:cubicBezTo>
                    <a:pt x="422" y="696"/>
                    <a:pt x="417" y="694"/>
                    <a:pt x="412" y="691"/>
                  </a:cubicBezTo>
                  <a:cubicBezTo>
                    <a:pt x="414" y="697"/>
                    <a:pt x="415" y="707"/>
                    <a:pt x="418" y="711"/>
                  </a:cubicBezTo>
                  <a:cubicBezTo>
                    <a:pt x="423" y="718"/>
                    <a:pt x="428" y="722"/>
                    <a:pt x="431" y="730"/>
                  </a:cubicBezTo>
                  <a:cubicBezTo>
                    <a:pt x="433" y="734"/>
                    <a:pt x="434" y="736"/>
                    <a:pt x="437" y="739"/>
                  </a:cubicBezTo>
                  <a:cubicBezTo>
                    <a:pt x="440" y="741"/>
                    <a:pt x="441" y="744"/>
                    <a:pt x="442" y="748"/>
                  </a:cubicBezTo>
                  <a:cubicBezTo>
                    <a:pt x="443" y="751"/>
                    <a:pt x="445" y="754"/>
                    <a:pt x="445" y="758"/>
                  </a:cubicBezTo>
                  <a:cubicBezTo>
                    <a:pt x="445" y="764"/>
                    <a:pt x="448" y="760"/>
                    <a:pt x="449" y="761"/>
                  </a:cubicBezTo>
                  <a:cubicBezTo>
                    <a:pt x="451" y="763"/>
                    <a:pt x="455" y="766"/>
                    <a:pt x="455" y="769"/>
                  </a:cubicBezTo>
                  <a:cubicBezTo>
                    <a:pt x="454" y="773"/>
                    <a:pt x="451" y="774"/>
                    <a:pt x="449" y="771"/>
                  </a:cubicBezTo>
                  <a:cubicBezTo>
                    <a:pt x="446" y="765"/>
                    <a:pt x="440" y="761"/>
                    <a:pt x="434" y="757"/>
                  </a:cubicBezTo>
                  <a:cubicBezTo>
                    <a:pt x="432" y="756"/>
                    <a:pt x="433" y="749"/>
                    <a:pt x="433" y="747"/>
                  </a:cubicBezTo>
                  <a:cubicBezTo>
                    <a:pt x="433" y="743"/>
                    <a:pt x="428" y="741"/>
                    <a:pt x="426" y="740"/>
                  </a:cubicBezTo>
                  <a:cubicBezTo>
                    <a:pt x="424" y="738"/>
                    <a:pt x="422" y="739"/>
                    <a:pt x="420" y="737"/>
                  </a:cubicBezTo>
                  <a:cubicBezTo>
                    <a:pt x="417" y="734"/>
                    <a:pt x="414" y="732"/>
                    <a:pt x="412" y="730"/>
                  </a:cubicBezTo>
                  <a:cubicBezTo>
                    <a:pt x="415" y="729"/>
                    <a:pt x="422" y="729"/>
                    <a:pt x="418" y="722"/>
                  </a:cubicBezTo>
                  <a:cubicBezTo>
                    <a:pt x="414" y="717"/>
                    <a:pt x="413" y="714"/>
                    <a:pt x="407" y="712"/>
                  </a:cubicBezTo>
                  <a:cubicBezTo>
                    <a:pt x="404" y="710"/>
                    <a:pt x="403" y="704"/>
                    <a:pt x="401" y="700"/>
                  </a:cubicBezTo>
                  <a:cubicBezTo>
                    <a:pt x="399" y="694"/>
                    <a:pt x="396" y="687"/>
                    <a:pt x="394" y="681"/>
                  </a:cubicBezTo>
                  <a:cubicBezTo>
                    <a:pt x="391" y="674"/>
                    <a:pt x="382" y="667"/>
                    <a:pt x="375" y="666"/>
                  </a:cubicBezTo>
                  <a:cubicBezTo>
                    <a:pt x="369" y="664"/>
                    <a:pt x="368" y="665"/>
                    <a:pt x="365" y="659"/>
                  </a:cubicBezTo>
                  <a:cubicBezTo>
                    <a:pt x="362" y="653"/>
                    <a:pt x="360" y="647"/>
                    <a:pt x="357" y="641"/>
                  </a:cubicBezTo>
                  <a:cubicBezTo>
                    <a:pt x="353" y="633"/>
                    <a:pt x="345" y="627"/>
                    <a:pt x="342" y="618"/>
                  </a:cubicBezTo>
                  <a:cubicBezTo>
                    <a:pt x="339" y="606"/>
                    <a:pt x="339" y="598"/>
                    <a:pt x="340" y="584"/>
                  </a:cubicBezTo>
                  <a:cubicBezTo>
                    <a:pt x="340" y="574"/>
                    <a:pt x="341" y="563"/>
                    <a:pt x="341" y="552"/>
                  </a:cubicBezTo>
                  <a:cubicBezTo>
                    <a:pt x="342" y="541"/>
                    <a:pt x="339" y="535"/>
                    <a:pt x="336" y="525"/>
                  </a:cubicBezTo>
                  <a:cubicBezTo>
                    <a:pt x="342" y="526"/>
                    <a:pt x="348" y="528"/>
                    <a:pt x="354" y="530"/>
                  </a:cubicBezTo>
                  <a:cubicBezTo>
                    <a:pt x="354" y="521"/>
                    <a:pt x="354" y="520"/>
                    <a:pt x="349" y="514"/>
                  </a:cubicBezTo>
                  <a:cubicBezTo>
                    <a:pt x="344" y="509"/>
                    <a:pt x="340" y="506"/>
                    <a:pt x="335" y="503"/>
                  </a:cubicBezTo>
                  <a:cubicBezTo>
                    <a:pt x="331" y="499"/>
                    <a:pt x="326" y="499"/>
                    <a:pt x="321" y="497"/>
                  </a:cubicBezTo>
                  <a:cubicBezTo>
                    <a:pt x="313" y="494"/>
                    <a:pt x="312" y="494"/>
                    <a:pt x="309" y="485"/>
                  </a:cubicBezTo>
                  <a:cubicBezTo>
                    <a:pt x="305" y="476"/>
                    <a:pt x="290" y="471"/>
                    <a:pt x="291" y="460"/>
                  </a:cubicBezTo>
                  <a:cubicBezTo>
                    <a:pt x="292" y="450"/>
                    <a:pt x="291" y="451"/>
                    <a:pt x="283" y="446"/>
                  </a:cubicBezTo>
                  <a:cubicBezTo>
                    <a:pt x="282" y="445"/>
                    <a:pt x="278" y="455"/>
                    <a:pt x="274" y="450"/>
                  </a:cubicBezTo>
                  <a:cubicBezTo>
                    <a:pt x="272" y="447"/>
                    <a:pt x="268" y="437"/>
                    <a:pt x="264" y="435"/>
                  </a:cubicBezTo>
                  <a:cubicBezTo>
                    <a:pt x="258" y="432"/>
                    <a:pt x="257" y="431"/>
                    <a:pt x="254" y="426"/>
                  </a:cubicBezTo>
                  <a:cubicBezTo>
                    <a:pt x="250" y="420"/>
                    <a:pt x="247" y="413"/>
                    <a:pt x="243" y="409"/>
                  </a:cubicBezTo>
                  <a:cubicBezTo>
                    <a:pt x="239" y="406"/>
                    <a:pt x="234" y="403"/>
                    <a:pt x="230" y="400"/>
                  </a:cubicBezTo>
                  <a:cubicBezTo>
                    <a:pt x="220" y="393"/>
                    <a:pt x="211" y="390"/>
                    <a:pt x="200" y="386"/>
                  </a:cubicBezTo>
                  <a:cubicBezTo>
                    <a:pt x="196" y="384"/>
                    <a:pt x="191" y="388"/>
                    <a:pt x="186" y="387"/>
                  </a:cubicBezTo>
                  <a:cubicBezTo>
                    <a:pt x="182" y="386"/>
                    <a:pt x="176" y="381"/>
                    <a:pt x="172" y="378"/>
                  </a:cubicBezTo>
                  <a:cubicBezTo>
                    <a:pt x="166" y="375"/>
                    <a:pt x="165" y="373"/>
                    <a:pt x="159" y="374"/>
                  </a:cubicBezTo>
                  <a:cubicBezTo>
                    <a:pt x="153" y="375"/>
                    <a:pt x="150" y="376"/>
                    <a:pt x="152" y="383"/>
                  </a:cubicBezTo>
                  <a:cubicBezTo>
                    <a:pt x="154" y="389"/>
                    <a:pt x="131" y="396"/>
                    <a:pt x="126" y="397"/>
                  </a:cubicBezTo>
                  <a:cubicBezTo>
                    <a:pt x="125" y="395"/>
                    <a:pt x="126" y="393"/>
                    <a:pt x="129" y="392"/>
                  </a:cubicBezTo>
                  <a:cubicBezTo>
                    <a:pt x="125" y="391"/>
                    <a:pt x="128" y="380"/>
                    <a:pt x="130" y="378"/>
                  </a:cubicBezTo>
                  <a:cubicBezTo>
                    <a:pt x="136" y="375"/>
                    <a:pt x="139" y="375"/>
                    <a:pt x="145" y="375"/>
                  </a:cubicBezTo>
                  <a:cubicBezTo>
                    <a:pt x="144" y="374"/>
                    <a:pt x="142" y="372"/>
                    <a:pt x="141" y="371"/>
                  </a:cubicBezTo>
                  <a:cubicBezTo>
                    <a:pt x="142" y="370"/>
                    <a:pt x="144" y="369"/>
                    <a:pt x="146" y="367"/>
                  </a:cubicBezTo>
                  <a:cubicBezTo>
                    <a:pt x="136" y="369"/>
                    <a:pt x="131" y="371"/>
                    <a:pt x="123" y="378"/>
                  </a:cubicBezTo>
                  <a:cubicBezTo>
                    <a:pt x="115" y="384"/>
                    <a:pt x="112" y="390"/>
                    <a:pt x="107" y="398"/>
                  </a:cubicBezTo>
                  <a:cubicBezTo>
                    <a:pt x="110" y="399"/>
                    <a:pt x="112" y="400"/>
                    <a:pt x="115" y="400"/>
                  </a:cubicBezTo>
                  <a:cubicBezTo>
                    <a:pt x="107" y="410"/>
                    <a:pt x="100" y="415"/>
                    <a:pt x="91" y="422"/>
                  </a:cubicBezTo>
                  <a:cubicBezTo>
                    <a:pt x="86" y="425"/>
                    <a:pt x="72" y="429"/>
                    <a:pt x="71" y="436"/>
                  </a:cubicBezTo>
                  <a:cubicBezTo>
                    <a:pt x="71" y="442"/>
                    <a:pt x="52" y="446"/>
                    <a:pt x="46" y="447"/>
                  </a:cubicBezTo>
                  <a:cubicBezTo>
                    <a:pt x="44" y="448"/>
                    <a:pt x="42" y="448"/>
                    <a:pt x="39" y="448"/>
                  </a:cubicBezTo>
                  <a:cubicBezTo>
                    <a:pt x="37" y="448"/>
                    <a:pt x="38" y="450"/>
                    <a:pt x="36" y="451"/>
                  </a:cubicBezTo>
                  <a:cubicBezTo>
                    <a:pt x="31" y="454"/>
                    <a:pt x="28" y="455"/>
                    <a:pt x="23" y="454"/>
                  </a:cubicBezTo>
                  <a:cubicBezTo>
                    <a:pt x="28" y="450"/>
                    <a:pt x="32" y="449"/>
                    <a:pt x="38" y="445"/>
                  </a:cubicBezTo>
                  <a:cubicBezTo>
                    <a:pt x="41" y="443"/>
                    <a:pt x="53" y="432"/>
                    <a:pt x="56" y="438"/>
                  </a:cubicBezTo>
                  <a:cubicBezTo>
                    <a:pt x="59" y="434"/>
                    <a:pt x="68" y="423"/>
                    <a:pt x="73" y="427"/>
                  </a:cubicBezTo>
                  <a:cubicBezTo>
                    <a:pt x="71" y="422"/>
                    <a:pt x="80" y="419"/>
                    <a:pt x="81" y="414"/>
                  </a:cubicBezTo>
                  <a:cubicBezTo>
                    <a:pt x="82" y="410"/>
                    <a:pt x="82" y="409"/>
                    <a:pt x="85" y="406"/>
                  </a:cubicBezTo>
                  <a:cubicBezTo>
                    <a:pt x="86" y="404"/>
                    <a:pt x="88" y="403"/>
                    <a:pt x="86" y="400"/>
                  </a:cubicBezTo>
                  <a:cubicBezTo>
                    <a:pt x="80" y="403"/>
                    <a:pt x="74" y="409"/>
                    <a:pt x="67" y="404"/>
                  </a:cubicBezTo>
                  <a:cubicBezTo>
                    <a:pt x="65" y="403"/>
                    <a:pt x="61" y="398"/>
                    <a:pt x="58" y="399"/>
                  </a:cubicBezTo>
                  <a:cubicBezTo>
                    <a:pt x="55" y="400"/>
                    <a:pt x="52" y="402"/>
                    <a:pt x="48" y="403"/>
                  </a:cubicBezTo>
                  <a:cubicBezTo>
                    <a:pt x="47" y="397"/>
                    <a:pt x="46" y="390"/>
                    <a:pt x="45" y="383"/>
                  </a:cubicBezTo>
                  <a:cubicBezTo>
                    <a:pt x="43" y="384"/>
                    <a:pt x="35" y="390"/>
                    <a:pt x="34" y="390"/>
                  </a:cubicBezTo>
                  <a:cubicBezTo>
                    <a:pt x="31" y="387"/>
                    <a:pt x="25" y="384"/>
                    <a:pt x="22" y="380"/>
                  </a:cubicBezTo>
                  <a:cubicBezTo>
                    <a:pt x="20" y="376"/>
                    <a:pt x="20" y="369"/>
                    <a:pt x="19" y="364"/>
                  </a:cubicBezTo>
                  <a:cubicBezTo>
                    <a:pt x="18" y="360"/>
                    <a:pt x="21" y="357"/>
                    <a:pt x="23" y="354"/>
                  </a:cubicBezTo>
                  <a:cubicBezTo>
                    <a:pt x="27" y="348"/>
                    <a:pt x="26" y="346"/>
                    <a:pt x="33" y="347"/>
                  </a:cubicBezTo>
                  <a:cubicBezTo>
                    <a:pt x="39" y="348"/>
                    <a:pt x="39" y="343"/>
                    <a:pt x="44" y="341"/>
                  </a:cubicBezTo>
                  <a:cubicBezTo>
                    <a:pt x="49" y="339"/>
                    <a:pt x="53" y="343"/>
                    <a:pt x="55" y="337"/>
                  </a:cubicBezTo>
                  <a:cubicBezTo>
                    <a:pt x="57" y="332"/>
                    <a:pt x="55" y="331"/>
                    <a:pt x="51" y="327"/>
                  </a:cubicBezTo>
                  <a:cubicBezTo>
                    <a:pt x="53" y="327"/>
                    <a:pt x="54" y="326"/>
                    <a:pt x="56" y="325"/>
                  </a:cubicBezTo>
                  <a:cubicBezTo>
                    <a:pt x="54" y="319"/>
                    <a:pt x="49" y="324"/>
                    <a:pt x="45" y="326"/>
                  </a:cubicBezTo>
                  <a:cubicBezTo>
                    <a:pt x="40" y="329"/>
                    <a:pt x="40" y="326"/>
                    <a:pt x="35" y="326"/>
                  </a:cubicBezTo>
                  <a:cubicBezTo>
                    <a:pt x="26" y="328"/>
                    <a:pt x="16" y="329"/>
                    <a:pt x="11" y="319"/>
                  </a:cubicBezTo>
                  <a:cubicBezTo>
                    <a:pt x="12" y="319"/>
                    <a:pt x="13" y="318"/>
                    <a:pt x="14" y="318"/>
                  </a:cubicBezTo>
                  <a:cubicBezTo>
                    <a:pt x="9" y="316"/>
                    <a:pt x="3" y="315"/>
                    <a:pt x="0" y="311"/>
                  </a:cubicBezTo>
                  <a:cubicBezTo>
                    <a:pt x="7" y="308"/>
                    <a:pt x="12" y="304"/>
                    <a:pt x="19" y="304"/>
                  </a:cubicBezTo>
                  <a:cubicBezTo>
                    <a:pt x="18" y="304"/>
                    <a:pt x="18" y="303"/>
                    <a:pt x="17" y="302"/>
                  </a:cubicBezTo>
                  <a:cubicBezTo>
                    <a:pt x="23" y="299"/>
                    <a:pt x="26" y="298"/>
                    <a:pt x="32" y="298"/>
                  </a:cubicBezTo>
                  <a:cubicBezTo>
                    <a:pt x="32" y="305"/>
                    <a:pt x="38" y="304"/>
                    <a:pt x="43" y="306"/>
                  </a:cubicBezTo>
                  <a:cubicBezTo>
                    <a:pt x="48" y="307"/>
                    <a:pt x="50" y="305"/>
                    <a:pt x="54" y="302"/>
                  </a:cubicBezTo>
                  <a:cubicBezTo>
                    <a:pt x="52" y="301"/>
                    <a:pt x="50" y="300"/>
                    <a:pt x="48" y="299"/>
                  </a:cubicBezTo>
                  <a:cubicBezTo>
                    <a:pt x="49" y="299"/>
                    <a:pt x="50" y="299"/>
                    <a:pt x="51" y="298"/>
                  </a:cubicBezTo>
                  <a:cubicBezTo>
                    <a:pt x="48" y="297"/>
                    <a:pt x="48" y="295"/>
                    <a:pt x="50" y="293"/>
                  </a:cubicBezTo>
                  <a:cubicBezTo>
                    <a:pt x="45" y="292"/>
                    <a:pt x="40" y="292"/>
                    <a:pt x="35" y="290"/>
                  </a:cubicBezTo>
                  <a:cubicBezTo>
                    <a:pt x="31" y="289"/>
                    <a:pt x="31" y="282"/>
                    <a:pt x="27" y="280"/>
                  </a:cubicBezTo>
                  <a:cubicBezTo>
                    <a:pt x="25" y="279"/>
                    <a:pt x="13" y="276"/>
                    <a:pt x="12" y="273"/>
                  </a:cubicBezTo>
                  <a:cubicBezTo>
                    <a:pt x="11" y="272"/>
                    <a:pt x="14" y="266"/>
                    <a:pt x="14" y="265"/>
                  </a:cubicBezTo>
                  <a:cubicBezTo>
                    <a:pt x="15" y="264"/>
                    <a:pt x="17" y="264"/>
                    <a:pt x="18" y="264"/>
                  </a:cubicBezTo>
                  <a:cubicBezTo>
                    <a:pt x="22" y="264"/>
                    <a:pt x="29" y="265"/>
                    <a:pt x="32" y="261"/>
                  </a:cubicBezTo>
                  <a:cubicBezTo>
                    <a:pt x="35" y="257"/>
                    <a:pt x="38" y="252"/>
                    <a:pt x="42" y="248"/>
                  </a:cubicBezTo>
                  <a:cubicBezTo>
                    <a:pt x="49" y="242"/>
                    <a:pt x="58" y="238"/>
                    <a:pt x="67" y="236"/>
                  </a:cubicBezTo>
                  <a:cubicBezTo>
                    <a:pt x="73" y="235"/>
                    <a:pt x="78" y="235"/>
                    <a:pt x="82" y="232"/>
                  </a:cubicBezTo>
                  <a:cubicBezTo>
                    <a:pt x="89" y="226"/>
                    <a:pt x="89" y="226"/>
                    <a:pt x="96" y="230"/>
                  </a:cubicBezTo>
                  <a:cubicBezTo>
                    <a:pt x="102" y="234"/>
                    <a:pt x="120" y="229"/>
                    <a:pt x="123" y="237"/>
                  </a:cubicBezTo>
                  <a:cubicBezTo>
                    <a:pt x="125" y="242"/>
                    <a:pt x="144" y="242"/>
                    <a:pt x="150" y="243"/>
                  </a:cubicBezTo>
                  <a:cubicBezTo>
                    <a:pt x="159" y="244"/>
                    <a:pt x="169" y="245"/>
                    <a:pt x="178" y="247"/>
                  </a:cubicBezTo>
                  <a:cubicBezTo>
                    <a:pt x="192" y="249"/>
                    <a:pt x="206" y="252"/>
                    <a:pt x="220" y="254"/>
                  </a:cubicBezTo>
                  <a:cubicBezTo>
                    <a:pt x="229" y="256"/>
                    <a:pt x="237" y="261"/>
                    <a:pt x="246" y="265"/>
                  </a:cubicBezTo>
                  <a:cubicBezTo>
                    <a:pt x="247" y="265"/>
                    <a:pt x="257" y="254"/>
                    <a:pt x="258" y="252"/>
                  </a:cubicBezTo>
                  <a:cubicBezTo>
                    <a:pt x="261" y="249"/>
                    <a:pt x="266" y="257"/>
                    <a:pt x="269" y="256"/>
                  </a:cubicBezTo>
                  <a:cubicBezTo>
                    <a:pt x="274" y="254"/>
                    <a:pt x="296" y="240"/>
                    <a:pt x="299" y="246"/>
                  </a:cubicBezTo>
                  <a:cubicBezTo>
                    <a:pt x="291" y="250"/>
                    <a:pt x="283" y="254"/>
                    <a:pt x="275" y="258"/>
                  </a:cubicBezTo>
                  <a:cubicBezTo>
                    <a:pt x="281" y="263"/>
                    <a:pt x="302" y="245"/>
                    <a:pt x="303" y="252"/>
                  </a:cubicBezTo>
                  <a:cubicBezTo>
                    <a:pt x="306" y="249"/>
                    <a:pt x="308" y="247"/>
                    <a:pt x="311" y="244"/>
                  </a:cubicBezTo>
                  <a:cubicBezTo>
                    <a:pt x="312" y="242"/>
                    <a:pt x="308" y="241"/>
                    <a:pt x="311" y="238"/>
                  </a:cubicBezTo>
                  <a:cubicBezTo>
                    <a:pt x="317" y="245"/>
                    <a:pt x="323" y="252"/>
                    <a:pt x="330" y="258"/>
                  </a:cubicBezTo>
                  <a:cubicBezTo>
                    <a:pt x="332" y="251"/>
                    <a:pt x="333" y="249"/>
                    <a:pt x="338" y="245"/>
                  </a:cubicBezTo>
                  <a:cubicBezTo>
                    <a:pt x="341" y="248"/>
                    <a:pt x="336" y="249"/>
                    <a:pt x="340" y="252"/>
                  </a:cubicBezTo>
                  <a:cubicBezTo>
                    <a:pt x="342" y="253"/>
                    <a:pt x="339" y="256"/>
                    <a:pt x="338" y="257"/>
                  </a:cubicBezTo>
                  <a:cubicBezTo>
                    <a:pt x="341" y="257"/>
                    <a:pt x="346" y="257"/>
                    <a:pt x="348" y="255"/>
                  </a:cubicBezTo>
                  <a:cubicBezTo>
                    <a:pt x="349" y="254"/>
                    <a:pt x="347" y="251"/>
                    <a:pt x="349" y="251"/>
                  </a:cubicBezTo>
                  <a:cubicBezTo>
                    <a:pt x="350" y="250"/>
                    <a:pt x="352" y="250"/>
                    <a:pt x="353" y="250"/>
                  </a:cubicBezTo>
                  <a:cubicBezTo>
                    <a:pt x="358" y="249"/>
                    <a:pt x="366" y="254"/>
                    <a:pt x="371" y="257"/>
                  </a:cubicBezTo>
                  <a:cubicBezTo>
                    <a:pt x="381" y="261"/>
                    <a:pt x="392" y="263"/>
                    <a:pt x="403" y="265"/>
                  </a:cubicBezTo>
                  <a:cubicBezTo>
                    <a:pt x="403" y="265"/>
                    <a:pt x="402" y="264"/>
                    <a:pt x="402" y="263"/>
                  </a:cubicBezTo>
                  <a:cubicBezTo>
                    <a:pt x="409" y="263"/>
                    <a:pt x="413" y="267"/>
                    <a:pt x="419" y="270"/>
                  </a:cubicBezTo>
                  <a:cubicBezTo>
                    <a:pt x="423" y="274"/>
                    <a:pt x="410" y="278"/>
                    <a:pt x="409" y="279"/>
                  </a:cubicBezTo>
                  <a:cubicBezTo>
                    <a:pt x="413" y="280"/>
                    <a:pt x="418" y="282"/>
                    <a:pt x="423" y="282"/>
                  </a:cubicBezTo>
                  <a:cubicBezTo>
                    <a:pt x="430" y="281"/>
                    <a:pt x="438" y="281"/>
                    <a:pt x="446" y="280"/>
                  </a:cubicBezTo>
                  <a:cubicBezTo>
                    <a:pt x="449" y="280"/>
                    <a:pt x="456" y="279"/>
                    <a:pt x="458" y="283"/>
                  </a:cubicBezTo>
                  <a:cubicBezTo>
                    <a:pt x="462" y="288"/>
                    <a:pt x="465" y="293"/>
                    <a:pt x="469" y="299"/>
                  </a:cubicBezTo>
                  <a:cubicBezTo>
                    <a:pt x="468" y="296"/>
                    <a:pt x="468" y="294"/>
                    <a:pt x="467" y="292"/>
                  </a:cubicBezTo>
                  <a:cubicBezTo>
                    <a:pt x="467" y="290"/>
                    <a:pt x="468" y="289"/>
                    <a:pt x="468" y="288"/>
                  </a:cubicBezTo>
                  <a:cubicBezTo>
                    <a:pt x="467" y="282"/>
                    <a:pt x="465" y="283"/>
                    <a:pt x="468" y="278"/>
                  </a:cubicBezTo>
                  <a:cubicBezTo>
                    <a:pt x="470" y="275"/>
                    <a:pt x="486" y="274"/>
                    <a:pt x="482" y="269"/>
                  </a:cubicBezTo>
                  <a:cubicBezTo>
                    <a:pt x="475" y="272"/>
                    <a:pt x="469" y="274"/>
                    <a:pt x="461" y="274"/>
                  </a:cubicBezTo>
                  <a:cubicBezTo>
                    <a:pt x="463" y="267"/>
                    <a:pt x="465" y="268"/>
                    <a:pt x="472" y="266"/>
                  </a:cubicBezTo>
                  <a:cubicBezTo>
                    <a:pt x="478" y="263"/>
                    <a:pt x="479" y="263"/>
                    <a:pt x="485" y="266"/>
                  </a:cubicBezTo>
                  <a:cubicBezTo>
                    <a:pt x="487" y="267"/>
                    <a:pt x="488" y="271"/>
                    <a:pt x="489" y="273"/>
                  </a:cubicBezTo>
                  <a:cubicBezTo>
                    <a:pt x="490" y="275"/>
                    <a:pt x="492" y="275"/>
                    <a:pt x="494" y="276"/>
                  </a:cubicBezTo>
                  <a:cubicBezTo>
                    <a:pt x="499" y="277"/>
                    <a:pt x="504" y="278"/>
                    <a:pt x="509" y="280"/>
                  </a:cubicBezTo>
                  <a:cubicBezTo>
                    <a:pt x="513" y="282"/>
                    <a:pt x="535" y="284"/>
                    <a:pt x="536" y="281"/>
                  </a:cubicBezTo>
                  <a:cubicBezTo>
                    <a:pt x="537" y="275"/>
                    <a:pt x="538" y="272"/>
                    <a:pt x="545" y="272"/>
                  </a:cubicBezTo>
                  <a:cubicBezTo>
                    <a:pt x="549" y="272"/>
                    <a:pt x="554" y="274"/>
                    <a:pt x="558" y="275"/>
                  </a:cubicBezTo>
                  <a:cubicBezTo>
                    <a:pt x="558" y="277"/>
                    <a:pt x="555" y="284"/>
                    <a:pt x="556" y="285"/>
                  </a:cubicBezTo>
                  <a:cubicBezTo>
                    <a:pt x="556" y="287"/>
                    <a:pt x="562" y="290"/>
                    <a:pt x="564" y="291"/>
                  </a:cubicBezTo>
                  <a:cubicBezTo>
                    <a:pt x="562" y="284"/>
                    <a:pt x="559" y="278"/>
                    <a:pt x="568" y="276"/>
                  </a:cubicBezTo>
                  <a:cubicBezTo>
                    <a:pt x="572" y="276"/>
                    <a:pt x="574" y="273"/>
                    <a:pt x="576" y="270"/>
                  </a:cubicBezTo>
                  <a:cubicBezTo>
                    <a:pt x="578" y="268"/>
                    <a:pt x="577" y="266"/>
                    <a:pt x="577" y="263"/>
                  </a:cubicBezTo>
                  <a:cubicBezTo>
                    <a:pt x="574" y="264"/>
                    <a:pt x="572" y="265"/>
                    <a:pt x="570" y="266"/>
                  </a:cubicBezTo>
                  <a:cubicBezTo>
                    <a:pt x="569" y="259"/>
                    <a:pt x="574" y="258"/>
                    <a:pt x="579" y="258"/>
                  </a:cubicBezTo>
                  <a:cubicBezTo>
                    <a:pt x="579" y="252"/>
                    <a:pt x="574" y="256"/>
                    <a:pt x="570" y="255"/>
                  </a:cubicBezTo>
                  <a:cubicBezTo>
                    <a:pt x="568" y="254"/>
                    <a:pt x="558" y="252"/>
                    <a:pt x="557" y="249"/>
                  </a:cubicBezTo>
                  <a:cubicBezTo>
                    <a:pt x="555" y="243"/>
                    <a:pt x="555" y="239"/>
                    <a:pt x="555" y="233"/>
                  </a:cubicBezTo>
                  <a:cubicBezTo>
                    <a:pt x="555" y="226"/>
                    <a:pt x="558" y="225"/>
                    <a:pt x="563" y="227"/>
                  </a:cubicBezTo>
                  <a:cubicBezTo>
                    <a:pt x="564" y="224"/>
                    <a:pt x="562" y="223"/>
                    <a:pt x="559" y="223"/>
                  </a:cubicBezTo>
                  <a:cubicBezTo>
                    <a:pt x="564" y="220"/>
                    <a:pt x="564" y="221"/>
                    <a:pt x="564" y="215"/>
                  </a:cubicBezTo>
                  <a:cubicBezTo>
                    <a:pt x="564" y="209"/>
                    <a:pt x="564" y="207"/>
                    <a:pt x="562" y="203"/>
                  </a:cubicBezTo>
                  <a:cubicBezTo>
                    <a:pt x="560" y="199"/>
                    <a:pt x="561" y="194"/>
                    <a:pt x="561" y="191"/>
                  </a:cubicBezTo>
                  <a:cubicBezTo>
                    <a:pt x="562" y="187"/>
                    <a:pt x="567" y="189"/>
                    <a:pt x="569" y="189"/>
                  </a:cubicBezTo>
                  <a:cubicBezTo>
                    <a:pt x="560" y="180"/>
                    <a:pt x="575" y="182"/>
                    <a:pt x="581" y="182"/>
                  </a:cubicBezTo>
                  <a:cubicBezTo>
                    <a:pt x="590" y="182"/>
                    <a:pt x="595" y="183"/>
                    <a:pt x="603" y="185"/>
                  </a:cubicBezTo>
                  <a:cubicBezTo>
                    <a:pt x="600" y="190"/>
                    <a:pt x="595" y="201"/>
                    <a:pt x="591" y="204"/>
                  </a:cubicBezTo>
                  <a:cubicBezTo>
                    <a:pt x="586" y="206"/>
                    <a:pt x="576" y="204"/>
                    <a:pt x="572" y="204"/>
                  </a:cubicBezTo>
                  <a:cubicBezTo>
                    <a:pt x="586" y="206"/>
                    <a:pt x="570" y="215"/>
                    <a:pt x="570" y="220"/>
                  </a:cubicBezTo>
                  <a:cubicBezTo>
                    <a:pt x="578" y="219"/>
                    <a:pt x="582" y="225"/>
                    <a:pt x="583" y="232"/>
                  </a:cubicBezTo>
                  <a:cubicBezTo>
                    <a:pt x="584" y="236"/>
                    <a:pt x="591" y="242"/>
                    <a:pt x="594" y="245"/>
                  </a:cubicBezTo>
                  <a:cubicBezTo>
                    <a:pt x="590" y="247"/>
                    <a:pt x="587" y="250"/>
                    <a:pt x="583" y="252"/>
                  </a:cubicBezTo>
                  <a:cubicBezTo>
                    <a:pt x="587" y="253"/>
                    <a:pt x="590" y="256"/>
                    <a:pt x="593" y="254"/>
                  </a:cubicBezTo>
                  <a:cubicBezTo>
                    <a:pt x="596" y="251"/>
                    <a:pt x="599" y="254"/>
                    <a:pt x="603" y="256"/>
                  </a:cubicBezTo>
                  <a:cubicBezTo>
                    <a:pt x="601" y="257"/>
                    <a:pt x="599" y="258"/>
                    <a:pt x="597" y="259"/>
                  </a:cubicBezTo>
                  <a:cubicBezTo>
                    <a:pt x="601" y="262"/>
                    <a:pt x="603" y="262"/>
                    <a:pt x="602" y="267"/>
                  </a:cubicBezTo>
                  <a:cubicBezTo>
                    <a:pt x="600" y="271"/>
                    <a:pt x="600" y="272"/>
                    <a:pt x="604" y="275"/>
                  </a:cubicBezTo>
                  <a:cubicBezTo>
                    <a:pt x="606" y="271"/>
                    <a:pt x="608" y="270"/>
                    <a:pt x="608" y="265"/>
                  </a:cubicBezTo>
                  <a:cubicBezTo>
                    <a:pt x="608" y="264"/>
                    <a:pt x="609" y="257"/>
                    <a:pt x="612" y="259"/>
                  </a:cubicBezTo>
                  <a:cubicBezTo>
                    <a:pt x="614" y="260"/>
                    <a:pt x="621" y="262"/>
                    <a:pt x="621" y="265"/>
                  </a:cubicBezTo>
                  <a:cubicBezTo>
                    <a:pt x="622" y="269"/>
                    <a:pt x="625" y="273"/>
                    <a:pt x="620" y="275"/>
                  </a:cubicBezTo>
                  <a:cubicBezTo>
                    <a:pt x="620" y="274"/>
                    <a:pt x="619" y="273"/>
                    <a:pt x="619" y="272"/>
                  </a:cubicBezTo>
                  <a:cubicBezTo>
                    <a:pt x="609" y="277"/>
                    <a:pt x="631" y="297"/>
                    <a:pt x="632" y="286"/>
                  </a:cubicBezTo>
                  <a:cubicBezTo>
                    <a:pt x="633" y="283"/>
                    <a:pt x="632" y="282"/>
                    <a:pt x="634" y="280"/>
                  </a:cubicBezTo>
                  <a:cubicBezTo>
                    <a:pt x="635" y="279"/>
                    <a:pt x="639" y="277"/>
                    <a:pt x="639" y="275"/>
                  </a:cubicBezTo>
                  <a:cubicBezTo>
                    <a:pt x="639" y="267"/>
                    <a:pt x="639" y="268"/>
                    <a:pt x="646" y="265"/>
                  </a:cubicBezTo>
                  <a:cubicBezTo>
                    <a:pt x="643" y="260"/>
                    <a:pt x="640" y="258"/>
                    <a:pt x="641" y="253"/>
                  </a:cubicBezTo>
                  <a:cubicBezTo>
                    <a:pt x="642" y="248"/>
                    <a:pt x="645" y="250"/>
                    <a:pt x="650" y="250"/>
                  </a:cubicBezTo>
                  <a:cubicBezTo>
                    <a:pt x="652" y="251"/>
                    <a:pt x="660" y="251"/>
                    <a:pt x="662" y="253"/>
                  </a:cubicBezTo>
                  <a:cubicBezTo>
                    <a:pt x="666" y="257"/>
                    <a:pt x="667" y="258"/>
                    <a:pt x="673" y="259"/>
                  </a:cubicBezTo>
                  <a:cubicBezTo>
                    <a:pt x="671" y="263"/>
                    <a:pt x="674" y="266"/>
                    <a:pt x="672" y="269"/>
                  </a:cubicBezTo>
                  <a:cubicBezTo>
                    <a:pt x="670" y="271"/>
                    <a:pt x="665" y="270"/>
                    <a:pt x="663" y="270"/>
                  </a:cubicBezTo>
                  <a:cubicBezTo>
                    <a:pt x="665" y="275"/>
                    <a:pt x="666" y="279"/>
                    <a:pt x="669" y="282"/>
                  </a:cubicBezTo>
                  <a:cubicBezTo>
                    <a:pt x="673" y="285"/>
                    <a:pt x="675" y="288"/>
                    <a:pt x="671" y="293"/>
                  </a:cubicBezTo>
                  <a:cubicBezTo>
                    <a:pt x="668" y="296"/>
                    <a:pt x="662" y="298"/>
                    <a:pt x="659" y="300"/>
                  </a:cubicBezTo>
                  <a:cubicBezTo>
                    <a:pt x="655" y="302"/>
                    <a:pt x="653" y="298"/>
                    <a:pt x="650" y="295"/>
                  </a:cubicBezTo>
                  <a:cubicBezTo>
                    <a:pt x="652" y="298"/>
                    <a:pt x="653" y="301"/>
                    <a:pt x="654" y="304"/>
                  </a:cubicBezTo>
                  <a:cubicBezTo>
                    <a:pt x="652" y="303"/>
                    <a:pt x="650" y="302"/>
                    <a:pt x="648" y="301"/>
                  </a:cubicBezTo>
                  <a:cubicBezTo>
                    <a:pt x="648" y="302"/>
                    <a:pt x="648" y="303"/>
                    <a:pt x="649" y="304"/>
                  </a:cubicBezTo>
                  <a:cubicBezTo>
                    <a:pt x="646" y="303"/>
                    <a:pt x="644" y="303"/>
                    <a:pt x="642" y="302"/>
                  </a:cubicBezTo>
                  <a:cubicBezTo>
                    <a:pt x="641" y="302"/>
                    <a:pt x="642" y="298"/>
                    <a:pt x="640" y="298"/>
                  </a:cubicBezTo>
                  <a:cubicBezTo>
                    <a:pt x="637" y="298"/>
                    <a:pt x="633" y="297"/>
                    <a:pt x="631" y="301"/>
                  </a:cubicBezTo>
                  <a:cubicBezTo>
                    <a:pt x="633" y="302"/>
                    <a:pt x="635" y="303"/>
                    <a:pt x="637" y="304"/>
                  </a:cubicBezTo>
                  <a:cubicBezTo>
                    <a:pt x="635" y="308"/>
                    <a:pt x="633" y="312"/>
                    <a:pt x="630" y="313"/>
                  </a:cubicBezTo>
                  <a:cubicBezTo>
                    <a:pt x="625" y="316"/>
                    <a:pt x="623" y="314"/>
                    <a:pt x="618" y="311"/>
                  </a:cubicBezTo>
                  <a:cubicBezTo>
                    <a:pt x="610" y="307"/>
                    <a:pt x="604" y="308"/>
                    <a:pt x="595" y="307"/>
                  </a:cubicBezTo>
                  <a:cubicBezTo>
                    <a:pt x="601" y="310"/>
                    <a:pt x="607" y="313"/>
                    <a:pt x="613" y="316"/>
                  </a:cubicBezTo>
                  <a:cubicBezTo>
                    <a:pt x="617" y="318"/>
                    <a:pt x="624" y="318"/>
                    <a:pt x="629" y="318"/>
                  </a:cubicBezTo>
                  <a:cubicBezTo>
                    <a:pt x="627" y="321"/>
                    <a:pt x="624" y="330"/>
                    <a:pt x="621" y="332"/>
                  </a:cubicBezTo>
                  <a:cubicBezTo>
                    <a:pt x="619" y="333"/>
                    <a:pt x="617" y="335"/>
                    <a:pt x="615" y="334"/>
                  </a:cubicBezTo>
                  <a:cubicBezTo>
                    <a:pt x="612" y="334"/>
                    <a:pt x="610" y="333"/>
                    <a:pt x="608" y="335"/>
                  </a:cubicBezTo>
                  <a:cubicBezTo>
                    <a:pt x="601" y="339"/>
                    <a:pt x="600" y="340"/>
                    <a:pt x="593" y="337"/>
                  </a:cubicBezTo>
                  <a:cubicBezTo>
                    <a:pt x="588" y="336"/>
                    <a:pt x="584" y="335"/>
                    <a:pt x="579" y="334"/>
                  </a:cubicBezTo>
                  <a:cubicBezTo>
                    <a:pt x="582" y="335"/>
                    <a:pt x="585" y="336"/>
                    <a:pt x="588" y="338"/>
                  </a:cubicBezTo>
                  <a:cubicBezTo>
                    <a:pt x="588" y="339"/>
                    <a:pt x="587" y="339"/>
                    <a:pt x="586" y="340"/>
                  </a:cubicBezTo>
                  <a:cubicBezTo>
                    <a:pt x="591" y="339"/>
                    <a:pt x="592" y="339"/>
                    <a:pt x="597" y="341"/>
                  </a:cubicBezTo>
                  <a:cubicBezTo>
                    <a:pt x="599" y="343"/>
                    <a:pt x="603" y="346"/>
                    <a:pt x="599" y="348"/>
                  </a:cubicBezTo>
                  <a:cubicBezTo>
                    <a:pt x="595" y="350"/>
                    <a:pt x="593" y="350"/>
                    <a:pt x="588" y="350"/>
                  </a:cubicBezTo>
                  <a:cubicBezTo>
                    <a:pt x="586" y="350"/>
                    <a:pt x="584" y="355"/>
                    <a:pt x="583" y="356"/>
                  </a:cubicBezTo>
                  <a:cubicBezTo>
                    <a:pt x="579" y="362"/>
                    <a:pt x="573" y="369"/>
                    <a:pt x="572" y="376"/>
                  </a:cubicBezTo>
                  <a:cubicBezTo>
                    <a:pt x="570" y="384"/>
                    <a:pt x="569" y="392"/>
                    <a:pt x="567" y="400"/>
                  </a:cubicBezTo>
                  <a:cubicBezTo>
                    <a:pt x="570" y="401"/>
                    <a:pt x="577" y="401"/>
                    <a:pt x="580" y="403"/>
                  </a:cubicBezTo>
                  <a:cubicBezTo>
                    <a:pt x="582" y="406"/>
                    <a:pt x="584" y="415"/>
                    <a:pt x="585" y="419"/>
                  </a:cubicBezTo>
                  <a:cubicBezTo>
                    <a:pt x="588" y="426"/>
                    <a:pt x="589" y="423"/>
                    <a:pt x="596" y="422"/>
                  </a:cubicBezTo>
                  <a:cubicBezTo>
                    <a:pt x="599" y="421"/>
                    <a:pt x="603" y="423"/>
                    <a:pt x="606" y="424"/>
                  </a:cubicBezTo>
                  <a:cubicBezTo>
                    <a:pt x="615" y="428"/>
                    <a:pt x="622" y="431"/>
                    <a:pt x="631" y="437"/>
                  </a:cubicBezTo>
                  <a:cubicBezTo>
                    <a:pt x="633" y="439"/>
                    <a:pt x="638" y="444"/>
                    <a:pt x="642" y="445"/>
                  </a:cubicBezTo>
                  <a:cubicBezTo>
                    <a:pt x="646" y="445"/>
                    <a:pt x="651" y="446"/>
                    <a:pt x="656" y="446"/>
                  </a:cubicBezTo>
                  <a:cubicBezTo>
                    <a:pt x="657" y="447"/>
                    <a:pt x="666" y="446"/>
                    <a:pt x="666" y="448"/>
                  </a:cubicBezTo>
                  <a:cubicBezTo>
                    <a:pt x="666" y="455"/>
                    <a:pt x="666" y="461"/>
                    <a:pt x="666" y="468"/>
                  </a:cubicBezTo>
                  <a:cubicBezTo>
                    <a:pt x="665" y="477"/>
                    <a:pt x="674" y="484"/>
                    <a:pt x="680" y="491"/>
                  </a:cubicBezTo>
                  <a:cubicBezTo>
                    <a:pt x="685" y="497"/>
                    <a:pt x="696" y="485"/>
                    <a:pt x="695" y="480"/>
                  </a:cubicBezTo>
                  <a:cubicBezTo>
                    <a:pt x="694" y="474"/>
                    <a:pt x="693" y="468"/>
                    <a:pt x="692" y="462"/>
                  </a:cubicBezTo>
                  <a:cubicBezTo>
                    <a:pt x="692" y="459"/>
                    <a:pt x="687" y="455"/>
                    <a:pt x="686" y="452"/>
                  </a:cubicBezTo>
                  <a:cubicBezTo>
                    <a:pt x="692" y="448"/>
                    <a:pt x="703" y="444"/>
                    <a:pt x="707" y="439"/>
                  </a:cubicBezTo>
                  <a:cubicBezTo>
                    <a:pt x="710" y="433"/>
                    <a:pt x="711" y="419"/>
                    <a:pt x="707" y="415"/>
                  </a:cubicBezTo>
                  <a:cubicBezTo>
                    <a:pt x="703" y="412"/>
                    <a:pt x="700" y="409"/>
                    <a:pt x="698" y="405"/>
                  </a:cubicBezTo>
                  <a:cubicBezTo>
                    <a:pt x="694" y="400"/>
                    <a:pt x="693" y="401"/>
                    <a:pt x="697" y="397"/>
                  </a:cubicBezTo>
                  <a:cubicBezTo>
                    <a:pt x="702" y="392"/>
                    <a:pt x="703" y="393"/>
                    <a:pt x="701" y="386"/>
                  </a:cubicBezTo>
                  <a:cubicBezTo>
                    <a:pt x="700" y="382"/>
                    <a:pt x="698" y="378"/>
                    <a:pt x="699" y="374"/>
                  </a:cubicBezTo>
                  <a:cubicBezTo>
                    <a:pt x="701" y="368"/>
                    <a:pt x="701" y="366"/>
                    <a:pt x="699" y="360"/>
                  </a:cubicBezTo>
                  <a:cubicBezTo>
                    <a:pt x="698" y="356"/>
                    <a:pt x="700" y="354"/>
                    <a:pt x="705" y="354"/>
                  </a:cubicBezTo>
                  <a:cubicBezTo>
                    <a:pt x="713" y="353"/>
                    <a:pt x="720" y="359"/>
                    <a:pt x="727" y="356"/>
                  </a:cubicBezTo>
                  <a:cubicBezTo>
                    <a:pt x="732" y="354"/>
                    <a:pt x="734" y="356"/>
                    <a:pt x="738" y="359"/>
                  </a:cubicBezTo>
                  <a:cubicBezTo>
                    <a:pt x="740" y="361"/>
                    <a:pt x="746" y="364"/>
                    <a:pt x="747" y="366"/>
                  </a:cubicBezTo>
                  <a:cubicBezTo>
                    <a:pt x="748" y="371"/>
                    <a:pt x="750" y="374"/>
                    <a:pt x="755" y="373"/>
                  </a:cubicBezTo>
                  <a:cubicBezTo>
                    <a:pt x="759" y="373"/>
                    <a:pt x="762" y="375"/>
                    <a:pt x="765" y="376"/>
                  </a:cubicBezTo>
                  <a:cubicBezTo>
                    <a:pt x="763" y="380"/>
                    <a:pt x="762" y="381"/>
                    <a:pt x="763" y="385"/>
                  </a:cubicBezTo>
                  <a:cubicBezTo>
                    <a:pt x="763" y="388"/>
                    <a:pt x="764" y="392"/>
                    <a:pt x="763" y="395"/>
                  </a:cubicBezTo>
                  <a:cubicBezTo>
                    <a:pt x="764" y="395"/>
                    <a:pt x="765" y="396"/>
                    <a:pt x="766" y="395"/>
                  </a:cubicBezTo>
                  <a:cubicBezTo>
                    <a:pt x="764" y="398"/>
                    <a:pt x="759" y="402"/>
                    <a:pt x="762" y="404"/>
                  </a:cubicBezTo>
                  <a:cubicBezTo>
                    <a:pt x="767" y="389"/>
                    <a:pt x="785" y="422"/>
                    <a:pt x="788" y="402"/>
                  </a:cubicBezTo>
                  <a:cubicBezTo>
                    <a:pt x="789" y="403"/>
                    <a:pt x="791" y="403"/>
                    <a:pt x="791" y="404"/>
                  </a:cubicBezTo>
                  <a:cubicBezTo>
                    <a:pt x="793" y="399"/>
                    <a:pt x="797" y="395"/>
                    <a:pt x="796" y="391"/>
                  </a:cubicBezTo>
                  <a:cubicBezTo>
                    <a:pt x="795" y="387"/>
                    <a:pt x="800" y="381"/>
                    <a:pt x="803" y="381"/>
                  </a:cubicBezTo>
                  <a:cubicBezTo>
                    <a:pt x="803" y="383"/>
                    <a:pt x="803" y="385"/>
                    <a:pt x="802" y="387"/>
                  </a:cubicBezTo>
                  <a:cubicBezTo>
                    <a:pt x="810" y="387"/>
                    <a:pt x="815" y="403"/>
                    <a:pt x="819" y="409"/>
                  </a:cubicBezTo>
                  <a:cubicBezTo>
                    <a:pt x="821" y="413"/>
                    <a:pt x="827" y="420"/>
                    <a:pt x="828" y="424"/>
                  </a:cubicBezTo>
                  <a:cubicBezTo>
                    <a:pt x="828" y="426"/>
                    <a:pt x="824" y="429"/>
                    <a:pt x="824" y="432"/>
                  </a:cubicBezTo>
                  <a:cubicBezTo>
                    <a:pt x="824" y="433"/>
                    <a:pt x="828" y="435"/>
                    <a:pt x="829" y="435"/>
                  </a:cubicBezTo>
                  <a:cubicBezTo>
                    <a:pt x="831" y="437"/>
                    <a:pt x="834" y="439"/>
                    <a:pt x="835" y="441"/>
                  </a:cubicBezTo>
                  <a:cubicBezTo>
                    <a:pt x="837" y="443"/>
                    <a:pt x="834" y="445"/>
                    <a:pt x="838" y="446"/>
                  </a:cubicBezTo>
                  <a:cubicBezTo>
                    <a:pt x="844" y="446"/>
                    <a:pt x="846" y="446"/>
                    <a:pt x="851" y="449"/>
                  </a:cubicBezTo>
                  <a:cubicBezTo>
                    <a:pt x="854" y="452"/>
                    <a:pt x="861" y="455"/>
                    <a:pt x="854" y="456"/>
                  </a:cubicBezTo>
                  <a:cubicBezTo>
                    <a:pt x="850" y="457"/>
                    <a:pt x="846" y="458"/>
                    <a:pt x="842" y="460"/>
                  </a:cubicBezTo>
                  <a:cubicBezTo>
                    <a:pt x="844" y="461"/>
                    <a:pt x="847" y="459"/>
                    <a:pt x="850" y="458"/>
                  </a:cubicBezTo>
                  <a:cubicBezTo>
                    <a:pt x="848" y="461"/>
                    <a:pt x="842" y="462"/>
                    <a:pt x="839" y="463"/>
                  </a:cubicBezTo>
                  <a:cubicBezTo>
                    <a:pt x="836" y="464"/>
                    <a:pt x="837" y="470"/>
                    <a:pt x="839" y="468"/>
                  </a:cubicBezTo>
                  <a:cubicBezTo>
                    <a:pt x="840" y="466"/>
                    <a:pt x="841" y="466"/>
                    <a:pt x="843" y="465"/>
                  </a:cubicBezTo>
                  <a:cubicBezTo>
                    <a:pt x="845" y="464"/>
                    <a:pt x="845" y="463"/>
                    <a:pt x="846" y="462"/>
                  </a:cubicBezTo>
                  <a:cubicBezTo>
                    <a:pt x="849" y="461"/>
                    <a:pt x="852" y="460"/>
                    <a:pt x="855" y="460"/>
                  </a:cubicBezTo>
                  <a:cubicBezTo>
                    <a:pt x="853" y="459"/>
                    <a:pt x="853" y="459"/>
                    <a:pt x="852" y="458"/>
                  </a:cubicBezTo>
                  <a:cubicBezTo>
                    <a:pt x="854" y="458"/>
                    <a:pt x="859" y="458"/>
                    <a:pt x="860" y="461"/>
                  </a:cubicBezTo>
                  <a:cubicBezTo>
                    <a:pt x="861" y="464"/>
                    <a:pt x="857" y="464"/>
                    <a:pt x="859" y="467"/>
                  </a:cubicBezTo>
                  <a:cubicBezTo>
                    <a:pt x="862" y="462"/>
                    <a:pt x="865" y="464"/>
                    <a:pt x="869" y="466"/>
                  </a:cubicBezTo>
                  <a:cubicBezTo>
                    <a:pt x="873" y="467"/>
                    <a:pt x="870" y="473"/>
                    <a:pt x="869" y="475"/>
                  </a:cubicBezTo>
                  <a:cubicBezTo>
                    <a:pt x="868" y="479"/>
                    <a:pt x="872" y="480"/>
                    <a:pt x="869" y="485"/>
                  </a:cubicBezTo>
                  <a:cubicBezTo>
                    <a:pt x="868" y="486"/>
                    <a:pt x="862" y="490"/>
                    <a:pt x="860" y="490"/>
                  </a:cubicBezTo>
                  <a:cubicBezTo>
                    <a:pt x="857" y="491"/>
                    <a:pt x="854" y="490"/>
                    <a:pt x="850" y="492"/>
                  </a:cubicBezTo>
                  <a:cubicBezTo>
                    <a:pt x="846" y="493"/>
                    <a:pt x="845" y="495"/>
                    <a:pt x="842" y="498"/>
                  </a:cubicBezTo>
                  <a:cubicBezTo>
                    <a:pt x="837" y="504"/>
                    <a:pt x="832" y="505"/>
                    <a:pt x="824" y="504"/>
                  </a:cubicBezTo>
                  <a:cubicBezTo>
                    <a:pt x="815" y="503"/>
                    <a:pt x="808" y="503"/>
                    <a:pt x="799" y="504"/>
                  </a:cubicBezTo>
                  <a:cubicBezTo>
                    <a:pt x="792" y="504"/>
                    <a:pt x="784" y="502"/>
                    <a:pt x="782" y="511"/>
                  </a:cubicBezTo>
                  <a:cubicBezTo>
                    <a:pt x="782" y="514"/>
                    <a:pt x="775" y="515"/>
                    <a:pt x="773" y="516"/>
                  </a:cubicBezTo>
                  <a:cubicBezTo>
                    <a:pt x="769" y="518"/>
                    <a:pt x="767" y="523"/>
                    <a:pt x="764" y="525"/>
                  </a:cubicBezTo>
                  <a:cubicBezTo>
                    <a:pt x="759" y="531"/>
                    <a:pt x="756" y="537"/>
                    <a:pt x="751" y="541"/>
                  </a:cubicBezTo>
                  <a:cubicBezTo>
                    <a:pt x="761" y="537"/>
                    <a:pt x="766" y="526"/>
                    <a:pt x="776" y="521"/>
                  </a:cubicBezTo>
                  <a:cubicBezTo>
                    <a:pt x="783" y="518"/>
                    <a:pt x="801" y="508"/>
                    <a:pt x="806" y="520"/>
                  </a:cubicBezTo>
                  <a:cubicBezTo>
                    <a:pt x="805" y="519"/>
                    <a:pt x="804" y="519"/>
                    <a:pt x="803" y="519"/>
                  </a:cubicBezTo>
                  <a:cubicBezTo>
                    <a:pt x="808" y="522"/>
                    <a:pt x="802" y="525"/>
                    <a:pt x="799" y="527"/>
                  </a:cubicBezTo>
                  <a:cubicBezTo>
                    <a:pt x="796" y="530"/>
                    <a:pt x="793" y="525"/>
                    <a:pt x="789" y="527"/>
                  </a:cubicBezTo>
                  <a:cubicBezTo>
                    <a:pt x="791" y="528"/>
                    <a:pt x="795" y="532"/>
                    <a:pt x="795" y="532"/>
                  </a:cubicBezTo>
                  <a:cubicBezTo>
                    <a:pt x="797" y="531"/>
                    <a:pt x="799" y="530"/>
                    <a:pt x="802" y="531"/>
                  </a:cubicBezTo>
                  <a:cubicBezTo>
                    <a:pt x="801" y="534"/>
                    <a:pt x="799" y="537"/>
                    <a:pt x="797" y="538"/>
                  </a:cubicBezTo>
                  <a:cubicBezTo>
                    <a:pt x="798" y="538"/>
                    <a:pt x="800" y="538"/>
                    <a:pt x="801" y="538"/>
                  </a:cubicBezTo>
                  <a:cubicBezTo>
                    <a:pt x="799" y="543"/>
                    <a:pt x="804" y="547"/>
                    <a:pt x="808" y="548"/>
                  </a:cubicBezTo>
                  <a:cubicBezTo>
                    <a:pt x="808" y="549"/>
                    <a:pt x="808" y="549"/>
                    <a:pt x="807" y="549"/>
                  </a:cubicBezTo>
                  <a:cubicBezTo>
                    <a:pt x="813" y="552"/>
                    <a:pt x="818" y="555"/>
                    <a:pt x="823" y="551"/>
                  </a:cubicBezTo>
                  <a:cubicBezTo>
                    <a:pt x="824" y="552"/>
                    <a:pt x="824" y="553"/>
                    <a:pt x="824" y="554"/>
                  </a:cubicBezTo>
                  <a:cubicBezTo>
                    <a:pt x="825" y="554"/>
                    <a:pt x="827" y="553"/>
                    <a:pt x="827" y="553"/>
                  </a:cubicBezTo>
                  <a:cubicBezTo>
                    <a:pt x="824" y="548"/>
                    <a:pt x="831" y="542"/>
                    <a:pt x="833" y="538"/>
                  </a:cubicBezTo>
                  <a:cubicBezTo>
                    <a:pt x="838" y="540"/>
                    <a:pt x="835" y="544"/>
                    <a:pt x="834" y="547"/>
                  </a:cubicBezTo>
                  <a:cubicBezTo>
                    <a:pt x="837" y="545"/>
                    <a:pt x="842" y="550"/>
                    <a:pt x="839" y="551"/>
                  </a:cubicBezTo>
                  <a:cubicBezTo>
                    <a:pt x="836" y="553"/>
                    <a:pt x="832" y="555"/>
                    <a:pt x="828" y="554"/>
                  </a:cubicBezTo>
                  <a:cubicBezTo>
                    <a:pt x="829" y="555"/>
                    <a:pt x="829" y="556"/>
                    <a:pt x="830" y="557"/>
                  </a:cubicBezTo>
                  <a:cubicBezTo>
                    <a:pt x="826" y="559"/>
                    <a:pt x="821" y="561"/>
                    <a:pt x="816" y="563"/>
                  </a:cubicBezTo>
                  <a:cubicBezTo>
                    <a:pt x="814" y="564"/>
                    <a:pt x="812" y="564"/>
                    <a:pt x="811" y="565"/>
                  </a:cubicBezTo>
                  <a:cubicBezTo>
                    <a:pt x="809" y="567"/>
                    <a:pt x="808" y="563"/>
                    <a:pt x="807" y="564"/>
                  </a:cubicBezTo>
                  <a:cubicBezTo>
                    <a:pt x="804" y="567"/>
                    <a:pt x="801" y="572"/>
                    <a:pt x="797" y="575"/>
                  </a:cubicBezTo>
                  <a:cubicBezTo>
                    <a:pt x="795" y="577"/>
                    <a:pt x="793" y="574"/>
                    <a:pt x="791" y="574"/>
                  </a:cubicBezTo>
                  <a:cubicBezTo>
                    <a:pt x="786" y="567"/>
                    <a:pt x="798" y="561"/>
                    <a:pt x="802" y="558"/>
                  </a:cubicBezTo>
                  <a:cubicBezTo>
                    <a:pt x="805" y="556"/>
                    <a:pt x="804" y="558"/>
                    <a:pt x="805" y="559"/>
                  </a:cubicBezTo>
                  <a:cubicBezTo>
                    <a:pt x="808" y="562"/>
                    <a:pt x="809" y="558"/>
                    <a:pt x="812" y="556"/>
                  </a:cubicBezTo>
                  <a:cubicBezTo>
                    <a:pt x="809" y="556"/>
                    <a:pt x="805" y="555"/>
                    <a:pt x="802" y="557"/>
                  </a:cubicBezTo>
                  <a:cubicBezTo>
                    <a:pt x="802" y="555"/>
                    <a:pt x="803" y="553"/>
                    <a:pt x="804" y="552"/>
                  </a:cubicBezTo>
                  <a:cubicBezTo>
                    <a:pt x="801" y="551"/>
                    <a:pt x="796" y="556"/>
                    <a:pt x="793" y="558"/>
                  </a:cubicBezTo>
                  <a:cubicBezTo>
                    <a:pt x="791" y="559"/>
                    <a:pt x="791" y="556"/>
                    <a:pt x="789" y="559"/>
                  </a:cubicBezTo>
                  <a:cubicBezTo>
                    <a:pt x="788" y="560"/>
                    <a:pt x="785" y="559"/>
                    <a:pt x="783" y="559"/>
                  </a:cubicBezTo>
                  <a:cubicBezTo>
                    <a:pt x="786" y="567"/>
                    <a:pt x="773" y="564"/>
                    <a:pt x="771" y="568"/>
                  </a:cubicBezTo>
                  <a:cubicBezTo>
                    <a:pt x="771" y="567"/>
                    <a:pt x="770" y="566"/>
                    <a:pt x="770" y="566"/>
                  </a:cubicBezTo>
                  <a:cubicBezTo>
                    <a:pt x="768" y="570"/>
                    <a:pt x="766" y="570"/>
                    <a:pt x="762" y="572"/>
                  </a:cubicBezTo>
                  <a:cubicBezTo>
                    <a:pt x="759" y="573"/>
                    <a:pt x="759" y="575"/>
                    <a:pt x="758" y="577"/>
                  </a:cubicBezTo>
                  <a:cubicBezTo>
                    <a:pt x="757" y="582"/>
                    <a:pt x="749" y="595"/>
                    <a:pt x="759" y="594"/>
                  </a:cubicBezTo>
                  <a:cubicBezTo>
                    <a:pt x="759" y="593"/>
                    <a:pt x="759" y="593"/>
                    <a:pt x="759" y="592"/>
                  </a:cubicBezTo>
                  <a:cubicBezTo>
                    <a:pt x="759" y="593"/>
                    <a:pt x="760" y="594"/>
                    <a:pt x="761" y="594"/>
                  </a:cubicBezTo>
                  <a:cubicBezTo>
                    <a:pt x="758" y="597"/>
                    <a:pt x="754" y="595"/>
                    <a:pt x="751" y="594"/>
                  </a:cubicBezTo>
                  <a:cubicBezTo>
                    <a:pt x="750" y="594"/>
                    <a:pt x="750" y="598"/>
                    <a:pt x="748" y="598"/>
                  </a:cubicBezTo>
                  <a:cubicBezTo>
                    <a:pt x="740" y="599"/>
                    <a:pt x="737" y="599"/>
                    <a:pt x="731" y="604"/>
                  </a:cubicBezTo>
                  <a:cubicBezTo>
                    <a:pt x="735" y="603"/>
                    <a:pt x="739" y="601"/>
                    <a:pt x="743" y="600"/>
                  </a:cubicBezTo>
                  <a:cubicBezTo>
                    <a:pt x="743" y="601"/>
                    <a:pt x="742" y="601"/>
                    <a:pt x="742" y="601"/>
                  </a:cubicBezTo>
                  <a:cubicBezTo>
                    <a:pt x="743" y="601"/>
                    <a:pt x="744" y="602"/>
                    <a:pt x="746" y="601"/>
                  </a:cubicBezTo>
                  <a:cubicBezTo>
                    <a:pt x="743" y="603"/>
                    <a:pt x="740" y="605"/>
                    <a:pt x="737" y="605"/>
                  </a:cubicBezTo>
                  <a:cubicBezTo>
                    <a:pt x="734" y="605"/>
                    <a:pt x="729" y="604"/>
                    <a:pt x="728" y="607"/>
                  </a:cubicBezTo>
                  <a:cubicBezTo>
                    <a:pt x="734" y="608"/>
                    <a:pt x="725" y="621"/>
                    <a:pt x="722" y="623"/>
                  </a:cubicBezTo>
                  <a:cubicBezTo>
                    <a:pt x="724" y="620"/>
                    <a:pt x="719" y="618"/>
                    <a:pt x="718" y="615"/>
                  </a:cubicBezTo>
                  <a:cubicBezTo>
                    <a:pt x="718" y="619"/>
                    <a:pt x="723" y="624"/>
                    <a:pt x="721" y="628"/>
                  </a:cubicBezTo>
                  <a:cubicBezTo>
                    <a:pt x="719" y="632"/>
                    <a:pt x="716" y="636"/>
                    <a:pt x="715" y="640"/>
                  </a:cubicBezTo>
                  <a:cubicBezTo>
                    <a:pt x="714" y="640"/>
                    <a:pt x="714" y="640"/>
                    <a:pt x="714" y="640"/>
                  </a:cubicBezTo>
                  <a:cubicBezTo>
                    <a:pt x="714" y="637"/>
                    <a:pt x="716" y="635"/>
                    <a:pt x="717" y="632"/>
                  </a:cubicBezTo>
                  <a:cubicBezTo>
                    <a:pt x="715" y="631"/>
                    <a:pt x="716" y="627"/>
                    <a:pt x="712" y="628"/>
                  </a:cubicBezTo>
                  <a:cubicBezTo>
                    <a:pt x="713" y="626"/>
                    <a:pt x="713" y="623"/>
                    <a:pt x="714" y="620"/>
                  </a:cubicBezTo>
                  <a:cubicBezTo>
                    <a:pt x="714" y="620"/>
                    <a:pt x="716" y="615"/>
                    <a:pt x="714" y="617"/>
                  </a:cubicBezTo>
                  <a:cubicBezTo>
                    <a:pt x="708" y="621"/>
                    <a:pt x="710" y="624"/>
                    <a:pt x="711" y="631"/>
                  </a:cubicBezTo>
                  <a:cubicBezTo>
                    <a:pt x="710" y="629"/>
                    <a:pt x="708" y="628"/>
                    <a:pt x="706" y="628"/>
                  </a:cubicBezTo>
                  <a:cubicBezTo>
                    <a:pt x="707" y="630"/>
                    <a:pt x="711" y="631"/>
                    <a:pt x="712" y="633"/>
                  </a:cubicBezTo>
                  <a:cubicBezTo>
                    <a:pt x="713" y="634"/>
                    <a:pt x="711" y="639"/>
                    <a:pt x="711" y="641"/>
                  </a:cubicBezTo>
                  <a:cubicBezTo>
                    <a:pt x="712" y="644"/>
                    <a:pt x="716" y="642"/>
                    <a:pt x="715" y="647"/>
                  </a:cubicBezTo>
                  <a:cubicBezTo>
                    <a:pt x="714" y="651"/>
                    <a:pt x="712" y="650"/>
                    <a:pt x="708" y="652"/>
                  </a:cubicBezTo>
                  <a:cubicBezTo>
                    <a:pt x="711" y="652"/>
                    <a:pt x="716" y="651"/>
                    <a:pt x="716" y="655"/>
                  </a:cubicBezTo>
                  <a:cubicBezTo>
                    <a:pt x="715" y="657"/>
                    <a:pt x="709" y="657"/>
                    <a:pt x="708" y="657"/>
                  </a:cubicBezTo>
                  <a:cubicBezTo>
                    <a:pt x="709" y="658"/>
                    <a:pt x="709" y="658"/>
                    <a:pt x="710" y="659"/>
                  </a:cubicBezTo>
                  <a:cubicBezTo>
                    <a:pt x="709" y="659"/>
                    <a:pt x="708" y="660"/>
                    <a:pt x="707" y="660"/>
                  </a:cubicBezTo>
                  <a:cubicBezTo>
                    <a:pt x="708" y="664"/>
                    <a:pt x="710" y="661"/>
                    <a:pt x="712" y="662"/>
                  </a:cubicBezTo>
                  <a:cubicBezTo>
                    <a:pt x="711" y="663"/>
                    <a:pt x="709" y="664"/>
                    <a:pt x="707" y="665"/>
                  </a:cubicBezTo>
                  <a:cubicBezTo>
                    <a:pt x="706" y="665"/>
                    <a:pt x="704" y="663"/>
                    <a:pt x="703" y="664"/>
                  </a:cubicBezTo>
                  <a:cubicBezTo>
                    <a:pt x="701" y="665"/>
                    <a:pt x="699" y="670"/>
                    <a:pt x="698" y="672"/>
                  </a:cubicBezTo>
                  <a:cubicBezTo>
                    <a:pt x="697" y="673"/>
                    <a:pt x="693" y="673"/>
                    <a:pt x="692" y="675"/>
                  </a:cubicBezTo>
                  <a:cubicBezTo>
                    <a:pt x="690" y="677"/>
                    <a:pt x="688" y="680"/>
                    <a:pt x="686" y="681"/>
                  </a:cubicBezTo>
                  <a:cubicBezTo>
                    <a:pt x="678" y="686"/>
                    <a:pt x="677" y="688"/>
                    <a:pt x="673" y="696"/>
                  </a:cubicBezTo>
                  <a:cubicBezTo>
                    <a:pt x="671" y="701"/>
                    <a:pt x="672" y="708"/>
                    <a:pt x="674" y="712"/>
                  </a:cubicBezTo>
                  <a:cubicBezTo>
                    <a:pt x="677" y="719"/>
                    <a:pt x="679" y="725"/>
                    <a:pt x="682" y="733"/>
                  </a:cubicBezTo>
                  <a:cubicBezTo>
                    <a:pt x="683" y="737"/>
                    <a:pt x="684" y="747"/>
                    <a:pt x="681" y="750"/>
                  </a:cubicBezTo>
                  <a:cubicBezTo>
                    <a:pt x="679" y="752"/>
                    <a:pt x="677" y="755"/>
                    <a:pt x="675" y="752"/>
                  </a:cubicBezTo>
                  <a:cubicBezTo>
                    <a:pt x="674" y="750"/>
                    <a:pt x="669" y="746"/>
                    <a:pt x="669" y="746"/>
                  </a:cubicBezTo>
                  <a:cubicBezTo>
                    <a:pt x="668" y="742"/>
                    <a:pt x="667" y="740"/>
                    <a:pt x="666" y="737"/>
                  </a:cubicBezTo>
                  <a:cubicBezTo>
                    <a:pt x="664" y="734"/>
                    <a:pt x="663" y="733"/>
                    <a:pt x="664" y="729"/>
                  </a:cubicBezTo>
                  <a:cubicBezTo>
                    <a:pt x="663" y="729"/>
                    <a:pt x="662" y="730"/>
                    <a:pt x="662" y="730"/>
                  </a:cubicBezTo>
                  <a:cubicBezTo>
                    <a:pt x="661" y="726"/>
                    <a:pt x="665" y="719"/>
                    <a:pt x="660" y="716"/>
                  </a:cubicBezTo>
                  <a:cubicBezTo>
                    <a:pt x="656" y="713"/>
                    <a:pt x="654" y="707"/>
                    <a:pt x="649" y="709"/>
                  </a:cubicBezTo>
                  <a:cubicBezTo>
                    <a:pt x="646" y="710"/>
                    <a:pt x="644" y="712"/>
                    <a:pt x="641" y="710"/>
                  </a:cubicBezTo>
                  <a:cubicBezTo>
                    <a:pt x="639" y="709"/>
                    <a:pt x="636" y="706"/>
                    <a:pt x="634" y="705"/>
                  </a:cubicBezTo>
                  <a:cubicBezTo>
                    <a:pt x="629" y="704"/>
                    <a:pt x="622" y="710"/>
                    <a:pt x="621" y="702"/>
                  </a:cubicBezTo>
                  <a:cubicBezTo>
                    <a:pt x="620" y="709"/>
                    <a:pt x="606" y="704"/>
                    <a:pt x="602" y="707"/>
                  </a:cubicBezTo>
                  <a:cubicBezTo>
                    <a:pt x="605" y="708"/>
                    <a:pt x="616" y="709"/>
                    <a:pt x="608" y="713"/>
                  </a:cubicBezTo>
                  <a:cubicBezTo>
                    <a:pt x="608" y="713"/>
                    <a:pt x="613" y="715"/>
                    <a:pt x="613" y="716"/>
                  </a:cubicBezTo>
                  <a:cubicBezTo>
                    <a:pt x="614" y="718"/>
                    <a:pt x="612" y="719"/>
                    <a:pt x="610" y="718"/>
                  </a:cubicBezTo>
                  <a:cubicBezTo>
                    <a:pt x="611" y="716"/>
                    <a:pt x="607" y="714"/>
                    <a:pt x="605" y="713"/>
                  </a:cubicBezTo>
                  <a:cubicBezTo>
                    <a:pt x="605" y="715"/>
                    <a:pt x="604" y="716"/>
                    <a:pt x="604" y="718"/>
                  </a:cubicBezTo>
                  <a:cubicBezTo>
                    <a:pt x="602" y="713"/>
                    <a:pt x="601" y="718"/>
                    <a:pt x="598" y="716"/>
                  </a:cubicBezTo>
                  <a:cubicBezTo>
                    <a:pt x="595" y="713"/>
                    <a:pt x="593" y="711"/>
                    <a:pt x="589" y="712"/>
                  </a:cubicBezTo>
                  <a:cubicBezTo>
                    <a:pt x="587" y="713"/>
                    <a:pt x="584" y="711"/>
                    <a:pt x="582" y="710"/>
                  </a:cubicBezTo>
                  <a:cubicBezTo>
                    <a:pt x="578" y="709"/>
                    <a:pt x="572" y="713"/>
                    <a:pt x="568" y="715"/>
                  </a:cubicBezTo>
                  <a:cubicBezTo>
                    <a:pt x="562" y="717"/>
                    <a:pt x="547" y="728"/>
                    <a:pt x="547" y="737"/>
                  </a:cubicBezTo>
                  <a:cubicBezTo>
                    <a:pt x="547" y="740"/>
                    <a:pt x="550" y="743"/>
                    <a:pt x="551" y="746"/>
                  </a:cubicBezTo>
                  <a:cubicBezTo>
                    <a:pt x="551" y="747"/>
                    <a:pt x="549" y="750"/>
                    <a:pt x="549" y="752"/>
                  </a:cubicBezTo>
                  <a:cubicBezTo>
                    <a:pt x="547" y="757"/>
                    <a:pt x="545" y="762"/>
                    <a:pt x="545" y="767"/>
                  </a:cubicBezTo>
                  <a:cubicBezTo>
                    <a:pt x="545" y="780"/>
                    <a:pt x="547" y="789"/>
                    <a:pt x="554" y="800"/>
                  </a:cubicBezTo>
                  <a:cubicBezTo>
                    <a:pt x="558" y="807"/>
                    <a:pt x="560" y="811"/>
                    <a:pt x="567" y="813"/>
                  </a:cubicBezTo>
                  <a:cubicBezTo>
                    <a:pt x="568" y="813"/>
                    <a:pt x="570" y="817"/>
                    <a:pt x="572" y="817"/>
                  </a:cubicBezTo>
                  <a:cubicBezTo>
                    <a:pt x="574" y="815"/>
                    <a:pt x="577" y="814"/>
                    <a:pt x="580" y="813"/>
                  </a:cubicBezTo>
                  <a:cubicBezTo>
                    <a:pt x="583" y="812"/>
                    <a:pt x="585" y="812"/>
                    <a:pt x="588" y="812"/>
                  </a:cubicBezTo>
                  <a:cubicBezTo>
                    <a:pt x="590" y="811"/>
                    <a:pt x="591" y="814"/>
                    <a:pt x="592" y="814"/>
                  </a:cubicBezTo>
                  <a:cubicBezTo>
                    <a:pt x="593" y="813"/>
                    <a:pt x="595" y="813"/>
                    <a:pt x="596" y="812"/>
                  </a:cubicBezTo>
                  <a:cubicBezTo>
                    <a:pt x="597" y="811"/>
                    <a:pt x="595" y="810"/>
                    <a:pt x="596" y="809"/>
                  </a:cubicBezTo>
                  <a:cubicBezTo>
                    <a:pt x="598" y="807"/>
                    <a:pt x="600" y="806"/>
                    <a:pt x="600" y="802"/>
                  </a:cubicBezTo>
                  <a:cubicBezTo>
                    <a:pt x="602" y="797"/>
                    <a:pt x="602" y="791"/>
                    <a:pt x="607" y="788"/>
                  </a:cubicBezTo>
                  <a:cubicBezTo>
                    <a:pt x="610" y="787"/>
                    <a:pt x="618" y="785"/>
                    <a:pt x="620" y="786"/>
                  </a:cubicBezTo>
                  <a:cubicBezTo>
                    <a:pt x="623" y="786"/>
                    <a:pt x="633" y="784"/>
                    <a:pt x="630" y="791"/>
                  </a:cubicBezTo>
                  <a:cubicBezTo>
                    <a:pt x="629" y="794"/>
                    <a:pt x="625" y="802"/>
                    <a:pt x="623" y="803"/>
                  </a:cubicBezTo>
                  <a:cubicBezTo>
                    <a:pt x="624" y="803"/>
                    <a:pt x="623" y="804"/>
                    <a:pt x="626" y="804"/>
                  </a:cubicBezTo>
                  <a:cubicBezTo>
                    <a:pt x="625" y="805"/>
                    <a:pt x="624" y="806"/>
                    <a:pt x="623" y="806"/>
                  </a:cubicBezTo>
                  <a:cubicBezTo>
                    <a:pt x="624" y="807"/>
                    <a:pt x="624" y="807"/>
                    <a:pt x="624" y="807"/>
                  </a:cubicBezTo>
                  <a:cubicBezTo>
                    <a:pt x="624" y="807"/>
                    <a:pt x="624" y="806"/>
                    <a:pt x="625" y="806"/>
                  </a:cubicBezTo>
                  <a:cubicBezTo>
                    <a:pt x="624" y="809"/>
                    <a:pt x="623" y="813"/>
                    <a:pt x="622" y="816"/>
                  </a:cubicBezTo>
                  <a:cubicBezTo>
                    <a:pt x="621" y="815"/>
                    <a:pt x="620" y="813"/>
                    <a:pt x="621" y="810"/>
                  </a:cubicBezTo>
                  <a:cubicBezTo>
                    <a:pt x="620" y="811"/>
                    <a:pt x="619" y="813"/>
                    <a:pt x="618" y="814"/>
                  </a:cubicBezTo>
                  <a:cubicBezTo>
                    <a:pt x="623" y="814"/>
                    <a:pt x="618" y="823"/>
                    <a:pt x="619" y="826"/>
                  </a:cubicBezTo>
                  <a:cubicBezTo>
                    <a:pt x="620" y="829"/>
                    <a:pt x="616" y="834"/>
                    <a:pt x="614" y="836"/>
                  </a:cubicBezTo>
                  <a:cubicBezTo>
                    <a:pt x="620" y="838"/>
                    <a:pt x="626" y="836"/>
                    <a:pt x="633" y="837"/>
                  </a:cubicBezTo>
                  <a:cubicBezTo>
                    <a:pt x="635" y="838"/>
                    <a:pt x="637" y="835"/>
                    <a:pt x="640" y="836"/>
                  </a:cubicBezTo>
                  <a:cubicBezTo>
                    <a:pt x="643" y="836"/>
                    <a:pt x="647" y="836"/>
                    <a:pt x="650" y="837"/>
                  </a:cubicBezTo>
                  <a:cubicBezTo>
                    <a:pt x="655" y="840"/>
                    <a:pt x="659" y="844"/>
                    <a:pt x="658" y="850"/>
                  </a:cubicBezTo>
                  <a:cubicBezTo>
                    <a:pt x="657" y="855"/>
                    <a:pt x="657" y="859"/>
                    <a:pt x="656" y="863"/>
                  </a:cubicBezTo>
                  <a:cubicBezTo>
                    <a:pt x="656" y="866"/>
                    <a:pt x="654" y="868"/>
                    <a:pt x="653" y="870"/>
                  </a:cubicBezTo>
                  <a:cubicBezTo>
                    <a:pt x="652" y="882"/>
                    <a:pt x="666" y="901"/>
                    <a:pt x="676" y="897"/>
                  </a:cubicBezTo>
                  <a:cubicBezTo>
                    <a:pt x="683" y="894"/>
                    <a:pt x="686" y="891"/>
                    <a:pt x="693" y="893"/>
                  </a:cubicBezTo>
                  <a:cubicBezTo>
                    <a:pt x="700" y="895"/>
                    <a:pt x="702" y="899"/>
                    <a:pt x="707" y="904"/>
                  </a:cubicBezTo>
                  <a:cubicBezTo>
                    <a:pt x="707" y="896"/>
                    <a:pt x="717" y="885"/>
                    <a:pt x="721" y="878"/>
                  </a:cubicBezTo>
                  <a:cubicBezTo>
                    <a:pt x="722" y="876"/>
                    <a:pt x="730" y="875"/>
                    <a:pt x="732" y="874"/>
                  </a:cubicBezTo>
                  <a:cubicBezTo>
                    <a:pt x="738" y="872"/>
                    <a:pt x="743" y="870"/>
                    <a:pt x="749" y="868"/>
                  </a:cubicBezTo>
                  <a:cubicBezTo>
                    <a:pt x="754" y="866"/>
                    <a:pt x="763" y="871"/>
                    <a:pt x="768" y="872"/>
                  </a:cubicBezTo>
                  <a:cubicBezTo>
                    <a:pt x="781" y="875"/>
                    <a:pt x="794" y="878"/>
                    <a:pt x="808" y="881"/>
                  </a:cubicBezTo>
                  <a:cubicBezTo>
                    <a:pt x="815" y="883"/>
                    <a:pt x="822" y="883"/>
                    <a:pt x="828" y="888"/>
                  </a:cubicBezTo>
                  <a:cubicBezTo>
                    <a:pt x="838" y="898"/>
                    <a:pt x="848" y="908"/>
                    <a:pt x="858" y="918"/>
                  </a:cubicBezTo>
                  <a:cubicBezTo>
                    <a:pt x="865" y="924"/>
                    <a:pt x="879" y="924"/>
                    <a:pt x="887" y="926"/>
                  </a:cubicBezTo>
                  <a:cubicBezTo>
                    <a:pt x="895" y="928"/>
                    <a:pt x="901" y="941"/>
                    <a:pt x="906" y="947"/>
                  </a:cubicBezTo>
                  <a:cubicBezTo>
                    <a:pt x="911" y="954"/>
                    <a:pt x="916" y="960"/>
                    <a:pt x="921" y="967"/>
                  </a:cubicBezTo>
                  <a:cubicBezTo>
                    <a:pt x="922" y="968"/>
                    <a:pt x="925" y="974"/>
                    <a:pt x="927" y="974"/>
                  </a:cubicBezTo>
                  <a:cubicBezTo>
                    <a:pt x="937" y="978"/>
                    <a:pt x="948" y="982"/>
                    <a:pt x="958" y="986"/>
                  </a:cubicBezTo>
                  <a:cubicBezTo>
                    <a:pt x="969" y="990"/>
                    <a:pt x="980" y="993"/>
                    <a:pt x="990" y="997"/>
                  </a:cubicBezTo>
                  <a:cubicBezTo>
                    <a:pt x="999" y="1000"/>
                    <a:pt x="1008" y="1010"/>
                    <a:pt x="1016" y="1016"/>
                  </a:cubicBezTo>
                  <a:cubicBezTo>
                    <a:pt x="1017" y="1016"/>
                    <a:pt x="1027" y="1016"/>
                    <a:pt x="1027" y="1017"/>
                  </a:cubicBezTo>
                  <a:cubicBezTo>
                    <a:pt x="1029" y="1022"/>
                    <a:pt x="1030" y="1027"/>
                    <a:pt x="1031" y="1031"/>
                  </a:cubicBezTo>
                  <a:close/>
                  <a:moveTo>
                    <a:pt x="690" y="580"/>
                  </a:moveTo>
                  <a:cubicBezTo>
                    <a:pt x="690" y="583"/>
                    <a:pt x="680" y="586"/>
                    <a:pt x="677" y="585"/>
                  </a:cubicBezTo>
                  <a:cubicBezTo>
                    <a:pt x="672" y="585"/>
                    <a:pt x="671" y="585"/>
                    <a:pt x="668" y="589"/>
                  </a:cubicBezTo>
                  <a:cubicBezTo>
                    <a:pt x="665" y="591"/>
                    <a:pt x="664" y="593"/>
                    <a:pt x="660" y="592"/>
                  </a:cubicBezTo>
                  <a:cubicBezTo>
                    <a:pt x="661" y="589"/>
                    <a:pt x="663" y="588"/>
                    <a:pt x="665" y="587"/>
                  </a:cubicBezTo>
                  <a:cubicBezTo>
                    <a:pt x="664" y="585"/>
                    <a:pt x="663" y="587"/>
                    <a:pt x="663" y="584"/>
                  </a:cubicBezTo>
                  <a:cubicBezTo>
                    <a:pt x="660" y="588"/>
                    <a:pt x="658" y="590"/>
                    <a:pt x="656" y="594"/>
                  </a:cubicBezTo>
                  <a:cubicBezTo>
                    <a:pt x="658" y="595"/>
                    <a:pt x="660" y="595"/>
                    <a:pt x="661" y="596"/>
                  </a:cubicBezTo>
                  <a:cubicBezTo>
                    <a:pt x="661" y="596"/>
                    <a:pt x="661" y="597"/>
                    <a:pt x="660" y="597"/>
                  </a:cubicBezTo>
                  <a:cubicBezTo>
                    <a:pt x="667" y="598"/>
                    <a:pt x="670" y="595"/>
                    <a:pt x="676" y="592"/>
                  </a:cubicBezTo>
                  <a:cubicBezTo>
                    <a:pt x="682" y="590"/>
                    <a:pt x="686" y="587"/>
                    <a:pt x="692" y="583"/>
                  </a:cubicBezTo>
                  <a:cubicBezTo>
                    <a:pt x="692" y="582"/>
                    <a:pt x="692" y="581"/>
                    <a:pt x="690" y="580"/>
                  </a:cubicBezTo>
                  <a:close/>
                  <a:moveTo>
                    <a:pt x="700" y="577"/>
                  </a:moveTo>
                  <a:cubicBezTo>
                    <a:pt x="705" y="583"/>
                    <a:pt x="717" y="573"/>
                    <a:pt x="711" y="570"/>
                  </a:cubicBezTo>
                  <a:cubicBezTo>
                    <a:pt x="712" y="569"/>
                    <a:pt x="714" y="567"/>
                    <a:pt x="716" y="566"/>
                  </a:cubicBezTo>
                  <a:cubicBezTo>
                    <a:pt x="712" y="567"/>
                    <a:pt x="705" y="573"/>
                    <a:pt x="703" y="571"/>
                  </a:cubicBezTo>
                  <a:cubicBezTo>
                    <a:pt x="699" y="570"/>
                    <a:pt x="693" y="572"/>
                    <a:pt x="689" y="573"/>
                  </a:cubicBezTo>
                  <a:cubicBezTo>
                    <a:pt x="679" y="585"/>
                    <a:pt x="696" y="574"/>
                    <a:pt x="700" y="577"/>
                  </a:cubicBezTo>
                  <a:close/>
                  <a:moveTo>
                    <a:pt x="590" y="541"/>
                  </a:moveTo>
                  <a:cubicBezTo>
                    <a:pt x="593" y="543"/>
                    <a:pt x="596" y="541"/>
                    <a:pt x="599" y="540"/>
                  </a:cubicBezTo>
                  <a:cubicBezTo>
                    <a:pt x="599" y="540"/>
                    <a:pt x="599" y="541"/>
                    <a:pt x="599" y="542"/>
                  </a:cubicBezTo>
                  <a:cubicBezTo>
                    <a:pt x="606" y="546"/>
                    <a:pt x="617" y="530"/>
                    <a:pt x="623" y="535"/>
                  </a:cubicBezTo>
                  <a:cubicBezTo>
                    <a:pt x="620" y="535"/>
                    <a:pt x="618" y="538"/>
                    <a:pt x="617" y="541"/>
                  </a:cubicBezTo>
                  <a:cubicBezTo>
                    <a:pt x="620" y="540"/>
                    <a:pt x="622" y="539"/>
                    <a:pt x="624" y="542"/>
                  </a:cubicBezTo>
                  <a:cubicBezTo>
                    <a:pt x="626" y="545"/>
                    <a:pt x="628" y="543"/>
                    <a:pt x="630" y="545"/>
                  </a:cubicBezTo>
                  <a:cubicBezTo>
                    <a:pt x="631" y="545"/>
                    <a:pt x="643" y="541"/>
                    <a:pt x="644" y="541"/>
                  </a:cubicBezTo>
                  <a:cubicBezTo>
                    <a:pt x="643" y="545"/>
                    <a:pt x="647" y="544"/>
                    <a:pt x="649" y="545"/>
                  </a:cubicBezTo>
                  <a:cubicBezTo>
                    <a:pt x="650" y="545"/>
                    <a:pt x="651" y="548"/>
                    <a:pt x="653" y="550"/>
                  </a:cubicBezTo>
                  <a:cubicBezTo>
                    <a:pt x="650" y="549"/>
                    <a:pt x="647" y="548"/>
                    <a:pt x="646" y="551"/>
                  </a:cubicBezTo>
                  <a:cubicBezTo>
                    <a:pt x="642" y="547"/>
                    <a:pt x="634" y="549"/>
                    <a:pt x="632" y="554"/>
                  </a:cubicBezTo>
                  <a:cubicBezTo>
                    <a:pt x="631" y="553"/>
                    <a:pt x="631" y="553"/>
                    <a:pt x="631" y="553"/>
                  </a:cubicBezTo>
                  <a:cubicBezTo>
                    <a:pt x="631" y="552"/>
                    <a:pt x="632" y="552"/>
                    <a:pt x="632" y="551"/>
                  </a:cubicBezTo>
                  <a:cubicBezTo>
                    <a:pt x="631" y="552"/>
                    <a:pt x="630" y="552"/>
                    <a:pt x="629" y="553"/>
                  </a:cubicBezTo>
                  <a:cubicBezTo>
                    <a:pt x="629" y="552"/>
                    <a:pt x="629" y="551"/>
                    <a:pt x="629" y="551"/>
                  </a:cubicBezTo>
                  <a:cubicBezTo>
                    <a:pt x="626" y="553"/>
                    <a:pt x="622" y="561"/>
                    <a:pt x="621" y="564"/>
                  </a:cubicBezTo>
                  <a:cubicBezTo>
                    <a:pt x="624" y="565"/>
                    <a:pt x="625" y="559"/>
                    <a:pt x="628" y="557"/>
                  </a:cubicBezTo>
                  <a:cubicBezTo>
                    <a:pt x="628" y="560"/>
                    <a:pt x="626" y="565"/>
                    <a:pt x="625" y="568"/>
                  </a:cubicBezTo>
                  <a:cubicBezTo>
                    <a:pt x="624" y="572"/>
                    <a:pt x="622" y="576"/>
                    <a:pt x="622" y="580"/>
                  </a:cubicBezTo>
                  <a:cubicBezTo>
                    <a:pt x="622" y="587"/>
                    <a:pt x="626" y="604"/>
                    <a:pt x="632" y="590"/>
                  </a:cubicBezTo>
                  <a:cubicBezTo>
                    <a:pt x="636" y="584"/>
                    <a:pt x="634" y="579"/>
                    <a:pt x="633" y="572"/>
                  </a:cubicBezTo>
                  <a:cubicBezTo>
                    <a:pt x="632" y="564"/>
                    <a:pt x="637" y="563"/>
                    <a:pt x="640" y="558"/>
                  </a:cubicBezTo>
                  <a:cubicBezTo>
                    <a:pt x="639" y="560"/>
                    <a:pt x="640" y="561"/>
                    <a:pt x="639" y="562"/>
                  </a:cubicBezTo>
                  <a:cubicBezTo>
                    <a:pt x="642" y="560"/>
                    <a:pt x="641" y="556"/>
                    <a:pt x="645" y="556"/>
                  </a:cubicBezTo>
                  <a:cubicBezTo>
                    <a:pt x="641" y="551"/>
                    <a:pt x="649" y="552"/>
                    <a:pt x="651" y="554"/>
                  </a:cubicBezTo>
                  <a:cubicBezTo>
                    <a:pt x="653" y="557"/>
                    <a:pt x="657" y="556"/>
                    <a:pt x="658" y="560"/>
                  </a:cubicBezTo>
                  <a:cubicBezTo>
                    <a:pt x="657" y="560"/>
                    <a:pt x="657" y="560"/>
                    <a:pt x="656" y="560"/>
                  </a:cubicBezTo>
                  <a:cubicBezTo>
                    <a:pt x="658" y="562"/>
                    <a:pt x="658" y="566"/>
                    <a:pt x="656" y="568"/>
                  </a:cubicBezTo>
                  <a:cubicBezTo>
                    <a:pt x="655" y="568"/>
                    <a:pt x="652" y="572"/>
                    <a:pt x="652" y="573"/>
                  </a:cubicBezTo>
                  <a:cubicBezTo>
                    <a:pt x="653" y="576"/>
                    <a:pt x="659" y="570"/>
                    <a:pt x="660" y="570"/>
                  </a:cubicBezTo>
                  <a:cubicBezTo>
                    <a:pt x="664" y="571"/>
                    <a:pt x="664" y="579"/>
                    <a:pt x="664" y="581"/>
                  </a:cubicBezTo>
                  <a:cubicBezTo>
                    <a:pt x="666" y="579"/>
                    <a:pt x="668" y="577"/>
                    <a:pt x="670" y="575"/>
                  </a:cubicBezTo>
                  <a:cubicBezTo>
                    <a:pt x="671" y="574"/>
                    <a:pt x="670" y="571"/>
                    <a:pt x="670" y="569"/>
                  </a:cubicBezTo>
                  <a:cubicBezTo>
                    <a:pt x="671" y="565"/>
                    <a:pt x="675" y="561"/>
                    <a:pt x="670" y="558"/>
                  </a:cubicBezTo>
                  <a:cubicBezTo>
                    <a:pt x="674" y="556"/>
                    <a:pt x="672" y="561"/>
                    <a:pt x="675" y="561"/>
                  </a:cubicBezTo>
                  <a:cubicBezTo>
                    <a:pt x="675" y="562"/>
                    <a:pt x="675" y="562"/>
                    <a:pt x="674" y="563"/>
                  </a:cubicBezTo>
                  <a:cubicBezTo>
                    <a:pt x="675" y="564"/>
                    <a:pt x="675" y="563"/>
                    <a:pt x="676" y="564"/>
                  </a:cubicBezTo>
                  <a:cubicBezTo>
                    <a:pt x="677" y="563"/>
                    <a:pt x="681" y="565"/>
                    <a:pt x="683" y="565"/>
                  </a:cubicBezTo>
                  <a:cubicBezTo>
                    <a:pt x="683" y="564"/>
                    <a:pt x="682" y="561"/>
                    <a:pt x="686" y="563"/>
                  </a:cubicBezTo>
                  <a:cubicBezTo>
                    <a:pt x="682" y="559"/>
                    <a:pt x="682" y="551"/>
                    <a:pt x="676" y="550"/>
                  </a:cubicBezTo>
                  <a:cubicBezTo>
                    <a:pt x="671" y="549"/>
                    <a:pt x="665" y="549"/>
                    <a:pt x="660" y="548"/>
                  </a:cubicBezTo>
                  <a:cubicBezTo>
                    <a:pt x="658" y="547"/>
                    <a:pt x="647" y="544"/>
                    <a:pt x="648" y="543"/>
                  </a:cubicBezTo>
                  <a:cubicBezTo>
                    <a:pt x="649" y="541"/>
                    <a:pt x="648" y="540"/>
                    <a:pt x="647" y="539"/>
                  </a:cubicBezTo>
                  <a:cubicBezTo>
                    <a:pt x="646" y="538"/>
                    <a:pt x="648" y="537"/>
                    <a:pt x="647" y="536"/>
                  </a:cubicBezTo>
                  <a:cubicBezTo>
                    <a:pt x="646" y="532"/>
                    <a:pt x="643" y="534"/>
                    <a:pt x="645" y="528"/>
                  </a:cubicBezTo>
                  <a:cubicBezTo>
                    <a:pt x="637" y="530"/>
                    <a:pt x="637" y="526"/>
                    <a:pt x="634" y="520"/>
                  </a:cubicBezTo>
                  <a:cubicBezTo>
                    <a:pt x="631" y="517"/>
                    <a:pt x="629" y="521"/>
                    <a:pt x="627" y="520"/>
                  </a:cubicBezTo>
                  <a:cubicBezTo>
                    <a:pt x="624" y="519"/>
                    <a:pt x="622" y="517"/>
                    <a:pt x="619" y="517"/>
                  </a:cubicBezTo>
                  <a:cubicBezTo>
                    <a:pt x="622" y="520"/>
                    <a:pt x="619" y="521"/>
                    <a:pt x="617" y="523"/>
                  </a:cubicBezTo>
                  <a:cubicBezTo>
                    <a:pt x="618" y="522"/>
                    <a:pt x="618" y="521"/>
                    <a:pt x="618" y="519"/>
                  </a:cubicBezTo>
                  <a:cubicBezTo>
                    <a:pt x="616" y="520"/>
                    <a:pt x="616" y="523"/>
                    <a:pt x="614" y="524"/>
                  </a:cubicBezTo>
                  <a:cubicBezTo>
                    <a:pt x="614" y="523"/>
                    <a:pt x="614" y="522"/>
                    <a:pt x="615" y="521"/>
                  </a:cubicBezTo>
                  <a:cubicBezTo>
                    <a:pt x="611" y="522"/>
                    <a:pt x="612" y="526"/>
                    <a:pt x="610" y="527"/>
                  </a:cubicBezTo>
                  <a:cubicBezTo>
                    <a:pt x="606" y="529"/>
                    <a:pt x="603" y="530"/>
                    <a:pt x="599" y="532"/>
                  </a:cubicBezTo>
                  <a:cubicBezTo>
                    <a:pt x="596" y="535"/>
                    <a:pt x="593" y="538"/>
                    <a:pt x="590" y="541"/>
                  </a:cubicBezTo>
                  <a:close/>
                  <a:moveTo>
                    <a:pt x="392" y="300"/>
                  </a:moveTo>
                  <a:cubicBezTo>
                    <a:pt x="391" y="300"/>
                    <a:pt x="390" y="299"/>
                    <a:pt x="389" y="299"/>
                  </a:cubicBezTo>
                  <a:cubicBezTo>
                    <a:pt x="390" y="299"/>
                    <a:pt x="390" y="298"/>
                    <a:pt x="391" y="297"/>
                  </a:cubicBezTo>
                  <a:cubicBezTo>
                    <a:pt x="388" y="296"/>
                    <a:pt x="385" y="301"/>
                    <a:pt x="382" y="301"/>
                  </a:cubicBezTo>
                  <a:cubicBezTo>
                    <a:pt x="377" y="302"/>
                    <a:pt x="375" y="303"/>
                    <a:pt x="370" y="301"/>
                  </a:cubicBezTo>
                  <a:cubicBezTo>
                    <a:pt x="372" y="297"/>
                    <a:pt x="377" y="296"/>
                    <a:pt x="381" y="294"/>
                  </a:cubicBezTo>
                  <a:cubicBezTo>
                    <a:pt x="374" y="292"/>
                    <a:pt x="372" y="291"/>
                    <a:pt x="366" y="294"/>
                  </a:cubicBezTo>
                  <a:cubicBezTo>
                    <a:pt x="362" y="295"/>
                    <a:pt x="358" y="297"/>
                    <a:pt x="354" y="298"/>
                  </a:cubicBezTo>
                  <a:cubicBezTo>
                    <a:pt x="349" y="299"/>
                    <a:pt x="345" y="300"/>
                    <a:pt x="340" y="301"/>
                  </a:cubicBezTo>
                  <a:cubicBezTo>
                    <a:pt x="338" y="302"/>
                    <a:pt x="328" y="303"/>
                    <a:pt x="335" y="307"/>
                  </a:cubicBezTo>
                  <a:cubicBezTo>
                    <a:pt x="336" y="307"/>
                    <a:pt x="337" y="306"/>
                    <a:pt x="337" y="306"/>
                  </a:cubicBezTo>
                  <a:cubicBezTo>
                    <a:pt x="337" y="305"/>
                    <a:pt x="337" y="305"/>
                    <a:pt x="337" y="304"/>
                  </a:cubicBezTo>
                  <a:cubicBezTo>
                    <a:pt x="339" y="303"/>
                    <a:pt x="347" y="303"/>
                    <a:pt x="350" y="304"/>
                  </a:cubicBezTo>
                  <a:cubicBezTo>
                    <a:pt x="350" y="303"/>
                    <a:pt x="350" y="303"/>
                    <a:pt x="349" y="303"/>
                  </a:cubicBezTo>
                  <a:cubicBezTo>
                    <a:pt x="354" y="302"/>
                    <a:pt x="359" y="303"/>
                    <a:pt x="363" y="305"/>
                  </a:cubicBezTo>
                  <a:cubicBezTo>
                    <a:pt x="361" y="309"/>
                    <a:pt x="355" y="306"/>
                    <a:pt x="351" y="307"/>
                  </a:cubicBezTo>
                  <a:cubicBezTo>
                    <a:pt x="353" y="308"/>
                    <a:pt x="354" y="309"/>
                    <a:pt x="355" y="311"/>
                  </a:cubicBezTo>
                  <a:cubicBezTo>
                    <a:pt x="353" y="311"/>
                    <a:pt x="352" y="312"/>
                    <a:pt x="350" y="313"/>
                  </a:cubicBezTo>
                  <a:cubicBezTo>
                    <a:pt x="353" y="317"/>
                    <a:pt x="348" y="317"/>
                    <a:pt x="346" y="318"/>
                  </a:cubicBezTo>
                  <a:cubicBezTo>
                    <a:pt x="349" y="320"/>
                    <a:pt x="353" y="319"/>
                    <a:pt x="356" y="320"/>
                  </a:cubicBezTo>
                  <a:cubicBezTo>
                    <a:pt x="358" y="321"/>
                    <a:pt x="361" y="315"/>
                    <a:pt x="363" y="314"/>
                  </a:cubicBezTo>
                  <a:cubicBezTo>
                    <a:pt x="367" y="312"/>
                    <a:pt x="373" y="313"/>
                    <a:pt x="368" y="317"/>
                  </a:cubicBezTo>
                  <a:cubicBezTo>
                    <a:pt x="366" y="318"/>
                    <a:pt x="366" y="320"/>
                    <a:pt x="365" y="320"/>
                  </a:cubicBezTo>
                  <a:cubicBezTo>
                    <a:pt x="364" y="321"/>
                    <a:pt x="362" y="321"/>
                    <a:pt x="361" y="322"/>
                  </a:cubicBezTo>
                  <a:cubicBezTo>
                    <a:pt x="366" y="326"/>
                    <a:pt x="371" y="314"/>
                    <a:pt x="377" y="316"/>
                  </a:cubicBezTo>
                  <a:cubicBezTo>
                    <a:pt x="376" y="314"/>
                    <a:pt x="375" y="312"/>
                    <a:pt x="373" y="312"/>
                  </a:cubicBezTo>
                  <a:cubicBezTo>
                    <a:pt x="378" y="307"/>
                    <a:pt x="387" y="314"/>
                    <a:pt x="390" y="309"/>
                  </a:cubicBezTo>
                  <a:cubicBezTo>
                    <a:pt x="389" y="309"/>
                    <a:pt x="388" y="309"/>
                    <a:pt x="387" y="309"/>
                  </a:cubicBezTo>
                  <a:cubicBezTo>
                    <a:pt x="387" y="305"/>
                    <a:pt x="389" y="307"/>
                    <a:pt x="390" y="305"/>
                  </a:cubicBezTo>
                  <a:cubicBezTo>
                    <a:pt x="391" y="304"/>
                    <a:pt x="391" y="302"/>
                    <a:pt x="392" y="300"/>
                  </a:cubicBezTo>
                  <a:close/>
                  <a:moveTo>
                    <a:pt x="459" y="350"/>
                  </a:moveTo>
                  <a:cubicBezTo>
                    <a:pt x="453" y="348"/>
                    <a:pt x="445" y="347"/>
                    <a:pt x="440" y="351"/>
                  </a:cubicBezTo>
                  <a:cubicBezTo>
                    <a:pt x="438" y="352"/>
                    <a:pt x="437" y="355"/>
                    <a:pt x="436" y="356"/>
                  </a:cubicBezTo>
                  <a:cubicBezTo>
                    <a:pt x="433" y="359"/>
                    <a:pt x="432" y="360"/>
                    <a:pt x="428" y="360"/>
                  </a:cubicBezTo>
                  <a:cubicBezTo>
                    <a:pt x="425" y="361"/>
                    <a:pt x="419" y="360"/>
                    <a:pt x="418" y="356"/>
                  </a:cubicBezTo>
                  <a:cubicBezTo>
                    <a:pt x="417" y="355"/>
                    <a:pt x="411" y="356"/>
                    <a:pt x="410" y="353"/>
                  </a:cubicBezTo>
                  <a:cubicBezTo>
                    <a:pt x="409" y="353"/>
                    <a:pt x="404" y="350"/>
                    <a:pt x="403" y="351"/>
                  </a:cubicBezTo>
                  <a:cubicBezTo>
                    <a:pt x="402" y="352"/>
                    <a:pt x="409" y="355"/>
                    <a:pt x="410" y="355"/>
                  </a:cubicBezTo>
                  <a:cubicBezTo>
                    <a:pt x="408" y="359"/>
                    <a:pt x="418" y="363"/>
                    <a:pt x="412" y="364"/>
                  </a:cubicBezTo>
                  <a:cubicBezTo>
                    <a:pt x="410" y="365"/>
                    <a:pt x="408" y="363"/>
                    <a:pt x="407" y="365"/>
                  </a:cubicBezTo>
                  <a:cubicBezTo>
                    <a:pt x="405" y="367"/>
                    <a:pt x="406" y="368"/>
                    <a:pt x="404" y="369"/>
                  </a:cubicBezTo>
                  <a:cubicBezTo>
                    <a:pt x="404" y="369"/>
                    <a:pt x="404" y="370"/>
                    <a:pt x="405" y="370"/>
                  </a:cubicBezTo>
                  <a:cubicBezTo>
                    <a:pt x="403" y="372"/>
                    <a:pt x="400" y="370"/>
                    <a:pt x="398" y="370"/>
                  </a:cubicBezTo>
                  <a:cubicBezTo>
                    <a:pt x="398" y="370"/>
                    <a:pt x="398" y="371"/>
                    <a:pt x="398" y="371"/>
                  </a:cubicBezTo>
                  <a:cubicBezTo>
                    <a:pt x="396" y="371"/>
                    <a:pt x="394" y="370"/>
                    <a:pt x="391" y="370"/>
                  </a:cubicBezTo>
                  <a:cubicBezTo>
                    <a:pt x="394" y="374"/>
                    <a:pt x="403" y="375"/>
                    <a:pt x="408" y="376"/>
                  </a:cubicBezTo>
                  <a:cubicBezTo>
                    <a:pt x="411" y="377"/>
                    <a:pt x="423" y="375"/>
                    <a:pt x="421" y="371"/>
                  </a:cubicBezTo>
                  <a:cubicBezTo>
                    <a:pt x="425" y="367"/>
                    <a:pt x="428" y="369"/>
                    <a:pt x="432" y="367"/>
                  </a:cubicBezTo>
                  <a:cubicBezTo>
                    <a:pt x="434" y="365"/>
                    <a:pt x="437" y="362"/>
                    <a:pt x="439" y="360"/>
                  </a:cubicBezTo>
                  <a:cubicBezTo>
                    <a:pt x="438" y="360"/>
                    <a:pt x="438" y="360"/>
                    <a:pt x="437" y="360"/>
                  </a:cubicBezTo>
                  <a:cubicBezTo>
                    <a:pt x="440" y="358"/>
                    <a:pt x="441" y="356"/>
                    <a:pt x="445" y="356"/>
                  </a:cubicBezTo>
                  <a:cubicBezTo>
                    <a:pt x="447" y="355"/>
                    <a:pt x="449" y="356"/>
                    <a:pt x="451" y="353"/>
                  </a:cubicBezTo>
                  <a:cubicBezTo>
                    <a:pt x="449" y="354"/>
                    <a:pt x="449" y="354"/>
                    <a:pt x="447" y="354"/>
                  </a:cubicBezTo>
                  <a:cubicBezTo>
                    <a:pt x="449" y="353"/>
                    <a:pt x="451" y="353"/>
                    <a:pt x="453" y="352"/>
                  </a:cubicBezTo>
                  <a:cubicBezTo>
                    <a:pt x="451" y="352"/>
                    <a:pt x="449" y="352"/>
                    <a:pt x="448" y="351"/>
                  </a:cubicBezTo>
                  <a:cubicBezTo>
                    <a:pt x="449" y="351"/>
                    <a:pt x="450" y="351"/>
                    <a:pt x="452" y="351"/>
                  </a:cubicBezTo>
                  <a:cubicBezTo>
                    <a:pt x="447" y="349"/>
                    <a:pt x="442" y="353"/>
                    <a:pt x="437" y="356"/>
                  </a:cubicBezTo>
                  <a:cubicBezTo>
                    <a:pt x="439" y="350"/>
                    <a:pt x="455" y="346"/>
                    <a:pt x="456" y="353"/>
                  </a:cubicBezTo>
                  <a:cubicBezTo>
                    <a:pt x="457" y="353"/>
                    <a:pt x="458" y="351"/>
                    <a:pt x="459" y="350"/>
                  </a:cubicBezTo>
                  <a:close/>
                  <a:moveTo>
                    <a:pt x="545" y="485"/>
                  </a:moveTo>
                  <a:cubicBezTo>
                    <a:pt x="546" y="482"/>
                    <a:pt x="545" y="483"/>
                    <a:pt x="547" y="482"/>
                  </a:cubicBezTo>
                  <a:cubicBezTo>
                    <a:pt x="547" y="483"/>
                    <a:pt x="547" y="484"/>
                    <a:pt x="547" y="484"/>
                  </a:cubicBezTo>
                  <a:cubicBezTo>
                    <a:pt x="547" y="484"/>
                    <a:pt x="547" y="484"/>
                    <a:pt x="548" y="483"/>
                  </a:cubicBezTo>
                  <a:cubicBezTo>
                    <a:pt x="550" y="484"/>
                    <a:pt x="549" y="487"/>
                    <a:pt x="549" y="490"/>
                  </a:cubicBezTo>
                  <a:cubicBezTo>
                    <a:pt x="550" y="488"/>
                    <a:pt x="551" y="487"/>
                    <a:pt x="553" y="487"/>
                  </a:cubicBezTo>
                  <a:cubicBezTo>
                    <a:pt x="554" y="488"/>
                    <a:pt x="552" y="491"/>
                    <a:pt x="551" y="493"/>
                  </a:cubicBezTo>
                  <a:cubicBezTo>
                    <a:pt x="553" y="492"/>
                    <a:pt x="553" y="492"/>
                    <a:pt x="554" y="491"/>
                  </a:cubicBezTo>
                  <a:cubicBezTo>
                    <a:pt x="551" y="493"/>
                    <a:pt x="551" y="497"/>
                    <a:pt x="552" y="501"/>
                  </a:cubicBezTo>
                  <a:cubicBezTo>
                    <a:pt x="553" y="504"/>
                    <a:pt x="555" y="500"/>
                    <a:pt x="555" y="498"/>
                  </a:cubicBezTo>
                  <a:cubicBezTo>
                    <a:pt x="555" y="499"/>
                    <a:pt x="556" y="499"/>
                    <a:pt x="557" y="499"/>
                  </a:cubicBezTo>
                  <a:cubicBezTo>
                    <a:pt x="555" y="496"/>
                    <a:pt x="558" y="493"/>
                    <a:pt x="556" y="491"/>
                  </a:cubicBezTo>
                  <a:cubicBezTo>
                    <a:pt x="554" y="489"/>
                    <a:pt x="552" y="484"/>
                    <a:pt x="551" y="482"/>
                  </a:cubicBezTo>
                  <a:cubicBezTo>
                    <a:pt x="550" y="478"/>
                    <a:pt x="542" y="461"/>
                    <a:pt x="546" y="459"/>
                  </a:cubicBezTo>
                  <a:cubicBezTo>
                    <a:pt x="545" y="459"/>
                    <a:pt x="545" y="459"/>
                    <a:pt x="545" y="459"/>
                  </a:cubicBezTo>
                  <a:cubicBezTo>
                    <a:pt x="544" y="460"/>
                    <a:pt x="543" y="460"/>
                    <a:pt x="542" y="460"/>
                  </a:cubicBezTo>
                  <a:cubicBezTo>
                    <a:pt x="542" y="458"/>
                    <a:pt x="543" y="457"/>
                    <a:pt x="545" y="457"/>
                  </a:cubicBezTo>
                  <a:cubicBezTo>
                    <a:pt x="545" y="456"/>
                    <a:pt x="544" y="455"/>
                    <a:pt x="543" y="455"/>
                  </a:cubicBezTo>
                  <a:cubicBezTo>
                    <a:pt x="541" y="460"/>
                    <a:pt x="541" y="461"/>
                    <a:pt x="544" y="464"/>
                  </a:cubicBezTo>
                  <a:cubicBezTo>
                    <a:pt x="542" y="462"/>
                    <a:pt x="536" y="460"/>
                    <a:pt x="535" y="464"/>
                  </a:cubicBezTo>
                  <a:cubicBezTo>
                    <a:pt x="533" y="472"/>
                    <a:pt x="534" y="470"/>
                    <a:pt x="540" y="472"/>
                  </a:cubicBezTo>
                  <a:cubicBezTo>
                    <a:pt x="534" y="473"/>
                    <a:pt x="541" y="480"/>
                    <a:pt x="543" y="484"/>
                  </a:cubicBezTo>
                  <a:cubicBezTo>
                    <a:pt x="544" y="484"/>
                    <a:pt x="544" y="484"/>
                    <a:pt x="545" y="485"/>
                  </a:cubicBezTo>
                  <a:close/>
                  <a:moveTo>
                    <a:pt x="18" y="383"/>
                  </a:moveTo>
                  <a:cubicBezTo>
                    <a:pt x="13" y="381"/>
                    <a:pt x="10" y="385"/>
                    <a:pt x="5" y="384"/>
                  </a:cubicBezTo>
                  <a:cubicBezTo>
                    <a:pt x="7" y="388"/>
                    <a:pt x="11" y="388"/>
                    <a:pt x="14" y="390"/>
                  </a:cubicBezTo>
                  <a:cubicBezTo>
                    <a:pt x="15" y="388"/>
                    <a:pt x="17" y="388"/>
                    <a:pt x="19" y="388"/>
                  </a:cubicBezTo>
                  <a:cubicBezTo>
                    <a:pt x="19" y="388"/>
                    <a:pt x="19" y="387"/>
                    <a:pt x="19" y="387"/>
                  </a:cubicBezTo>
                  <a:cubicBezTo>
                    <a:pt x="19" y="385"/>
                    <a:pt x="17" y="385"/>
                    <a:pt x="18" y="383"/>
                  </a:cubicBezTo>
                  <a:close/>
                  <a:moveTo>
                    <a:pt x="332" y="216"/>
                  </a:moveTo>
                  <a:cubicBezTo>
                    <a:pt x="337" y="219"/>
                    <a:pt x="341" y="220"/>
                    <a:pt x="344" y="225"/>
                  </a:cubicBezTo>
                  <a:cubicBezTo>
                    <a:pt x="350" y="231"/>
                    <a:pt x="349" y="231"/>
                    <a:pt x="357" y="227"/>
                  </a:cubicBezTo>
                  <a:cubicBezTo>
                    <a:pt x="358" y="226"/>
                    <a:pt x="359" y="226"/>
                    <a:pt x="360" y="225"/>
                  </a:cubicBezTo>
                  <a:cubicBezTo>
                    <a:pt x="361" y="224"/>
                    <a:pt x="361" y="227"/>
                    <a:pt x="362" y="226"/>
                  </a:cubicBezTo>
                  <a:cubicBezTo>
                    <a:pt x="364" y="226"/>
                    <a:pt x="367" y="224"/>
                    <a:pt x="369" y="223"/>
                  </a:cubicBezTo>
                  <a:cubicBezTo>
                    <a:pt x="371" y="213"/>
                    <a:pt x="371" y="213"/>
                    <a:pt x="371" y="213"/>
                  </a:cubicBezTo>
                  <a:cubicBezTo>
                    <a:pt x="374" y="215"/>
                    <a:pt x="378" y="212"/>
                    <a:pt x="379" y="208"/>
                  </a:cubicBezTo>
                  <a:cubicBezTo>
                    <a:pt x="380" y="205"/>
                    <a:pt x="381" y="205"/>
                    <a:pt x="384" y="204"/>
                  </a:cubicBezTo>
                  <a:cubicBezTo>
                    <a:pt x="391" y="201"/>
                    <a:pt x="400" y="199"/>
                    <a:pt x="406" y="195"/>
                  </a:cubicBezTo>
                  <a:cubicBezTo>
                    <a:pt x="409" y="192"/>
                    <a:pt x="409" y="190"/>
                    <a:pt x="405" y="187"/>
                  </a:cubicBezTo>
                  <a:cubicBezTo>
                    <a:pt x="402" y="185"/>
                    <a:pt x="400" y="183"/>
                    <a:pt x="397" y="182"/>
                  </a:cubicBezTo>
                  <a:cubicBezTo>
                    <a:pt x="391" y="179"/>
                    <a:pt x="384" y="177"/>
                    <a:pt x="379" y="183"/>
                  </a:cubicBezTo>
                  <a:cubicBezTo>
                    <a:pt x="379" y="182"/>
                    <a:pt x="379" y="181"/>
                    <a:pt x="379" y="180"/>
                  </a:cubicBezTo>
                  <a:cubicBezTo>
                    <a:pt x="372" y="182"/>
                    <a:pt x="366" y="174"/>
                    <a:pt x="360" y="174"/>
                  </a:cubicBezTo>
                  <a:cubicBezTo>
                    <a:pt x="352" y="176"/>
                    <a:pt x="344" y="177"/>
                    <a:pt x="336" y="178"/>
                  </a:cubicBezTo>
                  <a:cubicBezTo>
                    <a:pt x="338" y="180"/>
                    <a:pt x="343" y="188"/>
                    <a:pt x="342" y="189"/>
                  </a:cubicBezTo>
                  <a:cubicBezTo>
                    <a:pt x="340" y="192"/>
                    <a:pt x="333" y="198"/>
                    <a:pt x="337" y="201"/>
                  </a:cubicBezTo>
                  <a:cubicBezTo>
                    <a:pt x="330" y="202"/>
                    <a:pt x="335" y="204"/>
                    <a:pt x="333" y="207"/>
                  </a:cubicBezTo>
                  <a:cubicBezTo>
                    <a:pt x="331" y="210"/>
                    <a:pt x="327" y="213"/>
                    <a:pt x="328" y="217"/>
                  </a:cubicBezTo>
                  <a:cubicBezTo>
                    <a:pt x="329" y="217"/>
                    <a:pt x="331" y="217"/>
                    <a:pt x="332" y="216"/>
                  </a:cubicBezTo>
                  <a:close/>
                  <a:moveTo>
                    <a:pt x="362" y="152"/>
                  </a:moveTo>
                  <a:cubicBezTo>
                    <a:pt x="366" y="152"/>
                    <a:pt x="364" y="149"/>
                    <a:pt x="365" y="148"/>
                  </a:cubicBezTo>
                  <a:cubicBezTo>
                    <a:pt x="367" y="146"/>
                    <a:pt x="370" y="149"/>
                    <a:pt x="370" y="153"/>
                  </a:cubicBezTo>
                  <a:cubicBezTo>
                    <a:pt x="372" y="152"/>
                    <a:pt x="375" y="152"/>
                    <a:pt x="376" y="150"/>
                  </a:cubicBezTo>
                  <a:cubicBezTo>
                    <a:pt x="378" y="148"/>
                    <a:pt x="374" y="145"/>
                    <a:pt x="376" y="143"/>
                  </a:cubicBezTo>
                  <a:cubicBezTo>
                    <a:pt x="378" y="143"/>
                    <a:pt x="379" y="149"/>
                    <a:pt x="382" y="145"/>
                  </a:cubicBezTo>
                  <a:cubicBezTo>
                    <a:pt x="384" y="143"/>
                    <a:pt x="383" y="141"/>
                    <a:pt x="381" y="141"/>
                  </a:cubicBezTo>
                  <a:cubicBezTo>
                    <a:pt x="383" y="139"/>
                    <a:pt x="386" y="141"/>
                    <a:pt x="386" y="137"/>
                  </a:cubicBezTo>
                  <a:cubicBezTo>
                    <a:pt x="386" y="135"/>
                    <a:pt x="389" y="135"/>
                    <a:pt x="390" y="136"/>
                  </a:cubicBezTo>
                  <a:cubicBezTo>
                    <a:pt x="385" y="140"/>
                    <a:pt x="390" y="146"/>
                    <a:pt x="395" y="144"/>
                  </a:cubicBezTo>
                  <a:cubicBezTo>
                    <a:pt x="399" y="143"/>
                    <a:pt x="408" y="137"/>
                    <a:pt x="402" y="133"/>
                  </a:cubicBezTo>
                  <a:cubicBezTo>
                    <a:pt x="402" y="133"/>
                    <a:pt x="404" y="133"/>
                    <a:pt x="406" y="133"/>
                  </a:cubicBezTo>
                  <a:cubicBezTo>
                    <a:pt x="397" y="131"/>
                    <a:pt x="405" y="127"/>
                    <a:pt x="408" y="126"/>
                  </a:cubicBezTo>
                  <a:cubicBezTo>
                    <a:pt x="403" y="123"/>
                    <a:pt x="401" y="121"/>
                    <a:pt x="395" y="123"/>
                  </a:cubicBezTo>
                  <a:cubicBezTo>
                    <a:pt x="396" y="124"/>
                    <a:pt x="397" y="124"/>
                    <a:pt x="398" y="125"/>
                  </a:cubicBezTo>
                  <a:cubicBezTo>
                    <a:pt x="395" y="127"/>
                    <a:pt x="393" y="126"/>
                    <a:pt x="390" y="125"/>
                  </a:cubicBezTo>
                  <a:cubicBezTo>
                    <a:pt x="388" y="124"/>
                    <a:pt x="385" y="125"/>
                    <a:pt x="383" y="125"/>
                  </a:cubicBezTo>
                  <a:cubicBezTo>
                    <a:pt x="378" y="126"/>
                    <a:pt x="376" y="128"/>
                    <a:pt x="372" y="132"/>
                  </a:cubicBezTo>
                  <a:cubicBezTo>
                    <a:pt x="369" y="134"/>
                    <a:pt x="363" y="141"/>
                    <a:pt x="359" y="142"/>
                  </a:cubicBezTo>
                  <a:cubicBezTo>
                    <a:pt x="353" y="143"/>
                    <a:pt x="349" y="144"/>
                    <a:pt x="354" y="151"/>
                  </a:cubicBezTo>
                  <a:cubicBezTo>
                    <a:pt x="357" y="151"/>
                    <a:pt x="359" y="151"/>
                    <a:pt x="362" y="152"/>
                  </a:cubicBezTo>
                  <a:close/>
                  <a:moveTo>
                    <a:pt x="422" y="117"/>
                  </a:moveTo>
                  <a:cubicBezTo>
                    <a:pt x="417" y="112"/>
                    <a:pt x="417" y="112"/>
                    <a:pt x="411" y="114"/>
                  </a:cubicBezTo>
                  <a:cubicBezTo>
                    <a:pt x="413" y="116"/>
                    <a:pt x="415" y="117"/>
                    <a:pt x="418" y="119"/>
                  </a:cubicBezTo>
                  <a:cubicBezTo>
                    <a:pt x="419" y="118"/>
                    <a:pt x="421" y="118"/>
                    <a:pt x="422" y="117"/>
                  </a:cubicBezTo>
                  <a:close/>
                  <a:moveTo>
                    <a:pt x="115" y="411"/>
                  </a:moveTo>
                  <a:cubicBezTo>
                    <a:pt x="118" y="413"/>
                    <a:pt x="121" y="410"/>
                    <a:pt x="122" y="409"/>
                  </a:cubicBezTo>
                  <a:cubicBezTo>
                    <a:pt x="123" y="409"/>
                    <a:pt x="123" y="409"/>
                    <a:pt x="124" y="410"/>
                  </a:cubicBezTo>
                  <a:cubicBezTo>
                    <a:pt x="124" y="409"/>
                    <a:pt x="124" y="409"/>
                    <a:pt x="125" y="408"/>
                  </a:cubicBezTo>
                  <a:cubicBezTo>
                    <a:pt x="123" y="407"/>
                    <a:pt x="121" y="407"/>
                    <a:pt x="120" y="406"/>
                  </a:cubicBezTo>
                  <a:cubicBezTo>
                    <a:pt x="118" y="407"/>
                    <a:pt x="116" y="409"/>
                    <a:pt x="115" y="411"/>
                  </a:cubicBezTo>
                  <a:close/>
                  <a:moveTo>
                    <a:pt x="282" y="461"/>
                  </a:moveTo>
                  <a:cubicBezTo>
                    <a:pt x="282" y="457"/>
                    <a:pt x="271" y="458"/>
                    <a:pt x="271" y="459"/>
                  </a:cubicBezTo>
                  <a:cubicBezTo>
                    <a:pt x="271" y="465"/>
                    <a:pt x="283" y="486"/>
                    <a:pt x="287" y="481"/>
                  </a:cubicBezTo>
                  <a:cubicBezTo>
                    <a:pt x="286" y="480"/>
                    <a:pt x="285" y="479"/>
                    <a:pt x="283" y="477"/>
                  </a:cubicBezTo>
                  <a:cubicBezTo>
                    <a:pt x="282" y="472"/>
                    <a:pt x="281" y="467"/>
                    <a:pt x="282" y="461"/>
                  </a:cubicBezTo>
                  <a:close/>
                  <a:moveTo>
                    <a:pt x="110" y="417"/>
                  </a:moveTo>
                  <a:cubicBezTo>
                    <a:pt x="103" y="413"/>
                    <a:pt x="102" y="428"/>
                    <a:pt x="109" y="427"/>
                  </a:cubicBezTo>
                  <a:cubicBezTo>
                    <a:pt x="111" y="427"/>
                    <a:pt x="113" y="423"/>
                    <a:pt x="115" y="423"/>
                  </a:cubicBezTo>
                  <a:cubicBezTo>
                    <a:pt x="118" y="423"/>
                    <a:pt x="120" y="421"/>
                    <a:pt x="119" y="418"/>
                  </a:cubicBezTo>
                  <a:cubicBezTo>
                    <a:pt x="121" y="419"/>
                    <a:pt x="123" y="419"/>
                    <a:pt x="123" y="417"/>
                  </a:cubicBezTo>
                  <a:cubicBezTo>
                    <a:pt x="123" y="417"/>
                    <a:pt x="122" y="416"/>
                    <a:pt x="121" y="416"/>
                  </a:cubicBezTo>
                  <a:cubicBezTo>
                    <a:pt x="123" y="412"/>
                    <a:pt x="109" y="411"/>
                    <a:pt x="110" y="417"/>
                  </a:cubicBezTo>
                  <a:close/>
                  <a:moveTo>
                    <a:pt x="343" y="516"/>
                  </a:moveTo>
                  <a:cubicBezTo>
                    <a:pt x="342" y="514"/>
                    <a:pt x="339" y="514"/>
                    <a:pt x="338" y="513"/>
                  </a:cubicBezTo>
                  <a:cubicBezTo>
                    <a:pt x="335" y="512"/>
                    <a:pt x="335" y="511"/>
                    <a:pt x="333" y="508"/>
                  </a:cubicBezTo>
                  <a:cubicBezTo>
                    <a:pt x="329" y="501"/>
                    <a:pt x="328" y="503"/>
                    <a:pt x="321" y="500"/>
                  </a:cubicBezTo>
                  <a:cubicBezTo>
                    <a:pt x="315" y="498"/>
                    <a:pt x="313" y="496"/>
                    <a:pt x="307" y="497"/>
                  </a:cubicBezTo>
                  <a:cubicBezTo>
                    <a:pt x="317" y="509"/>
                    <a:pt x="327" y="516"/>
                    <a:pt x="340" y="523"/>
                  </a:cubicBezTo>
                  <a:cubicBezTo>
                    <a:pt x="348" y="526"/>
                    <a:pt x="347" y="523"/>
                    <a:pt x="343" y="516"/>
                  </a:cubicBezTo>
                  <a:close/>
                  <a:moveTo>
                    <a:pt x="1691" y="1085"/>
                  </a:moveTo>
                  <a:cubicBezTo>
                    <a:pt x="1689" y="1083"/>
                    <a:pt x="1683" y="1073"/>
                    <a:pt x="1682" y="1082"/>
                  </a:cubicBezTo>
                  <a:cubicBezTo>
                    <a:pt x="1682" y="1090"/>
                    <a:pt x="1680" y="1090"/>
                    <a:pt x="1675" y="1095"/>
                  </a:cubicBezTo>
                  <a:cubicBezTo>
                    <a:pt x="1671" y="1100"/>
                    <a:pt x="1669" y="1104"/>
                    <a:pt x="1664" y="1106"/>
                  </a:cubicBezTo>
                  <a:cubicBezTo>
                    <a:pt x="1659" y="1109"/>
                    <a:pt x="1655" y="1111"/>
                    <a:pt x="1649" y="1112"/>
                  </a:cubicBezTo>
                  <a:cubicBezTo>
                    <a:pt x="1647" y="1113"/>
                    <a:pt x="1644" y="1123"/>
                    <a:pt x="1645" y="1125"/>
                  </a:cubicBezTo>
                  <a:cubicBezTo>
                    <a:pt x="1646" y="1130"/>
                    <a:pt x="1649" y="1138"/>
                    <a:pt x="1649" y="1143"/>
                  </a:cubicBezTo>
                  <a:cubicBezTo>
                    <a:pt x="1648" y="1148"/>
                    <a:pt x="1642" y="1153"/>
                    <a:pt x="1641" y="1158"/>
                  </a:cubicBezTo>
                  <a:cubicBezTo>
                    <a:pt x="1639" y="1164"/>
                    <a:pt x="1640" y="1169"/>
                    <a:pt x="1642" y="1175"/>
                  </a:cubicBezTo>
                  <a:cubicBezTo>
                    <a:pt x="1643" y="1180"/>
                    <a:pt x="1644" y="1186"/>
                    <a:pt x="1645" y="1191"/>
                  </a:cubicBezTo>
                  <a:cubicBezTo>
                    <a:pt x="1645" y="1193"/>
                    <a:pt x="1654" y="1197"/>
                    <a:pt x="1656" y="1196"/>
                  </a:cubicBezTo>
                  <a:cubicBezTo>
                    <a:pt x="1658" y="1195"/>
                    <a:pt x="1668" y="1192"/>
                    <a:pt x="1668" y="1192"/>
                  </a:cubicBezTo>
                  <a:cubicBezTo>
                    <a:pt x="1669" y="1188"/>
                    <a:pt x="1670" y="1183"/>
                    <a:pt x="1672" y="1179"/>
                  </a:cubicBezTo>
                  <a:cubicBezTo>
                    <a:pt x="1676" y="1164"/>
                    <a:pt x="1681" y="1148"/>
                    <a:pt x="1686" y="1133"/>
                  </a:cubicBezTo>
                  <a:cubicBezTo>
                    <a:pt x="1689" y="1122"/>
                    <a:pt x="1689" y="1117"/>
                    <a:pt x="1689" y="1106"/>
                  </a:cubicBezTo>
                  <a:cubicBezTo>
                    <a:pt x="1690" y="1108"/>
                    <a:pt x="1691" y="1109"/>
                    <a:pt x="1693" y="1110"/>
                  </a:cubicBezTo>
                  <a:cubicBezTo>
                    <a:pt x="1696" y="1102"/>
                    <a:pt x="1693" y="1095"/>
                    <a:pt x="1691" y="1086"/>
                  </a:cubicBezTo>
                  <a:lnTo>
                    <a:pt x="1691" y="1085"/>
                  </a:lnTo>
                  <a:close/>
                  <a:moveTo>
                    <a:pt x="2234" y="832"/>
                  </a:moveTo>
                  <a:cubicBezTo>
                    <a:pt x="2232" y="835"/>
                    <a:pt x="2234" y="840"/>
                    <a:pt x="2235" y="844"/>
                  </a:cubicBezTo>
                  <a:cubicBezTo>
                    <a:pt x="2235" y="847"/>
                    <a:pt x="2239" y="847"/>
                    <a:pt x="2241" y="848"/>
                  </a:cubicBezTo>
                  <a:cubicBezTo>
                    <a:pt x="2237" y="851"/>
                    <a:pt x="2240" y="855"/>
                    <a:pt x="2244" y="856"/>
                  </a:cubicBezTo>
                  <a:cubicBezTo>
                    <a:pt x="2247" y="856"/>
                    <a:pt x="2246" y="853"/>
                    <a:pt x="2250" y="856"/>
                  </a:cubicBezTo>
                  <a:cubicBezTo>
                    <a:pt x="2252" y="857"/>
                    <a:pt x="2253" y="859"/>
                    <a:pt x="2254" y="860"/>
                  </a:cubicBezTo>
                  <a:cubicBezTo>
                    <a:pt x="2255" y="858"/>
                    <a:pt x="2255" y="856"/>
                    <a:pt x="2255" y="854"/>
                  </a:cubicBezTo>
                  <a:cubicBezTo>
                    <a:pt x="2259" y="856"/>
                    <a:pt x="2260" y="855"/>
                    <a:pt x="2260" y="860"/>
                  </a:cubicBezTo>
                  <a:cubicBezTo>
                    <a:pt x="2260" y="862"/>
                    <a:pt x="2265" y="864"/>
                    <a:pt x="2267" y="865"/>
                  </a:cubicBezTo>
                  <a:cubicBezTo>
                    <a:pt x="2269" y="859"/>
                    <a:pt x="2264" y="861"/>
                    <a:pt x="2264" y="856"/>
                  </a:cubicBezTo>
                  <a:cubicBezTo>
                    <a:pt x="2268" y="858"/>
                    <a:pt x="2270" y="856"/>
                    <a:pt x="2267" y="853"/>
                  </a:cubicBezTo>
                  <a:cubicBezTo>
                    <a:pt x="2265" y="851"/>
                    <a:pt x="2265" y="854"/>
                    <a:pt x="2264" y="854"/>
                  </a:cubicBezTo>
                  <a:cubicBezTo>
                    <a:pt x="2262" y="854"/>
                    <a:pt x="2261" y="852"/>
                    <a:pt x="2259" y="851"/>
                  </a:cubicBezTo>
                  <a:cubicBezTo>
                    <a:pt x="2258" y="850"/>
                    <a:pt x="2257" y="850"/>
                    <a:pt x="2255" y="850"/>
                  </a:cubicBezTo>
                  <a:cubicBezTo>
                    <a:pt x="2253" y="849"/>
                    <a:pt x="2252" y="852"/>
                    <a:pt x="2251" y="852"/>
                  </a:cubicBezTo>
                  <a:cubicBezTo>
                    <a:pt x="2247" y="852"/>
                    <a:pt x="2249" y="848"/>
                    <a:pt x="2247" y="845"/>
                  </a:cubicBezTo>
                  <a:cubicBezTo>
                    <a:pt x="2244" y="839"/>
                    <a:pt x="2248" y="841"/>
                    <a:pt x="2248" y="836"/>
                  </a:cubicBezTo>
                  <a:cubicBezTo>
                    <a:pt x="2248" y="834"/>
                    <a:pt x="2250" y="836"/>
                    <a:pt x="2251" y="835"/>
                  </a:cubicBezTo>
                  <a:cubicBezTo>
                    <a:pt x="2252" y="834"/>
                    <a:pt x="2252" y="832"/>
                    <a:pt x="2253" y="830"/>
                  </a:cubicBezTo>
                  <a:cubicBezTo>
                    <a:pt x="2254" y="824"/>
                    <a:pt x="2252" y="827"/>
                    <a:pt x="2251" y="821"/>
                  </a:cubicBezTo>
                  <a:cubicBezTo>
                    <a:pt x="2251" y="818"/>
                    <a:pt x="2254" y="817"/>
                    <a:pt x="2252" y="813"/>
                  </a:cubicBezTo>
                  <a:cubicBezTo>
                    <a:pt x="2246" y="816"/>
                    <a:pt x="2249" y="813"/>
                    <a:pt x="2244" y="812"/>
                  </a:cubicBezTo>
                  <a:cubicBezTo>
                    <a:pt x="2242" y="812"/>
                    <a:pt x="2239" y="813"/>
                    <a:pt x="2238" y="815"/>
                  </a:cubicBezTo>
                  <a:cubicBezTo>
                    <a:pt x="2238" y="819"/>
                    <a:pt x="2237" y="824"/>
                    <a:pt x="2236" y="829"/>
                  </a:cubicBezTo>
                  <a:cubicBezTo>
                    <a:pt x="2236" y="831"/>
                    <a:pt x="2238" y="832"/>
                    <a:pt x="2237" y="835"/>
                  </a:cubicBezTo>
                  <a:cubicBezTo>
                    <a:pt x="2236" y="834"/>
                    <a:pt x="2235" y="833"/>
                    <a:pt x="2234" y="832"/>
                  </a:cubicBezTo>
                  <a:close/>
                  <a:moveTo>
                    <a:pt x="2247" y="766"/>
                  </a:moveTo>
                  <a:cubicBezTo>
                    <a:pt x="2248" y="761"/>
                    <a:pt x="2253" y="750"/>
                    <a:pt x="2245" y="754"/>
                  </a:cubicBezTo>
                  <a:cubicBezTo>
                    <a:pt x="2240" y="756"/>
                    <a:pt x="2236" y="762"/>
                    <a:pt x="2235" y="768"/>
                  </a:cubicBezTo>
                  <a:cubicBezTo>
                    <a:pt x="2234" y="774"/>
                    <a:pt x="2238" y="778"/>
                    <a:pt x="2241" y="782"/>
                  </a:cubicBezTo>
                  <a:cubicBezTo>
                    <a:pt x="2244" y="776"/>
                    <a:pt x="2246" y="772"/>
                    <a:pt x="2247" y="766"/>
                  </a:cubicBezTo>
                  <a:close/>
                  <a:moveTo>
                    <a:pt x="2229" y="874"/>
                  </a:moveTo>
                  <a:cubicBezTo>
                    <a:pt x="2228" y="881"/>
                    <a:pt x="2227" y="884"/>
                    <a:pt x="2223" y="888"/>
                  </a:cubicBezTo>
                  <a:cubicBezTo>
                    <a:pt x="2218" y="893"/>
                    <a:pt x="2216" y="896"/>
                    <a:pt x="2213" y="902"/>
                  </a:cubicBezTo>
                  <a:cubicBezTo>
                    <a:pt x="2219" y="898"/>
                    <a:pt x="2224" y="897"/>
                    <a:pt x="2226" y="889"/>
                  </a:cubicBezTo>
                  <a:cubicBezTo>
                    <a:pt x="2226" y="887"/>
                    <a:pt x="2231" y="885"/>
                    <a:pt x="2232" y="883"/>
                  </a:cubicBezTo>
                  <a:cubicBezTo>
                    <a:pt x="2233" y="883"/>
                    <a:pt x="2231" y="878"/>
                    <a:pt x="2232" y="876"/>
                  </a:cubicBezTo>
                  <a:cubicBezTo>
                    <a:pt x="2231" y="876"/>
                    <a:pt x="2230" y="875"/>
                    <a:pt x="2229" y="874"/>
                  </a:cubicBezTo>
                  <a:close/>
                  <a:moveTo>
                    <a:pt x="2281" y="894"/>
                  </a:moveTo>
                  <a:cubicBezTo>
                    <a:pt x="2280" y="891"/>
                    <a:pt x="2279" y="889"/>
                    <a:pt x="2277" y="889"/>
                  </a:cubicBezTo>
                  <a:cubicBezTo>
                    <a:pt x="2277" y="891"/>
                    <a:pt x="2277" y="894"/>
                    <a:pt x="2278" y="896"/>
                  </a:cubicBezTo>
                  <a:cubicBezTo>
                    <a:pt x="2275" y="895"/>
                    <a:pt x="2276" y="895"/>
                    <a:pt x="2274" y="897"/>
                  </a:cubicBezTo>
                  <a:cubicBezTo>
                    <a:pt x="2272" y="895"/>
                    <a:pt x="2271" y="897"/>
                    <a:pt x="2271" y="900"/>
                  </a:cubicBezTo>
                  <a:cubicBezTo>
                    <a:pt x="2268" y="898"/>
                    <a:pt x="2266" y="903"/>
                    <a:pt x="2263" y="905"/>
                  </a:cubicBezTo>
                  <a:cubicBezTo>
                    <a:pt x="2265" y="902"/>
                    <a:pt x="2265" y="898"/>
                    <a:pt x="2261" y="898"/>
                  </a:cubicBezTo>
                  <a:cubicBezTo>
                    <a:pt x="2258" y="898"/>
                    <a:pt x="2259" y="903"/>
                    <a:pt x="2257" y="904"/>
                  </a:cubicBezTo>
                  <a:cubicBezTo>
                    <a:pt x="2253" y="905"/>
                    <a:pt x="2247" y="909"/>
                    <a:pt x="2250" y="914"/>
                  </a:cubicBezTo>
                  <a:cubicBezTo>
                    <a:pt x="2252" y="913"/>
                    <a:pt x="2256" y="902"/>
                    <a:pt x="2257" y="910"/>
                  </a:cubicBezTo>
                  <a:cubicBezTo>
                    <a:pt x="2258" y="908"/>
                    <a:pt x="2258" y="909"/>
                    <a:pt x="2259" y="907"/>
                  </a:cubicBezTo>
                  <a:cubicBezTo>
                    <a:pt x="2259" y="910"/>
                    <a:pt x="2259" y="909"/>
                    <a:pt x="2261" y="910"/>
                  </a:cubicBezTo>
                  <a:cubicBezTo>
                    <a:pt x="2261" y="909"/>
                    <a:pt x="2261" y="908"/>
                    <a:pt x="2261" y="907"/>
                  </a:cubicBezTo>
                  <a:cubicBezTo>
                    <a:pt x="2269" y="906"/>
                    <a:pt x="2264" y="914"/>
                    <a:pt x="2265" y="918"/>
                  </a:cubicBezTo>
                  <a:cubicBezTo>
                    <a:pt x="2266" y="921"/>
                    <a:pt x="2273" y="926"/>
                    <a:pt x="2275" y="921"/>
                  </a:cubicBezTo>
                  <a:cubicBezTo>
                    <a:pt x="2275" y="921"/>
                    <a:pt x="2275" y="921"/>
                    <a:pt x="2275" y="921"/>
                  </a:cubicBezTo>
                  <a:cubicBezTo>
                    <a:pt x="2273" y="927"/>
                    <a:pt x="2279" y="925"/>
                    <a:pt x="2278" y="920"/>
                  </a:cubicBezTo>
                  <a:cubicBezTo>
                    <a:pt x="2277" y="916"/>
                    <a:pt x="2275" y="913"/>
                    <a:pt x="2280" y="910"/>
                  </a:cubicBezTo>
                  <a:cubicBezTo>
                    <a:pt x="2282" y="913"/>
                    <a:pt x="2280" y="916"/>
                    <a:pt x="2282" y="919"/>
                  </a:cubicBezTo>
                  <a:cubicBezTo>
                    <a:pt x="2282" y="918"/>
                    <a:pt x="2282" y="916"/>
                    <a:pt x="2283" y="914"/>
                  </a:cubicBezTo>
                  <a:cubicBezTo>
                    <a:pt x="2283" y="914"/>
                    <a:pt x="2283" y="914"/>
                    <a:pt x="2284" y="915"/>
                  </a:cubicBezTo>
                  <a:cubicBezTo>
                    <a:pt x="2284" y="912"/>
                    <a:pt x="2287" y="903"/>
                    <a:pt x="2284" y="903"/>
                  </a:cubicBezTo>
                  <a:cubicBezTo>
                    <a:pt x="2284" y="902"/>
                    <a:pt x="2284" y="901"/>
                    <a:pt x="2284" y="900"/>
                  </a:cubicBezTo>
                  <a:cubicBezTo>
                    <a:pt x="2283" y="900"/>
                    <a:pt x="2283" y="900"/>
                    <a:pt x="2282" y="900"/>
                  </a:cubicBezTo>
                  <a:cubicBezTo>
                    <a:pt x="2282" y="899"/>
                    <a:pt x="2283" y="898"/>
                    <a:pt x="2284" y="898"/>
                  </a:cubicBezTo>
                  <a:cubicBezTo>
                    <a:pt x="2284" y="896"/>
                    <a:pt x="2283" y="893"/>
                    <a:pt x="2281" y="894"/>
                  </a:cubicBezTo>
                  <a:close/>
                  <a:moveTo>
                    <a:pt x="2240" y="1058"/>
                  </a:moveTo>
                  <a:cubicBezTo>
                    <a:pt x="2238" y="1054"/>
                    <a:pt x="2226" y="1050"/>
                    <a:pt x="2227" y="1056"/>
                  </a:cubicBezTo>
                  <a:cubicBezTo>
                    <a:pt x="2231" y="1058"/>
                    <a:pt x="2243" y="1065"/>
                    <a:pt x="2240" y="1058"/>
                  </a:cubicBezTo>
                  <a:close/>
                  <a:moveTo>
                    <a:pt x="2214" y="1047"/>
                  </a:moveTo>
                  <a:cubicBezTo>
                    <a:pt x="2213" y="1045"/>
                    <a:pt x="2209" y="1043"/>
                    <a:pt x="2207" y="1043"/>
                  </a:cubicBezTo>
                  <a:cubicBezTo>
                    <a:pt x="2204" y="1043"/>
                    <a:pt x="2204" y="1045"/>
                    <a:pt x="2202" y="1049"/>
                  </a:cubicBezTo>
                  <a:cubicBezTo>
                    <a:pt x="2210" y="1051"/>
                    <a:pt x="2215" y="1051"/>
                    <a:pt x="2223" y="1049"/>
                  </a:cubicBezTo>
                  <a:cubicBezTo>
                    <a:pt x="2234" y="1047"/>
                    <a:pt x="2222" y="1041"/>
                    <a:pt x="2217" y="1043"/>
                  </a:cubicBezTo>
                  <a:cubicBezTo>
                    <a:pt x="2218" y="1045"/>
                    <a:pt x="2217" y="1047"/>
                    <a:pt x="2214" y="1047"/>
                  </a:cubicBezTo>
                  <a:close/>
                  <a:moveTo>
                    <a:pt x="2247" y="1050"/>
                  </a:moveTo>
                  <a:cubicBezTo>
                    <a:pt x="2249" y="1050"/>
                    <a:pt x="2249" y="1048"/>
                    <a:pt x="2251" y="1048"/>
                  </a:cubicBezTo>
                  <a:cubicBezTo>
                    <a:pt x="2254" y="1049"/>
                    <a:pt x="2256" y="1046"/>
                    <a:pt x="2258" y="1046"/>
                  </a:cubicBezTo>
                  <a:cubicBezTo>
                    <a:pt x="2263" y="1045"/>
                    <a:pt x="2271" y="1048"/>
                    <a:pt x="2275" y="1044"/>
                  </a:cubicBezTo>
                  <a:cubicBezTo>
                    <a:pt x="2269" y="1042"/>
                    <a:pt x="2266" y="1044"/>
                    <a:pt x="2260" y="1043"/>
                  </a:cubicBezTo>
                  <a:cubicBezTo>
                    <a:pt x="2257" y="1043"/>
                    <a:pt x="2256" y="1044"/>
                    <a:pt x="2254" y="1046"/>
                  </a:cubicBezTo>
                  <a:cubicBezTo>
                    <a:pt x="2252" y="1047"/>
                    <a:pt x="2250" y="1044"/>
                    <a:pt x="2248" y="1045"/>
                  </a:cubicBezTo>
                  <a:cubicBezTo>
                    <a:pt x="2245" y="1048"/>
                    <a:pt x="2237" y="1041"/>
                    <a:pt x="2234" y="1045"/>
                  </a:cubicBezTo>
                  <a:cubicBezTo>
                    <a:pt x="2230" y="1050"/>
                    <a:pt x="2241" y="1048"/>
                    <a:pt x="2242" y="1050"/>
                  </a:cubicBezTo>
                  <a:cubicBezTo>
                    <a:pt x="2245" y="1048"/>
                    <a:pt x="2245" y="1050"/>
                    <a:pt x="2247" y="1050"/>
                  </a:cubicBezTo>
                  <a:close/>
                  <a:moveTo>
                    <a:pt x="2252" y="1019"/>
                  </a:moveTo>
                  <a:cubicBezTo>
                    <a:pt x="2254" y="1020"/>
                    <a:pt x="2255" y="1021"/>
                    <a:pt x="2257" y="1023"/>
                  </a:cubicBezTo>
                  <a:cubicBezTo>
                    <a:pt x="2258" y="1020"/>
                    <a:pt x="2260" y="1019"/>
                    <a:pt x="2258" y="1017"/>
                  </a:cubicBezTo>
                  <a:cubicBezTo>
                    <a:pt x="2257" y="1015"/>
                    <a:pt x="2258" y="1013"/>
                    <a:pt x="2260" y="1014"/>
                  </a:cubicBezTo>
                  <a:cubicBezTo>
                    <a:pt x="2259" y="1010"/>
                    <a:pt x="2256" y="1011"/>
                    <a:pt x="2256" y="1015"/>
                  </a:cubicBezTo>
                  <a:cubicBezTo>
                    <a:pt x="2254" y="1009"/>
                    <a:pt x="2252" y="1017"/>
                    <a:pt x="2252" y="1019"/>
                  </a:cubicBezTo>
                  <a:close/>
                  <a:moveTo>
                    <a:pt x="2149" y="968"/>
                  </a:moveTo>
                  <a:cubicBezTo>
                    <a:pt x="2148" y="970"/>
                    <a:pt x="2151" y="971"/>
                    <a:pt x="2151" y="973"/>
                  </a:cubicBezTo>
                  <a:cubicBezTo>
                    <a:pt x="2151" y="974"/>
                    <a:pt x="2150" y="974"/>
                    <a:pt x="2150" y="976"/>
                  </a:cubicBezTo>
                  <a:cubicBezTo>
                    <a:pt x="2150" y="977"/>
                    <a:pt x="2151" y="979"/>
                    <a:pt x="2151" y="980"/>
                  </a:cubicBezTo>
                  <a:cubicBezTo>
                    <a:pt x="2152" y="982"/>
                    <a:pt x="2153" y="980"/>
                    <a:pt x="2152" y="984"/>
                  </a:cubicBezTo>
                  <a:cubicBezTo>
                    <a:pt x="2155" y="982"/>
                    <a:pt x="2154" y="984"/>
                    <a:pt x="2155" y="981"/>
                  </a:cubicBezTo>
                  <a:cubicBezTo>
                    <a:pt x="2159" y="985"/>
                    <a:pt x="2158" y="992"/>
                    <a:pt x="2159" y="997"/>
                  </a:cubicBezTo>
                  <a:cubicBezTo>
                    <a:pt x="2159" y="1002"/>
                    <a:pt x="2168" y="998"/>
                    <a:pt x="2170" y="997"/>
                  </a:cubicBezTo>
                  <a:cubicBezTo>
                    <a:pt x="2171" y="999"/>
                    <a:pt x="2171" y="1001"/>
                    <a:pt x="2171" y="1003"/>
                  </a:cubicBezTo>
                  <a:cubicBezTo>
                    <a:pt x="2178" y="1000"/>
                    <a:pt x="2179" y="998"/>
                    <a:pt x="2186" y="1002"/>
                  </a:cubicBezTo>
                  <a:cubicBezTo>
                    <a:pt x="2187" y="1003"/>
                    <a:pt x="2189" y="1002"/>
                    <a:pt x="2191" y="1002"/>
                  </a:cubicBezTo>
                  <a:cubicBezTo>
                    <a:pt x="2192" y="1003"/>
                    <a:pt x="2193" y="1007"/>
                    <a:pt x="2193" y="1009"/>
                  </a:cubicBezTo>
                  <a:cubicBezTo>
                    <a:pt x="2197" y="1007"/>
                    <a:pt x="2200" y="1005"/>
                    <a:pt x="2204" y="1003"/>
                  </a:cubicBezTo>
                  <a:cubicBezTo>
                    <a:pt x="2203" y="1006"/>
                    <a:pt x="2203" y="1008"/>
                    <a:pt x="2206" y="1008"/>
                  </a:cubicBezTo>
                  <a:cubicBezTo>
                    <a:pt x="2206" y="1002"/>
                    <a:pt x="2206" y="997"/>
                    <a:pt x="2206" y="992"/>
                  </a:cubicBezTo>
                  <a:cubicBezTo>
                    <a:pt x="2206" y="987"/>
                    <a:pt x="2207" y="987"/>
                    <a:pt x="2211" y="984"/>
                  </a:cubicBezTo>
                  <a:cubicBezTo>
                    <a:pt x="2216" y="980"/>
                    <a:pt x="2216" y="980"/>
                    <a:pt x="2215" y="973"/>
                  </a:cubicBezTo>
                  <a:cubicBezTo>
                    <a:pt x="2215" y="970"/>
                    <a:pt x="2217" y="965"/>
                    <a:pt x="2220" y="965"/>
                  </a:cubicBezTo>
                  <a:cubicBezTo>
                    <a:pt x="2226" y="966"/>
                    <a:pt x="2228" y="965"/>
                    <a:pt x="2223" y="961"/>
                  </a:cubicBezTo>
                  <a:cubicBezTo>
                    <a:pt x="2222" y="960"/>
                    <a:pt x="2219" y="958"/>
                    <a:pt x="2218" y="956"/>
                  </a:cubicBezTo>
                  <a:cubicBezTo>
                    <a:pt x="2218" y="955"/>
                    <a:pt x="2219" y="953"/>
                    <a:pt x="2219" y="952"/>
                  </a:cubicBezTo>
                  <a:cubicBezTo>
                    <a:pt x="2217" y="946"/>
                    <a:pt x="2214" y="946"/>
                    <a:pt x="2215" y="939"/>
                  </a:cubicBezTo>
                  <a:cubicBezTo>
                    <a:pt x="2215" y="936"/>
                    <a:pt x="2222" y="936"/>
                    <a:pt x="2224" y="935"/>
                  </a:cubicBezTo>
                  <a:cubicBezTo>
                    <a:pt x="2223" y="934"/>
                    <a:pt x="2222" y="932"/>
                    <a:pt x="2221" y="931"/>
                  </a:cubicBezTo>
                  <a:cubicBezTo>
                    <a:pt x="2223" y="930"/>
                    <a:pt x="2226" y="929"/>
                    <a:pt x="2229" y="928"/>
                  </a:cubicBezTo>
                  <a:cubicBezTo>
                    <a:pt x="2228" y="926"/>
                    <a:pt x="2226" y="926"/>
                    <a:pt x="2224" y="926"/>
                  </a:cubicBezTo>
                  <a:cubicBezTo>
                    <a:pt x="2222" y="925"/>
                    <a:pt x="2221" y="922"/>
                    <a:pt x="2220" y="921"/>
                  </a:cubicBezTo>
                  <a:cubicBezTo>
                    <a:pt x="2218" y="919"/>
                    <a:pt x="2212" y="913"/>
                    <a:pt x="2210" y="913"/>
                  </a:cubicBezTo>
                  <a:cubicBezTo>
                    <a:pt x="2208" y="914"/>
                    <a:pt x="2202" y="922"/>
                    <a:pt x="2201" y="924"/>
                  </a:cubicBezTo>
                  <a:cubicBezTo>
                    <a:pt x="2198" y="928"/>
                    <a:pt x="2200" y="931"/>
                    <a:pt x="2196" y="932"/>
                  </a:cubicBezTo>
                  <a:cubicBezTo>
                    <a:pt x="2190" y="933"/>
                    <a:pt x="2189" y="933"/>
                    <a:pt x="2186" y="938"/>
                  </a:cubicBezTo>
                  <a:cubicBezTo>
                    <a:pt x="2184" y="942"/>
                    <a:pt x="2182" y="946"/>
                    <a:pt x="2178" y="947"/>
                  </a:cubicBezTo>
                  <a:cubicBezTo>
                    <a:pt x="2174" y="948"/>
                    <a:pt x="2170" y="948"/>
                    <a:pt x="2168" y="952"/>
                  </a:cubicBezTo>
                  <a:cubicBezTo>
                    <a:pt x="2165" y="958"/>
                    <a:pt x="2164" y="958"/>
                    <a:pt x="2168" y="962"/>
                  </a:cubicBezTo>
                  <a:cubicBezTo>
                    <a:pt x="2164" y="961"/>
                    <a:pt x="2156" y="961"/>
                    <a:pt x="2155" y="955"/>
                  </a:cubicBezTo>
                  <a:cubicBezTo>
                    <a:pt x="2153" y="956"/>
                    <a:pt x="2152" y="958"/>
                    <a:pt x="2150" y="959"/>
                  </a:cubicBezTo>
                  <a:cubicBezTo>
                    <a:pt x="2150" y="962"/>
                    <a:pt x="2149" y="965"/>
                    <a:pt x="2149" y="968"/>
                  </a:cubicBezTo>
                  <a:close/>
                  <a:moveTo>
                    <a:pt x="2270" y="1059"/>
                  </a:moveTo>
                  <a:cubicBezTo>
                    <a:pt x="2272" y="1057"/>
                    <a:pt x="2273" y="1055"/>
                    <a:pt x="2275" y="1054"/>
                  </a:cubicBezTo>
                  <a:cubicBezTo>
                    <a:pt x="2279" y="1052"/>
                    <a:pt x="2289" y="1049"/>
                    <a:pt x="2290" y="1045"/>
                  </a:cubicBezTo>
                  <a:cubicBezTo>
                    <a:pt x="2287" y="1045"/>
                    <a:pt x="2283" y="1045"/>
                    <a:pt x="2280" y="1046"/>
                  </a:cubicBezTo>
                  <a:cubicBezTo>
                    <a:pt x="2278" y="1046"/>
                    <a:pt x="2276" y="1046"/>
                    <a:pt x="2275" y="1047"/>
                  </a:cubicBezTo>
                  <a:cubicBezTo>
                    <a:pt x="2274" y="1047"/>
                    <a:pt x="2274" y="1049"/>
                    <a:pt x="2273" y="1050"/>
                  </a:cubicBezTo>
                  <a:cubicBezTo>
                    <a:pt x="2270" y="1051"/>
                    <a:pt x="2266" y="1052"/>
                    <a:pt x="2264" y="1055"/>
                  </a:cubicBezTo>
                  <a:cubicBezTo>
                    <a:pt x="2261" y="1057"/>
                    <a:pt x="2265" y="1059"/>
                    <a:pt x="2262" y="1062"/>
                  </a:cubicBezTo>
                  <a:cubicBezTo>
                    <a:pt x="2265" y="1061"/>
                    <a:pt x="2268" y="1062"/>
                    <a:pt x="2270" y="1059"/>
                  </a:cubicBezTo>
                  <a:close/>
                  <a:moveTo>
                    <a:pt x="739" y="816"/>
                  </a:moveTo>
                  <a:cubicBezTo>
                    <a:pt x="741" y="817"/>
                    <a:pt x="744" y="816"/>
                    <a:pt x="746" y="816"/>
                  </a:cubicBezTo>
                  <a:cubicBezTo>
                    <a:pt x="747" y="817"/>
                    <a:pt x="746" y="822"/>
                    <a:pt x="750" y="821"/>
                  </a:cubicBezTo>
                  <a:cubicBezTo>
                    <a:pt x="751" y="821"/>
                    <a:pt x="751" y="816"/>
                    <a:pt x="752" y="815"/>
                  </a:cubicBezTo>
                  <a:cubicBezTo>
                    <a:pt x="755" y="813"/>
                    <a:pt x="755" y="815"/>
                    <a:pt x="756" y="815"/>
                  </a:cubicBezTo>
                  <a:cubicBezTo>
                    <a:pt x="760" y="815"/>
                    <a:pt x="763" y="814"/>
                    <a:pt x="768" y="814"/>
                  </a:cubicBezTo>
                  <a:cubicBezTo>
                    <a:pt x="771" y="814"/>
                    <a:pt x="771" y="817"/>
                    <a:pt x="773" y="813"/>
                  </a:cubicBezTo>
                  <a:cubicBezTo>
                    <a:pt x="774" y="811"/>
                    <a:pt x="770" y="809"/>
                    <a:pt x="769" y="809"/>
                  </a:cubicBezTo>
                  <a:cubicBezTo>
                    <a:pt x="765" y="808"/>
                    <a:pt x="765" y="808"/>
                    <a:pt x="763" y="804"/>
                  </a:cubicBezTo>
                  <a:cubicBezTo>
                    <a:pt x="761" y="801"/>
                    <a:pt x="761" y="803"/>
                    <a:pt x="759" y="802"/>
                  </a:cubicBezTo>
                  <a:cubicBezTo>
                    <a:pt x="757" y="802"/>
                    <a:pt x="754" y="800"/>
                    <a:pt x="752" y="801"/>
                  </a:cubicBezTo>
                  <a:cubicBezTo>
                    <a:pt x="751" y="801"/>
                    <a:pt x="747" y="802"/>
                    <a:pt x="747" y="802"/>
                  </a:cubicBezTo>
                  <a:cubicBezTo>
                    <a:pt x="741" y="802"/>
                    <a:pt x="739" y="800"/>
                    <a:pt x="734" y="803"/>
                  </a:cubicBezTo>
                  <a:cubicBezTo>
                    <a:pt x="740" y="806"/>
                    <a:pt x="739" y="807"/>
                    <a:pt x="743" y="813"/>
                  </a:cubicBezTo>
                  <a:cubicBezTo>
                    <a:pt x="739" y="815"/>
                    <a:pt x="725" y="809"/>
                    <a:pt x="726" y="814"/>
                  </a:cubicBezTo>
                  <a:cubicBezTo>
                    <a:pt x="731" y="818"/>
                    <a:pt x="733" y="815"/>
                    <a:pt x="739" y="816"/>
                  </a:cubicBezTo>
                  <a:close/>
                  <a:moveTo>
                    <a:pt x="1185" y="330"/>
                  </a:moveTo>
                  <a:cubicBezTo>
                    <a:pt x="1189" y="331"/>
                    <a:pt x="1192" y="328"/>
                    <a:pt x="1192" y="323"/>
                  </a:cubicBezTo>
                  <a:cubicBezTo>
                    <a:pt x="1195" y="325"/>
                    <a:pt x="1197" y="322"/>
                    <a:pt x="1199" y="319"/>
                  </a:cubicBezTo>
                  <a:cubicBezTo>
                    <a:pt x="1196" y="317"/>
                    <a:pt x="1199" y="313"/>
                    <a:pt x="1197" y="312"/>
                  </a:cubicBezTo>
                  <a:cubicBezTo>
                    <a:pt x="1194" y="311"/>
                    <a:pt x="1192" y="309"/>
                    <a:pt x="1188" y="310"/>
                  </a:cubicBezTo>
                  <a:cubicBezTo>
                    <a:pt x="1193" y="303"/>
                    <a:pt x="1172" y="295"/>
                    <a:pt x="1176" y="304"/>
                  </a:cubicBezTo>
                  <a:cubicBezTo>
                    <a:pt x="1170" y="303"/>
                    <a:pt x="1168" y="306"/>
                    <a:pt x="1162" y="304"/>
                  </a:cubicBezTo>
                  <a:cubicBezTo>
                    <a:pt x="1163" y="306"/>
                    <a:pt x="1163" y="308"/>
                    <a:pt x="1163" y="310"/>
                  </a:cubicBezTo>
                  <a:cubicBezTo>
                    <a:pt x="1161" y="307"/>
                    <a:pt x="1160" y="304"/>
                    <a:pt x="1156" y="304"/>
                  </a:cubicBezTo>
                  <a:cubicBezTo>
                    <a:pt x="1153" y="304"/>
                    <a:pt x="1152" y="307"/>
                    <a:pt x="1153" y="310"/>
                  </a:cubicBezTo>
                  <a:cubicBezTo>
                    <a:pt x="1151" y="308"/>
                    <a:pt x="1149" y="304"/>
                    <a:pt x="1146" y="305"/>
                  </a:cubicBezTo>
                  <a:cubicBezTo>
                    <a:pt x="1148" y="311"/>
                    <a:pt x="1145" y="308"/>
                    <a:pt x="1143" y="311"/>
                  </a:cubicBezTo>
                  <a:cubicBezTo>
                    <a:pt x="1142" y="313"/>
                    <a:pt x="1141" y="315"/>
                    <a:pt x="1140" y="318"/>
                  </a:cubicBezTo>
                  <a:cubicBezTo>
                    <a:pt x="1138" y="315"/>
                    <a:pt x="1137" y="313"/>
                    <a:pt x="1135" y="310"/>
                  </a:cubicBezTo>
                  <a:cubicBezTo>
                    <a:pt x="1137" y="311"/>
                    <a:pt x="1139" y="310"/>
                    <a:pt x="1139" y="308"/>
                  </a:cubicBezTo>
                  <a:cubicBezTo>
                    <a:pt x="1139" y="306"/>
                    <a:pt x="1135" y="305"/>
                    <a:pt x="1134" y="304"/>
                  </a:cubicBezTo>
                  <a:cubicBezTo>
                    <a:pt x="1130" y="301"/>
                    <a:pt x="1130" y="300"/>
                    <a:pt x="1124" y="300"/>
                  </a:cubicBezTo>
                  <a:cubicBezTo>
                    <a:pt x="1125" y="303"/>
                    <a:pt x="1127" y="302"/>
                    <a:pt x="1130" y="303"/>
                  </a:cubicBezTo>
                  <a:cubicBezTo>
                    <a:pt x="1131" y="310"/>
                    <a:pt x="1123" y="302"/>
                    <a:pt x="1120" y="305"/>
                  </a:cubicBezTo>
                  <a:cubicBezTo>
                    <a:pt x="1117" y="308"/>
                    <a:pt x="1123" y="308"/>
                    <a:pt x="1122" y="310"/>
                  </a:cubicBezTo>
                  <a:cubicBezTo>
                    <a:pt x="1121" y="312"/>
                    <a:pt x="1118" y="310"/>
                    <a:pt x="1117" y="309"/>
                  </a:cubicBezTo>
                  <a:cubicBezTo>
                    <a:pt x="1117" y="310"/>
                    <a:pt x="1117" y="311"/>
                    <a:pt x="1117" y="312"/>
                  </a:cubicBezTo>
                  <a:cubicBezTo>
                    <a:pt x="1115" y="312"/>
                    <a:pt x="1115" y="312"/>
                    <a:pt x="1113" y="313"/>
                  </a:cubicBezTo>
                  <a:cubicBezTo>
                    <a:pt x="1118" y="315"/>
                    <a:pt x="1120" y="314"/>
                    <a:pt x="1125" y="312"/>
                  </a:cubicBezTo>
                  <a:cubicBezTo>
                    <a:pt x="1127" y="311"/>
                    <a:pt x="1132" y="314"/>
                    <a:pt x="1135" y="314"/>
                  </a:cubicBezTo>
                  <a:cubicBezTo>
                    <a:pt x="1133" y="315"/>
                    <a:pt x="1131" y="316"/>
                    <a:pt x="1129" y="317"/>
                  </a:cubicBezTo>
                  <a:cubicBezTo>
                    <a:pt x="1131" y="318"/>
                    <a:pt x="1133" y="319"/>
                    <a:pt x="1135" y="318"/>
                  </a:cubicBezTo>
                  <a:cubicBezTo>
                    <a:pt x="1135" y="318"/>
                    <a:pt x="1135" y="319"/>
                    <a:pt x="1135" y="320"/>
                  </a:cubicBezTo>
                  <a:cubicBezTo>
                    <a:pt x="1129" y="319"/>
                    <a:pt x="1123" y="322"/>
                    <a:pt x="1117" y="322"/>
                  </a:cubicBezTo>
                  <a:cubicBezTo>
                    <a:pt x="1118" y="326"/>
                    <a:pt x="1128" y="324"/>
                    <a:pt x="1131" y="324"/>
                  </a:cubicBezTo>
                  <a:cubicBezTo>
                    <a:pt x="1130" y="326"/>
                    <a:pt x="1131" y="328"/>
                    <a:pt x="1133" y="327"/>
                  </a:cubicBezTo>
                  <a:cubicBezTo>
                    <a:pt x="1133" y="328"/>
                    <a:pt x="1133" y="329"/>
                    <a:pt x="1133" y="329"/>
                  </a:cubicBezTo>
                  <a:cubicBezTo>
                    <a:pt x="1133" y="329"/>
                    <a:pt x="1134" y="329"/>
                    <a:pt x="1135" y="329"/>
                  </a:cubicBezTo>
                  <a:cubicBezTo>
                    <a:pt x="1133" y="334"/>
                    <a:pt x="1126" y="332"/>
                    <a:pt x="1128" y="337"/>
                  </a:cubicBezTo>
                  <a:cubicBezTo>
                    <a:pt x="1132" y="337"/>
                    <a:pt x="1137" y="336"/>
                    <a:pt x="1142" y="336"/>
                  </a:cubicBezTo>
                  <a:cubicBezTo>
                    <a:pt x="1143" y="335"/>
                    <a:pt x="1145" y="339"/>
                    <a:pt x="1146" y="340"/>
                  </a:cubicBezTo>
                  <a:cubicBezTo>
                    <a:pt x="1147" y="341"/>
                    <a:pt x="1150" y="341"/>
                    <a:pt x="1152" y="341"/>
                  </a:cubicBezTo>
                  <a:cubicBezTo>
                    <a:pt x="1156" y="342"/>
                    <a:pt x="1159" y="342"/>
                    <a:pt x="1163" y="340"/>
                  </a:cubicBezTo>
                  <a:cubicBezTo>
                    <a:pt x="1165" y="339"/>
                    <a:pt x="1165" y="338"/>
                    <a:pt x="1167" y="337"/>
                  </a:cubicBezTo>
                  <a:cubicBezTo>
                    <a:pt x="1169" y="337"/>
                    <a:pt x="1171" y="337"/>
                    <a:pt x="1174" y="337"/>
                  </a:cubicBezTo>
                  <a:cubicBezTo>
                    <a:pt x="1176" y="335"/>
                    <a:pt x="1182" y="329"/>
                    <a:pt x="1185" y="330"/>
                  </a:cubicBezTo>
                  <a:close/>
                  <a:moveTo>
                    <a:pt x="1134" y="234"/>
                  </a:moveTo>
                  <a:cubicBezTo>
                    <a:pt x="1133" y="230"/>
                    <a:pt x="1130" y="222"/>
                    <a:pt x="1131" y="218"/>
                  </a:cubicBezTo>
                  <a:cubicBezTo>
                    <a:pt x="1134" y="209"/>
                    <a:pt x="1136" y="198"/>
                    <a:pt x="1142" y="190"/>
                  </a:cubicBezTo>
                  <a:cubicBezTo>
                    <a:pt x="1147" y="186"/>
                    <a:pt x="1151" y="181"/>
                    <a:pt x="1155" y="176"/>
                  </a:cubicBezTo>
                  <a:cubicBezTo>
                    <a:pt x="1156" y="175"/>
                    <a:pt x="1153" y="164"/>
                    <a:pt x="1153" y="162"/>
                  </a:cubicBezTo>
                  <a:cubicBezTo>
                    <a:pt x="1152" y="158"/>
                    <a:pt x="1153" y="152"/>
                    <a:pt x="1149" y="149"/>
                  </a:cubicBezTo>
                  <a:cubicBezTo>
                    <a:pt x="1145" y="146"/>
                    <a:pt x="1141" y="143"/>
                    <a:pt x="1137" y="140"/>
                  </a:cubicBezTo>
                  <a:cubicBezTo>
                    <a:pt x="1143" y="134"/>
                    <a:pt x="1149" y="128"/>
                    <a:pt x="1155" y="122"/>
                  </a:cubicBezTo>
                  <a:cubicBezTo>
                    <a:pt x="1149" y="118"/>
                    <a:pt x="1145" y="116"/>
                    <a:pt x="1141" y="108"/>
                  </a:cubicBezTo>
                  <a:cubicBezTo>
                    <a:pt x="1139" y="102"/>
                    <a:pt x="1146" y="95"/>
                    <a:pt x="1149" y="90"/>
                  </a:cubicBezTo>
                  <a:cubicBezTo>
                    <a:pt x="1153" y="84"/>
                    <a:pt x="1159" y="82"/>
                    <a:pt x="1164" y="78"/>
                  </a:cubicBezTo>
                  <a:cubicBezTo>
                    <a:pt x="1170" y="74"/>
                    <a:pt x="1174" y="71"/>
                    <a:pt x="1179" y="65"/>
                  </a:cubicBezTo>
                  <a:cubicBezTo>
                    <a:pt x="1177" y="64"/>
                    <a:pt x="1175" y="62"/>
                    <a:pt x="1174" y="61"/>
                  </a:cubicBezTo>
                  <a:cubicBezTo>
                    <a:pt x="1180" y="60"/>
                    <a:pt x="1186" y="60"/>
                    <a:pt x="1191" y="57"/>
                  </a:cubicBezTo>
                  <a:cubicBezTo>
                    <a:pt x="1198" y="53"/>
                    <a:pt x="1205" y="49"/>
                    <a:pt x="1211" y="45"/>
                  </a:cubicBezTo>
                  <a:cubicBezTo>
                    <a:pt x="1204" y="42"/>
                    <a:pt x="1196" y="38"/>
                    <a:pt x="1188" y="36"/>
                  </a:cubicBezTo>
                  <a:cubicBezTo>
                    <a:pt x="1183" y="35"/>
                    <a:pt x="1172" y="34"/>
                    <a:pt x="1168" y="39"/>
                  </a:cubicBezTo>
                  <a:cubicBezTo>
                    <a:pt x="1166" y="42"/>
                    <a:pt x="1164" y="46"/>
                    <a:pt x="1160" y="46"/>
                  </a:cubicBezTo>
                  <a:cubicBezTo>
                    <a:pt x="1156" y="45"/>
                    <a:pt x="1151" y="44"/>
                    <a:pt x="1147" y="43"/>
                  </a:cubicBezTo>
                  <a:cubicBezTo>
                    <a:pt x="1141" y="42"/>
                    <a:pt x="1131" y="50"/>
                    <a:pt x="1126" y="52"/>
                  </a:cubicBezTo>
                  <a:cubicBezTo>
                    <a:pt x="1127" y="50"/>
                    <a:pt x="1137" y="35"/>
                    <a:pt x="1130" y="35"/>
                  </a:cubicBezTo>
                  <a:cubicBezTo>
                    <a:pt x="1124" y="35"/>
                    <a:pt x="1118" y="36"/>
                    <a:pt x="1113" y="32"/>
                  </a:cubicBezTo>
                  <a:cubicBezTo>
                    <a:pt x="1121" y="29"/>
                    <a:pt x="1129" y="26"/>
                    <a:pt x="1137" y="23"/>
                  </a:cubicBezTo>
                  <a:cubicBezTo>
                    <a:pt x="1121" y="16"/>
                    <a:pt x="1107" y="9"/>
                    <a:pt x="1091" y="6"/>
                  </a:cubicBezTo>
                  <a:cubicBezTo>
                    <a:pt x="1072" y="4"/>
                    <a:pt x="1054" y="0"/>
                    <a:pt x="1035" y="2"/>
                  </a:cubicBezTo>
                  <a:cubicBezTo>
                    <a:pt x="1028" y="3"/>
                    <a:pt x="1021" y="3"/>
                    <a:pt x="1015" y="4"/>
                  </a:cubicBezTo>
                  <a:cubicBezTo>
                    <a:pt x="1012" y="4"/>
                    <a:pt x="1008" y="3"/>
                    <a:pt x="1006" y="5"/>
                  </a:cubicBezTo>
                  <a:cubicBezTo>
                    <a:pt x="1002" y="6"/>
                    <a:pt x="1002" y="14"/>
                    <a:pt x="998" y="13"/>
                  </a:cubicBezTo>
                  <a:cubicBezTo>
                    <a:pt x="992" y="12"/>
                    <a:pt x="987" y="11"/>
                    <a:pt x="982" y="10"/>
                  </a:cubicBezTo>
                  <a:cubicBezTo>
                    <a:pt x="975" y="9"/>
                    <a:pt x="967" y="6"/>
                    <a:pt x="961" y="9"/>
                  </a:cubicBezTo>
                  <a:cubicBezTo>
                    <a:pt x="952" y="13"/>
                    <a:pt x="943" y="17"/>
                    <a:pt x="934" y="21"/>
                  </a:cubicBezTo>
                  <a:cubicBezTo>
                    <a:pt x="942" y="27"/>
                    <a:pt x="952" y="31"/>
                    <a:pt x="957" y="40"/>
                  </a:cubicBezTo>
                  <a:cubicBezTo>
                    <a:pt x="942" y="34"/>
                    <a:pt x="927" y="30"/>
                    <a:pt x="911" y="26"/>
                  </a:cubicBezTo>
                  <a:cubicBezTo>
                    <a:pt x="907" y="25"/>
                    <a:pt x="899" y="28"/>
                    <a:pt x="895" y="29"/>
                  </a:cubicBezTo>
                  <a:cubicBezTo>
                    <a:pt x="884" y="30"/>
                    <a:pt x="872" y="32"/>
                    <a:pt x="861" y="33"/>
                  </a:cubicBezTo>
                  <a:cubicBezTo>
                    <a:pt x="857" y="34"/>
                    <a:pt x="849" y="33"/>
                    <a:pt x="845" y="35"/>
                  </a:cubicBezTo>
                  <a:cubicBezTo>
                    <a:pt x="838" y="39"/>
                    <a:pt x="832" y="42"/>
                    <a:pt x="826" y="45"/>
                  </a:cubicBezTo>
                  <a:cubicBezTo>
                    <a:pt x="810" y="53"/>
                    <a:pt x="795" y="61"/>
                    <a:pt x="779" y="69"/>
                  </a:cubicBezTo>
                  <a:cubicBezTo>
                    <a:pt x="785" y="75"/>
                    <a:pt x="792" y="74"/>
                    <a:pt x="800" y="75"/>
                  </a:cubicBezTo>
                  <a:cubicBezTo>
                    <a:pt x="798" y="80"/>
                    <a:pt x="796" y="84"/>
                    <a:pt x="795" y="88"/>
                  </a:cubicBezTo>
                  <a:cubicBezTo>
                    <a:pt x="793" y="93"/>
                    <a:pt x="792" y="92"/>
                    <a:pt x="787" y="92"/>
                  </a:cubicBezTo>
                  <a:cubicBezTo>
                    <a:pt x="780" y="93"/>
                    <a:pt x="774" y="94"/>
                    <a:pt x="767" y="96"/>
                  </a:cubicBezTo>
                  <a:cubicBezTo>
                    <a:pt x="758" y="99"/>
                    <a:pt x="749" y="101"/>
                    <a:pt x="740" y="104"/>
                  </a:cubicBezTo>
                  <a:cubicBezTo>
                    <a:pt x="738" y="105"/>
                    <a:pt x="738" y="110"/>
                    <a:pt x="738" y="112"/>
                  </a:cubicBezTo>
                  <a:cubicBezTo>
                    <a:pt x="737" y="114"/>
                    <a:pt x="741" y="118"/>
                    <a:pt x="742" y="119"/>
                  </a:cubicBezTo>
                  <a:cubicBezTo>
                    <a:pt x="745" y="123"/>
                    <a:pt x="748" y="130"/>
                    <a:pt x="752" y="133"/>
                  </a:cubicBezTo>
                  <a:cubicBezTo>
                    <a:pt x="758" y="136"/>
                    <a:pt x="763" y="139"/>
                    <a:pt x="768" y="142"/>
                  </a:cubicBezTo>
                  <a:cubicBezTo>
                    <a:pt x="771" y="144"/>
                    <a:pt x="778" y="150"/>
                    <a:pt x="781" y="150"/>
                  </a:cubicBezTo>
                  <a:cubicBezTo>
                    <a:pt x="787" y="149"/>
                    <a:pt x="793" y="148"/>
                    <a:pt x="799" y="147"/>
                  </a:cubicBezTo>
                  <a:cubicBezTo>
                    <a:pt x="810" y="146"/>
                    <a:pt x="819" y="148"/>
                    <a:pt x="830" y="150"/>
                  </a:cubicBezTo>
                  <a:cubicBezTo>
                    <a:pt x="835" y="151"/>
                    <a:pt x="841" y="152"/>
                    <a:pt x="846" y="153"/>
                  </a:cubicBezTo>
                  <a:cubicBezTo>
                    <a:pt x="849" y="153"/>
                    <a:pt x="855" y="163"/>
                    <a:pt x="856" y="165"/>
                  </a:cubicBezTo>
                  <a:cubicBezTo>
                    <a:pt x="864" y="175"/>
                    <a:pt x="868" y="186"/>
                    <a:pt x="873" y="197"/>
                  </a:cubicBezTo>
                  <a:cubicBezTo>
                    <a:pt x="875" y="204"/>
                    <a:pt x="876" y="204"/>
                    <a:pt x="874" y="210"/>
                  </a:cubicBezTo>
                  <a:cubicBezTo>
                    <a:pt x="872" y="216"/>
                    <a:pt x="869" y="220"/>
                    <a:pt x="873" y="224"/>
                  </a:cubicBezTo>
                  <a:cubicBezTo>
                    <a:pt x="878" y="229"/>
                    <a:pt x="883" y="231"/>
                    <a:pt x="881" y="238"/>
                  </a:cubicBezTo>
                  <a:cubicBezTo>
                    <a:pt x="880" y="245"/>
                    <a:pt x="877" y="248"/>
                    <a:pt x="881" y="253"/>
                  </a:cubicBezTo>
                  <a:cubicBezTo>
                    <a:pt x="887" y="259"/>
                    <a:pt x="887" y="259"/>
                    <a:pt x="894" y="257"/>
                  </a:cubicBezTo>
                  <a:cubicBezTo>
                    <a:pt x="900" y="255"/>
                    <a:pt x="905" y="254"/>
                    <a:pt x="910" y="252"/>
                  </a:cubicBezTo>
                  <a:cubicBezTo>
                    <a:pt x="910" y="256"/>
                    <a:pt x="909" y="260"/>
                    <a:pt x="909" y="265"/>
                  </a:cubicBezTo>
                  <a:cubicBezTo>
                    <a:pt x="909" y="266"/>
                    <a:pt x="904" y="267"/>
                    <a:pt x="903" y="268"/>
                  </a:cubicBezTo>
                  <a:cubicBezTo>
                    <a:pt x="899" y="269"/>
                    <a:pt x="895" y="271"/>
                    <a:pt x="891" y="272"/>
                  </a:cubicBezTo>
                  <a:cubicBezTo>
                    <a:pt x="890" y="273"/>
                    <a:pt x="890" y="278"/>
                    <a:pt x="890" y="279"/>
                  </a:cubicBezTo>
                  <a:cubicBezTo>
                    <a:pt x="890" y="284"/>
                    <a:pt x="887" y="294"/>
                    <a:pt x="888" y="299"/>
                  </a:cubicBezTo>
                  <a:cubicBezTo>
                    <a:pt x="891" y="307"/>
                    <a:pt x="894" y="314"/>
                    <a:pt x="897" y="322"/>
                  </a:cubicBezTo>
                  <a:cubicBezTo>
                    <a:pt x="901" y="335"/>
                    <a:pt x="909" y="345"/>
                    <a:pt x="916" y="356"/>
                  </a:cubicBezTo>
                  <a:cubicBezTo>
                    <a:pt x="920" y="362"/>
                    <a:pt x="924" y="369"/>
                    <a:pt x="928" y="375"/>
                  </a:cubicBezTo>
                  <a:cubicBezTo>
                    <a:pt x="930" y="379"/>
                    <a:pt x="936" y="379"/>
                    <a:pt x="940" y="380"/>
                  </a:cubicBezTo>
                  <a:cubicBezTo>
                    <a:pt x="946" y="383"/>
                    <a:pt x="953" y="385"/>
                    <a:pt x="959" y="388"/>
                  </a:cubicBezTo>
                  <a:cubicBezTo>
                    <a:pt x="961" y="388"/>
                    <a:pt x="970" y="389"/>
                    <a:pt x="970" y="387"/>
                  </a:cubicBezTo>
                  <a:cubicBezTo>
                    <a:pt x="975" y="375"/>
                    <a:pt x="979" y="362"/>
                    <a:pt x="983" y="349"/>
                  </a:cubicBezTo>
                  <a:cubicBezTo>
                    <a:pt x="986" y="339"/>
                    <a:pt x="990" y="329"/>
                    <a:pt x="993" y="318"/>
                  </a:cubicBezTo>
                  <a:cubicBezTo>
                    <a:pt x="995" y="313"/>
                    <a:pt x="995" y="313"/>
                    <a:pt x="1000" y="311"/>
                  </a:cubicBezTo>
                  <a:cubicBezTo>
                    <a:pt x="1007" y="309"/>
                    <a:pt x="1014" y="307"/>
                    <a:pt x="1020" y="305"/>
                  </a:cubicBezTo>
                  <a:cubicBezTo>
                    <a:pt x="1024" y="303"/>
                    <a:pt x="1031" y="303"/>
                    <a:pt x="1034" y="300"/>
                  </a:cubicBezTo>
                  <a:cubicBezTo>
                    <a:pt x="1038" y="297"/>
                    <a:pt x="1042" y="290"/>
                    <a:pt x="1045" y="286"/>
                  </a:cubicBezTo>
                  <a:cubicBezTo>
                    <a:pt x="1048" y="282"/>
                    <a:pt x="1049" y="280"/>
                    <a:pt x="1054" y="279"/>
                  </a:cubicBezTo>
                  <a:cubicBezTo>
                    <a:pt x="1060" y="277"/>
                    <a:pt x="1066" y="276"/>
                    <a:pt x="1072" y="274"/>
                  </a:cubicBezTo>
                  <a:cubicBezTo>
                    <a:pt x="1081" y="272"/>
                    <a:pt x="1092" y="271"/>
                    <a:pt x="1100" y="266"/>
                  </a:cubicBezTo>
                  <a:cubicBezTo>
                    <a:pt x="1111" y="260"/>
                    <a:pt x="1121" y="253"/>
                    <a:pt x="1131" y="247"/>
                  </a:cubicBezTo>
                  <a:cubicBezTo>
                    <a:pt x="1136" y="241"/>
                    <a:pt x="1136" y="241"/>
                    <a:pt x="1134" y="234"/>
                  </a:cubicBezTo>
                  <a:close/>
                  <a:moveTo>
                    <a:pt x="2155" y="814"/>
                  </a:moveTo>
                  <a:cubicBezTo>
                    <a:pt x="2157" y="813"/>
                    <a:pt x="2161" y="813"/>
                    <a:pt x="2161" y="810"/>
                  </a:cubicBezTo>
                  <a:cubicBezTo>
                    <a:pt x="2161" y="807"/>
                    <a:pt x="2162" y="804"/>
                    <a:pt x="2165" y="804"/>
                  </a:cubicBezTo>
                  <a:cubicBezTo>
                    <a:pt x="2165" y="801"/>
                    <a:pt x="2165" y="799"/>
                    <a:pt x="2162" y="799"/>
                  </a:cubicBezTo>
                  <a:cubicBezTo>
                    <a:pt x="2162" y="799"/>
                    <a:pt x="2162" y="800"/>
                    <a:pt x="2162" y="801"/>
                  </a:cubicBezTo>
                  <a:cubicBezTo>
                    <a:pt x="2155" y="797"/>
                    <a:pt x="2151" y="803"/>
                    <a:pt x="2146" y="806"/>
                  </a:cubicBezTo>
                  <a:cubicBezTo>
                    <a:pt x="2146" y="811"/>
                    <a:pt x="2145" y="812"/>
                    <a:pt x="2149" y="815"/>
                  </a:cubicBezTo>
                  <a:cubicBezTo>
                    <a:pt x="2151" y="816"/>
                    <a:pt x="2152" y="816"/>
                    <a:pt x="2154" y="816"/>
                  </a:cubicBezTo>
                  <a:cubicBezTo>
                    <a:pt x="2156" y="816"/>
                    <a:pt x="2154" y="814"/>
                    <a:pt x="2155" y="814"/>
                  </a:cubicBezTo>
                  <a:close/>
                  <a:moveTo>
                    <a:pt x="2124" y="1024"/>
                  </a:moveTo>
                  <a:cubicBezTo>
                    <a:pt x="2125" y="1017"/>
                    <a:pt x="2124" y="1009"/>
                    <a:pt x="2126" y="1003"/>
                  </a:cubicBezTo>
                  <a:cubicBezTo>
                    <a:pt x="2128" y="996"/>
                    <a:pt x="2120" y="991"/>
                    <a:pt x="2115" y="997"/>
                  </a:cubicBezTo>
                  <a:cubicBezTo>
                    <a:pt x="2119" y="993"/>
                    <a:pt x="2115" y="993"/>
                    <a:pt x="2115" y="990"/>
                  </a:cubicBezTo>
                  <a:cubicBezTo>
                    <a:pt x="2114" y="988"/>
                    <a:pt x="2114" y="983"/>
                    <a:pt x="2113" y="982"/>
                  </a:cubicBezTo>
                  <a:cubicBezTo>
                    <a:pt x="2111" y="982"/>
                    <a:pt x="2107" y="981"/>
                    <a:pt x="2107" y="979"/>
                  </a:cubicBezTo>
                  <a:cubicBezTo>
                    <a:pt x="2106" y="976"/>
                    <a:pt x="2109" y="975"/>
                    <a:pt x="2109" y="972"/>
                  </a:cubicBezTo>
                  <a:cubicBezTo>
                    <a:pt x="2108" y="969"/>
                    <a:pt x="2103" y="969"/>
                    <a:pt x="2103" y="967"/>
                  </a:cubicBezTo>
                  <a:cubicBezTo>
                    <a:pt x="2103" y="963"/>
                    <a:pt x="2102" y="965"/>
                    <a:pt x="2099" y="963"/>
                  </a:cubicBezTo>
                  <a:cubicBezTo>
                    <a:pt x="2096" y="961"/>
                    <a:pt x="2100" y="960"/>
                    <a:pt x="2095" y="959"/>
                  </a:cubicBezTo>
                  <a:cubicBezTo>
                    <a:pt x="2092" y="959"/>
                    <a:pt x="2090" y="959"/>
                    <a:pt x="2089" y="957"/>
                  </a:cubicBezTo>
                  <a:cubicBezTo>
                    <a:pt x="2085" y="952"/>
                    <a:pt x="2081" y="951"/>
                    <a:pt x="2077" y="947"/>
                  </a:cubicBezTo>
                  <a:cubicBezTo>
                    <a:pt x="2073" y="944"/>
                    <a:pt x="2068" y="941"/>
                    <a:pt x="2065" y="937"/>
                  </a:cubicBezTo>
                  <a:cubicBezTo>
                    <a:pt x="2062" y="932"/>
                    <a:pt x="2063" y="929"/>
                    <a:pt x="2056" y="928"/>
                  </a:cubicBezTo>
                  <a:cubicBezTo>
                    <a:pt x="2054" y="928"/>
                    <a:pt x="2044" y="924"/>
                    <a:pt x="2043" y="926"/>
                  </a:cubicBezTo>
                  <a:cubicBezTo>
                    <a:pt x="2041" y="928"/>
                    <a:pt x="2049" y="938"/>
                    <a:pt x="2051" y="940"/>
                  </a:cubicBezTo>
                  <a:cubicBezTo>
                    <a:pt x="2054" y="942"/>
                    <a:pt x="2061" y="944"/>
                    <a:pt x="2061" y="949"/>
                  </a:cubicBezTo>
                  <a:cubicBezTo>
                    <a:pt x="2061" y="956"/>
                    <a:pt x="2069" y="955"/>
                    <a:pt x="2070" y="961"/>
                  </a:cubicBezTo>
                  <a:cubicBezTo>
                    <a:pt x="2071" y="964"/>
                    <a:pt x="2072" y="968"/>
                    <a:pt x="2073" y="971"/>
                  </a:cubicBezTo>
                  <a:cubicBezTo>
                    <a:pt x="2074" y="974"/>
                    <a:pt x="2076" y="973"/>
                    <a:pt x="2077" y="974"/>
                  </a:cubicBezTo>
                  <a:cubicBezTo>
                    <a:pt x="2081" y="978"/>
                    <a:pt x="2083" y="987"/>
                    <a:pt x="2086" y="992"/>
                  </a:cubicBezTo>
                  <a:cubicBezTo>
                    <a:pt x="2088" y="997"/>
                    <a:pt x="2091" y="1000"/>
                    <a:pt x="2094" y="1003"/>
                  </a:cubicBezTo>
                  <a:cubicBezTo>
                    <a:pt x="2101" y="1010"/>
                    <a:pt x="2107" y="1018"/>
                    <a:pt x="2115" y="1024"/>
                  </a:cubicBezTo>
                  <a:cubicBezTo>
                    <a:pt x="2115" y="1023"/>
                    <a:pt x="2115" y="1021"/>
                    <a:pt x="2115" y="1020"/>
                  </a:cubicBezTo>
                  <a:cubicBezTo>
                    <a:pt x="2119" y="1024"/>
                    <a:pt x="2121" y="1018"/>
                    <a:pt x="2124" y="1024"/>
                  </a:cubicBezTo>
                  <a:close/>
                  <a:moveTo>
                    <a:pt x="2141" y="995"/>
                  </a:moveTo>
                  <a:cubicBezTo>
                    <a:pt x="2137" y="991"/>
                    <a:pt x="2138" y="1000"/>
                    <a:pt x="2139" y="1001"/>
                  </a:cubicBezTo>
                  <a:cubicBezTo>
                    <a:pt x="2144" y="1003"/>
                    <a:pt x="2144" y="997"/>
                    <a:pt x="2141" y="995"/>
                  </a:cubicBezTo>
                  <a:close/>
                  <a:moveTo>
                    <a:pt x="2185" y="1039"/>
                  </a:moveTo>
                  <a:cubicBezTo>
                    <a:pt x="2181" y="1040"/>
                    <a:pt x="2176" y="1037"/>
                    <a:pt x="2177" y="1032"/>
                  </a:cubicBezTo>
                  <a:cubicBezTo>
                    <a:pt x="2174" y="1033"/>
                    <a:pt x="2167" y="1032"/>
                    <a:pt x="2166" y="1030"/>
                  </a:cubicBezTo>
                  <a:cubicBezTo>
                    <a:pt x="2163" y="1027"/>
                    <a:pt x="2162" y="1029"/>
                    <a:pt x="2161" y="1032"/>
                  </a:cubicBezTo>
                  <a:cubicBezTo>
                    <a:pt x="2161" y="1033"/>
                    <a:pt x="2159" y="1032"/>
                    <a:pt x="2157" y="1032"/>
                  </a:cubicBezTo>
                  <a:cubicBezTo>
                    <a:pt x="2151" y="1032"/>
                    <a:pt x="2147" y="1033"/>
                    <a:pt x="2144" y="1027"/>
                  </a:cubicBezTo>
                  <a:cubicBezTo>
                    <a:pt x="2143" y="1027"/>
                    <a:pt x="2136" y="1025"/>
                    <a:pt x="2134" y="1024"/>
                  </a:cubicBezTo>
                  <a:cubicBezTo>
                    <a:pt x="2133" y="1026"/>
                    <a:pt x="2131" y="1025"/>
                    <a:pt x="2128" y="1024"/>
                  </a:cubicBezTo>
                  <a:cubicBezTo>
                    <a:pt x="2126" y="1024"/>
                    <a:pt x="2126" y="1025"/>
                    <a:pt x="2124" y="1026"/>
                  </a:cubicBezTo>
                  <a:cubicBezTo>
                    <a:pt x="2119" y="1032"/>
                    <a:pt x="2126" y="1033"/>
                    <a:pt x="2130" y="1033"/>
                  </a:cubicBezTo>
                  <a:cubicBezTo>
                    <a:pt x="2130" y="1034"/>
                    <a:pt x="2130" y="1035"/>
                    <a:pt x="2129" y="1036"/>
                  </a:cubicBezTo>
                  <a:cubicBezTo>
                    <a:pt x="2134" y="1037"/>
                    <a:pt x="2139" y="1040"/>
                    <a:pt x="2143" y="1040"/>
                  </a:cubicBezTo>
                  <a:cubicBezTo>
                    <a:pt x="2146" y="1041"/>
                    <a:pt x="2148" y="1039"/>
                    <a:pt x="2151" y="1039"/>
                  </a:cubicBezTo>
                  <a:cubicBezTo>
                    <a:pt x="2153" y="1040"/>
                    <a:pt x="2156" y="1041"/>
                    <a:pt x="2158" y="1042"/>
                  </a:cubicBezTo>
                  <a:cubicBezTo>
                    <a:pt x="2160" y="1043"/>
                    <a:pt x="2162" y="1044"/>
                    <a:pt x="2164" y="1044"/>
                  </a:cubicBezTo>
                  <a:cubicBezTo>
                    <a:pt x="2166" y="1044"/>
                    <a:pt x="2168" y="1044"/>
                    <a:pt x="2169" y="1045"/>
                  </a:cubicBezTo>
                  <a:cubicBezTo>
                    <a:pt x="2170" y="1045"/>
                    <a:pt x="2171" y="1043"/>
                    <a:pt x="2172" y="1043"/>
                  </a:cubicBezTo>
                  <a:cubicBezTo>
                    <a:pt x="2176" y="1044"/>
                    <a:pt x="2178" y="1045"/>
                    <a:pt x="2183" y="1044"/>
                  </a:cubicBezTo>
                  <a:cubicBezTo>
                    <a:pt x="2186" y="1046"/>
                    <a:pt x="2190" y="1047"/>
                    <a:pt x="2193" y="1048"/>
                  </a:cubicBezTo>
                  <a:cubicBezTo>
                    <a:pt x="2189" y="1044"/>
                    <a:pt x="2194" y="1037"/>
                    <a:pt x="2185" y="1039"/>
                  </a:cubicBezTo>
                  <a:close/>
                  <a:moveTo>
                    <a:pt x="2119" y="990"/>
                  </a:moveTo>
                  <a:cubicBezTo>
                    <a:pt x="2121" y="992"/>
                    <a:pt x="2121" y="991"/>
                    <a:pt x="2123" y="991"/>
                  </a:cubicBezTo>
                  <a:cubicBezTo>
                    <a:pt x="2124" y="991"/>
                    <a:pt x="2124" y="993"/>
                    <a:pt x="2125" y="994"/>
                  </a:cubicBezTo>
                  <a:cubicBezTo>
                    <a:pt x="2126" y="996"/>
                    <a:pt x="2126" y="997"/>
                    <a:pt x="2127" y="998"/>
                  </a:cubicBezTo>
                  <a:cubicBezTo>
                    <a:pt x="2129" y="999"/>
                    <a:pt x="2130" y="1000"/>
                    <a:pt x="2132" y="1000"/>
                  </a:cubicBezTo>
                  <a:cubicBezTo>
                    <a:pt x="2130" y="998"/>
                    <a:pt x="2131" y="997"/>
                    <a:pt x="2132" y="995"/>
                  </a:cubicBezTo>
                  <a:cubicBezTo>
                    <a:pt x="2126" y="995"/>
                    <a:pt x="2129" y="986"/>
                    <a:pt x="2124" y="986"/>
                  </a:cubicBezTo>
                  <a:cubicBezTo>
                    <a:pt x="2124" y="987"/>
                    <a:pt x="2124" y="988"/>
                    <a:pt x="2124" y="988"/>
                  </a:cubicBezTo>
                  <a:cubicBezTo>
                    <a:pt x="2122" y="985"/>
                    <a:pt x="2121" y="988"/>
                    <a:pt x="2119" y="99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35" name="Freeform 6">
              <a:extLst>
                <a:ext uri="{FF2B5EF4-FFF2-40B4-BE49-F238E27FC236}">
                  <a16:creationId xmlns:a16="http://schemas.microsoft.com/office/drawing/2014/main" id="{FFAFDDA8-A971-45E7-AD58-730302BC6362}"/>
                </a:ext>
              </a:extLst>
            </p:cNvPr>
            <p:cNvSpPr>
              <a:spLocks noEditPoints="1"/>
            </p:cNvSpPr>
            <p:nvPr/>
          </p:nvSpPr>
          <p:spPr bwMode="auto">
            <a:xfrm>
              <a:off x="969" y="744"/>
              <a:ext cx="5584" cy="3024"/>
            </a:xfrm>
            <a:custGeom>
              <a:avLst/>
              <a:gdLst>
                <a:gd name="T0" fmla="*/ 609 w 2788"/>
                <a:gd name="T1" fmla="*/ 204 h 1509"/>
                <a:gd name="T2" fmla="*/ 798 w 2788"/>
                <a:gd name="T3" fmla="*/ 348 h 1509"/>
                <a:gd name="T4" fmla="*/ 534 w 2788"/>
                <a:gd name="T5" fmla="*/ 165 h 1509"/>
                <a:gd name="T6" fmla="*/ 430 w 2788"/>
                <a:gd name="T7" fmla="*/ 244 h 1509"/>
                <a:gd name="T8" fmla="*/ 659 w 2788"/>
                <a:gd name="T9" fmla="*/ 331 h 1509"/>
                <a:gd name="T10" fmla="*/ 648 w 2788"/>
                <a:gd name="T11" fmla="*/ 65 h 1509"/>
                <a:gd name="T12" fmla="*/ 724 w 2788"/>
                <a:gd name="T13" fmla="*/ 94 h 1509"/>
                <a:gd name="T14" fmla="*/ 1257 w 2788"/>
                <a:gd name="T15" fmla="*/ 472 h 1509"/>
                <a:gd name="T16" fmla="*/ 483 w 2788"/>
                <a:gd name="T17" fmla="*/ 125 h 1509"/>
                <a:gd name="T18" fmla="*/ 457 w 2788"/>
                <a:gd name="T19" fmla="*/ 167 h 1509"/>
                <a:gd name="T20" fmla="*/ 560 w 2788"/>
                <a:gd name="T21" fmla="*/ 67 h 1509"/>
                <a:gd name="T22" fmla="*/ 608 w 2788"/>
                <a:gd name="T23" fmla="*/ 141 h 1509"/>
                <a:gd name="T24" fmla="*/ 1754 w 2788"/>
                <a:gd name="T25" fmla="*/ 58 h 1509"/>
                <a:gd name="T26" fmla="*/ 1255 w 2788"/>
                <a:gd name="T27" fmla="*/ 442 h 1509"/>
                <a:gd name="T28" fmla="*/ 2014 w 2788"/>
                <a:gd name="T29" fmla="*/ 68 h 1509"/>
                <a:gd name="T30" fmla="*/ 1264 w 2788"/>
                <a:gd name="T31" fmla="*/ 428 h 1509"/>
                <a:gd name="T32" fmla="*/ 1280 w 2788"/>
                <a:gd name="T33" fmla="*/ 404 h 1509"/>
                <a:gd name="T34" fmla="*/ 1456 w 2788"/>
                <a:gd name="T35" fmla="*/ 252 h 1509"/>
                <a:gd name="T36" fmla="*/ 2294 w 2788"/>
                <a:gd name="T37" fmla="*/ 958 h 1509"/>
                <a:gd name="T38" fmla="*/ 2292 w 2788"/>
                <a:gd name="T39" fmla="*/ 1259 h 1509"/>
                <a:gd name="T40" fmla="*/ 2402 w 2788"/>
                <a:gd name="T41" fmla="*/ 997 h 1509"/>
                <a:gd name="T42" fmla="*/ 2409 w 2788"/>
                <a:gd name="T43" fmla="*/ 466 h 1509"/>
                <a:gd name="T44" fmla="*/ 2256 w 2788"/>
                <a:gd name="T45" fmla="*/ 1010 h 1509"/>
                <a:gd name="T46" fmla="*/ 1554 w 2788"/>
                <a:gd name="T47" fmla="*/ 659 h 1509"/>
                <a:gd name="T48" fmla="*/ 2505 w 2788"/>
                <a:gd name="T49" fmla="*/ 1025 h 1509"/>
                <a:gd name="T50" fmla="*/ 2663 w 2788"/>
                <a:gd name="T51" fmla="*/ 1335 h 1509"/>
                <a:gd name="T52" fmla="*/ 2534 w 2788"/>
                <a:gd name="T53" fmla="*/ 365 h 1509"/>
                <a:gd name="T54" fmla="*/ 2238 w 2788"/>
                <a:gd name="T55" fmla="*/ 707 h 1509"/>
                <a:gd name="T56" fmla="*/ 1926 w 2788"/>
                <a:gd name="T57" fmla="*/ 863 h 1509"/>
                <a:gd name="T58" fmla="*/ 1659 w 2788"/>
                <a:gd name="T59" fmla="*/ 858 h 1509"/>
                <a:gd name="T60" fmla="*/ 1440 w 2788"/>
                <a:gd name="T61" fmla="*/ 1246 h 1509"/>
                <a:gd name="T62" fmla="*/ 1381 w 2788"/>
                <a:gd name="T63" fmla="*/ 669 h 1509"/>
                <a:gd name="T64" fmla="*/ 1603 w 2788"/>
                <a:gd name="T65" fmla="*/ 537 h 1509"/>
                <a:gd name="T66" fmla="*/ 1427 w 2788"/>
                <a:gd name="T67" fmla="*/ 596 h 1509"/>
                <a:gd name="T68" fmla="*/ 1284 w 2788"/>
                <a:gd name="T69" fmla="*/ 534 h 1509"/>
                <a:gd name="T70" fmla="*/ 1469 w 2788"/>
                <a:gd name="T71" fmla="*/ 425 h 1509"/>
                <a:gd name="T72" fmla="*/ 1406 w 2788"/>
                <a:gd name="T73" fmla="*/ 301 h 1509"/>
                <a:gd name="T74" fmla="*/ 1719 w 2788"/>
                <a:gd name="T75" fmla="*/ 265 h 1509"/>
                <a:gd name="T76" fmla="*/ 1983 w 2788"/>
                <a:gd name="T77" fmla="*/ 166 h 1509"/>
                <a:gd name="T78" fmla="*/ 2600 w 2788"/>
                <a:gd name="T79" fmla="*/ 255 h 1509"/>
                <a:gd name="T80" fmla="*/ 1713 w 2788"/>
                <a:gd name="T81" fmla="*/ 611 h 1509"/>
                <a:gd name="T82" fmla="*/ 783 w 2788"/>
                <a:gd name="T83" fmla="*/ 817 h 1509"/>
                <a:gd name="T84" fmla="*/ 787 w 2788"/>
                <a:gd name="T85" fmla="*/ 1388 h 1509"/>
                <a:gd name="T86" fmla="*/ 487 w 2788"/>
                <a:gd name="T87" fmla="*/ 801 h 1509"/>
                <a:gd name="T88" fmla="*/ 126 w 2788"/>
                <a:gd name="T89" fmla="*/ 397 h 1509"/>
                <a:gd name="T90" fmla="*/ 32 w 2788"/>
                <a:gd name="T91" fmla="*/ 261 h 1509"/>
                <a:gd name="T92" fmla="*/ 579 w 2788"/>
                <a:gd name="T93" fmla="*/ 258 h 1509"/>
                <a:gd name="T94" fmla="*/ 613 w 2788"/>
                <a:gd name="T95" fmla="*/ 316 h 1509"/>
                <a:gd name="T96" fmla="*/ 824 w 2788"/>
                <a:gd name="T97" fmla="*/ 432 h 1509"/>
                <a:gd name="T98" fmla="*/ 802 w 2788"/>
                <a:gd name="T99" fmla="*/ 558 h 1509"/>
                <a:gd name="T100" fmla="*/ 675 w 2788"/>
                <a:gd name="T101" fmla="*/ 752 h 1509"/>
                <a:gd name="T102" fmla="*/ 676 w 2788"/>
                <a:gd name="T103" fmla="*/ 897 h 1509"/>
                <a:gd name="T104" fmla="*/ 629 w 2788"/>
                <a:gd name="T105" fmla="*/ 551 h 1509"/>
                <a:gd name="T106" fmla="*/ 337 w 2788"/>
                <a:gd name="T107" fmla="*/ 304 h 1509"/>
                <a:gd name="T108" fmla="*/ 549 w 2788"/>
                <a:gd name="T109" fmla="*/ 490 h 1509"/>
                <a:gd name="T110" fmla="*/ 381 w 2788"/>
                <a:gd name="T111" fmla="*/ 141 h 1509"/>
                <a:gd name="T112" fmla="*/ 1642 w 2788"/>
                <a:gd name="T113" fmla="*/ 1175 h 1509"/>
                <a:gd name="T114" fmla="*/ 2271 w 2788"/>
                <a:gd name="T115" fmla="*/ 900 h 1509"/>
                <a:gd name="T116" fmla="*/ 2155 w 2788"/>
                <a:gd name="T117" fmla="*/ 981 h 1509"/>
                <a:gd name="T118" fmla="*/ 747 w 2788"/>
                <a:gd name="T119" fmla="*/ 802 h 1509"/>
                <a:gd name="T120" fmla="*/ 1137 w 2788"/>
                <a:gd name="T121" fmla="*/ 140 h 1509"/>
                <a:gd name="T122" fmla="*/ 910 w 2788"/>
                <a:gd name="T123" fmla="*/ 252 h 1509"/>
                <a:gd name="T124" fmla="*/ 2086 w 2788"/>
                <a:gd name="T125" fmla="*/ 992 h 1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788" h="1509">
                  <a:moveTo>
                    <a:pt x="1256" y="418"/>
                  </a:moveTo>
                  <a:cubicBezTo>
                    <a:pt x="1256" y="420"/>
                    <a:pt x="1257" y="422"/>
                    <a:pt x="1260" y="421"/>
                  </a:cubicBezTo>
                  <a:cubicBezTo>
                    <a:pt x="1258" y="426"/>
                    <a:pt x="1253" y="421"/>
                    <a:pt x="1251" y="418"/>
                  </a:cubicBezTo>
                  <a:cubicBezTo>
                    <a:pt x="1251" y="418"/>
                    <a:pt x="1252" y="417"/>
                    <a:pt x="1252" y="417"/>
                  </a:cubicBezTo>
                  <a:cubicBezTo>
                    <a:pt x="1253" y="417"/>
                    <a:pt x="1253" y="418"/>
                    <a:pt x="1254" y="418"/>
                  </a:cubicBezTo>
                  <a:cubicBezTo>
                    <a:pt x="1254" y="417"/>
                    <a:pt x="1254" y="417"/>
                    <a:pt x="1254" y="416"/>
                  </a:cubicBezTo>
                  <a:cubicBezTo>
                    <a:pt x="1255" y="416"/>
                    <a:pt x="1256" y="417"/>
                    <a:pt x="1256" y="418"/>
                  </a:cubicBezTo>
                  <a:close/>
                  <a:moveTo>
                    <a:pt x="554" y="204"/>
                  </a:moveTo>
                  <a:cubicBezTo>
                    <a:pt x="554" y="205"/>
                    <a:pt x="552" y="205"/>
                    <a:pt x="551" y="206"/>
                  </a:cubicBezTo>
                  <a:cubicBezTo>
                    <a:pt x="548" y="199"/>
                    <a:pt x="546" y="201"/>
                    <a:pt x="540" y="201"/>
                  </a:cubicBezTo>
                  <a:cubicBezTo>
                    <a:pt x="543" y="198"/>
                    <a:pt x="547" y="196"/>
                    <a:pt x="550" y="194"/>
                  </a:cubicBezTo>
                  <a:cubicBezTo>
                    <a:pt x="549" y="193"/>
                    <a:pt x="548" y="192"/>
                    <a:pt x="547" y="191"/>
                  </a:cubicBezTo>
                  <a:cubicBezTo>
                    <a:pt x="548" y="190"/>
                    <a:pt x="550" y="189"/>
                    <a:pt x="552" y="188"/>
                  </a:cubicBezTo>
                  <a:cubicBezTo>
                    <a:pt x="548" y="186"/>
                    <a:pt x="546" y="184"/>
                    <a:pt x="542" y="186"/>
                  </a:cubicBezTo>
                  <a:cubicBezTo>
                    <a:pt x="538" y="187"/>
                    <a:pt x="536" y="188"/>
                    <a:pt x="532" y="186"/>
                  </a:cubicBezTo>
                  <a:cubicBezTo>
                    <a:pt x="528" y="184"/>
                    <a:pt x="526" y="186"/>
                    <a:pt x="522" y="186"/>
                  </a:cubicBezTo>
                  <a:cubicBezTo>
                    <a:pt x="520" y="186"/>
                    <a:pt x="517" y="191"/>
                    <a:pt x="516" y="192"/>
                  </a:cubicBezTo>
                  <a:cubicBezTo>
                    <a:pt x="517" y="193"/>
                    <a:pt x="525" y="195"/>
                    <a:pt x="525" y="197"/>
                  </a:cubicBezTo>
                  <a:cubicBezTo>
                    <a:pt x="525" y="201"/>
                    <a:pt x="526" y="206"/>
                    <a:pt x="520" y="205"/>
                  </a:cubicBezTo>
                  <a:cubicBezTo>
                    <a:pt x="517" y="204"/>
                    <a:pt x="514" y="198"/>
                    <a:pt x="512" y="199"/>
                  </a:cubicBezTo>
                  <a:cubicBezTo>
                    <a:pt x="509" y="200"/>
                    <a:pt x="505" y="203"/>
                    <a:pt x="508" y="205"/>
                  </a:cubicBezTo>
                  <a:cubicBezTo>
                    <a:pt x="515" y="211"/>
                    <a:pt x="522" y="212"/>
                    <a:pt x="528" y="219"/>
                  </a:cubicBezTo>
                  <a:cubicBezTo>
                    <a:pt x="530" y="222"/>
                    <a:pt x="532" y="226"/>
                    <a:pt x="536" y="227"/>
                  </a:cubicBezTo>
                  <a:cubicBezTo>
                    <a:pt x="539" y="228"/>
                    <a:pt x="544" y="225"/>
                    <a:pt x="542" y="221"/>
                  </a:cubicBezTo>
                  <a:cubicBezTo>
                    <a:pt x="548" y="224"/>
                    <a:pt x="562" y="214"/>
                    <a:pt x="552" y="211"/>
                  </a:cubicBezTo>
                  <a:cubicBezTo>
                    <a:pt x="554" y="211"/>
                    <a:pt x="555" y="210"/>
                    <a:pt x="557" y="209"/>
                  </a:cubicBezTo>
                  <a:cubicBezTo>
                    <a:pt x="556" y="208"/>
                    <a:pt x="555" y="206"/>
                    <a:pt x="554" y="204"/>
                  </a:cubicBezTo>
                  <a:close/>
                  <a:moveTo>
                    <a:pt x="1246" y="418"/>
                  </a:moveTo>
                  <a:cubicBezTo>
                    <a:pt x="1247" y="419"/>
                    <a:pt x="1245" y="421"/>
                    <a:pt x="1247" y="423"/>
                  </a:cubicBezTo>
                  <a:cubicBezTo>
                    <a:pt x="1247" y="421"/>
                    <a:pt x="1247" y="419"/>
                    <a:pt x="1249" y="417"/>
                  </a:cubicBezTo>
                  <a:cubicBezTo>
                    <a:pt x="1248" y="417"/>
                    <a:pt x="1246" y="416"/>
                    <a:pt x="1246" y="416"/>
                  </a:cubicBezTo>
                  <a:cubicBezTo>
                    <a:pt x="1245" y="417"/>
                    <a:pt x="1246" y="417"/>
                    <a:pt x="1246" y="418"/>
                  </a:cubicBezTo>
                  <a:close/>
                  <a:moveTo>
                    <a:pt x="706" y="285"/>
                  </a:moveTo>
                  <a:cubicBezTo>
                    <a:pt x="708" y="288"/>
                    <a:pt x="716" y="292"/>
                    <a:pt x="719" y="287"/>
                  </a:cubicBezTo>
                  <a:cubicBezTo>
                    <a:pt x="722" y="282"/>
                    <a:pt x="720" y="280"/>
                    <a:pt x="721" y="275"/>
                  </a:cubicBezTo>
                  <a:cubicBezTo>
                    <a:pt x="715" y="267"/>
                    <a:pt x="699" y="279"/>
                    <a:pt x="706" y="285"/>
                  </a:cubicBezTo>
                  <a:close/>
                  <a:moveTo>
                    <a:pt x="752" y="228"/>
                  </a:moveTo>
                  <a:cubicBezTo>
                    <a:pt x="749" y="221"/>
                    <a:pt x="740" y="222"/>
                    <a:pt x="735" y="224"/>
                  </a:cubicBezTo>
                  <a:cubicBezTo>
                    <a:pt x="733" y="225"/>
                    <a:pt x="725" y="214"/>
                    <a:pt x="722" y="211"/>
                  </a:cubicBezTo>
                  <a:cubicBezTo>
                    <a:pt x="719" y="207"/>
                    <a:pt x="711" y="204"/>
                    <a:pt x="706" y="204"/>
                  </a:cubicBezTo>
                  <a:cubicBezTo>
                    <a:pt x="704" y="205"/>
                    <a:pt x="699" y="204"/>
                    <a:pt x="697" y="206"/>
                  </a:cubicBezTo>
                  <a:cubicBezTo>
                    <a:pt x="696" y="207"/>
                    <a:pt x="692" y="212"/>
                    <a:pt x="690" y="212"/>
                  </a:cubicBezTo>
                  <a:cubicBezTo>
                    <a:pt x="685" y="208"/>
                    <a:pt x="686" y="208"/>
                    <a:pt x="681" y="212"/>
                  </a:cubicBezTo>
                  <a:cubicBezTo>
                    <a:pt x="679" y="215"/>
                    <a:pt x="676" y="215"/>
                    <a:pt x="678" y="211"/>
                  </a:cubicBezTo>
                  <a:cubicBezTo>
                    <a:pt x="680" y="206"/>
                    <a:pt x="681" y="206"/>
                    <a:pt x="679" y="201"/>
                  </a:cubicBezTo>
                  <a:cubicBezTo>
                    <a:pt x="677" y="198"/>
                    <a:pt x="676" y="198"/>
                    <a:pt x="674" y="195"/>
                  </a:cubicBezTo>
                  <a:cubicBezTo>
                    <a:pt x="672" y="193"/>
                    <a:pt x="673" y="188"/>
                    <a:pt x="669" y="188"/>
                  </a:cubicBezTo>
                  <a:cubicBezTo>
                    <a:pt x="667" y="188"/>
                    <a:pt x="663" y="187"/>
                    <a:pt x="661" y="188"/>
                  </a:cubicBezTo>
                  <a:cubicBezTo>
                    <a:pt x="655" y="190"/>
                    <a:pt x="649" y="193"/>
                    <a:pt x="643" y="194"/>
                  </a:cubicBezTo>
                  <a:cubicBezTo>
                    <a:pt x="643" y="192"/>
                    <a:pt x="644" y="190"/>
                    <a:pt x="644" y="187"/>
                  </a:cubicBezTo>
                  <a:cubicBezTo>
                    <a:pt x="635" y="186"/>
                    <a:pt x="631" y="186"/>
                    <a:pt x="623" y="190"/>
                  </a:cubicBezTo>
                  <a:cubicBezTo>
                    <a:pt x="616" y="193"/>
                    <a:pt x="612" y="197"/>
                    <a:pt x="609" y="204"/>
                  </a:cubicBezTo>
                  <a:cubicBezTo>
                    <a:pt x="608" y="207"/>
                    <a:pt x="605" y="213"/>
                    <a:pt x="605" y="216"/>
                  </a:cubicBezTo>
                  <a:cubicBezTo>
                    <a:pt x="605" y="217"/>
                    <a:pt x="606" y="226"/>
                    <a:pt x="607" y="226"/>
                  </a:cubicBezTo>
                  <a:cubicBezTo>
                    <a:pt x="615" y="227"/>
                    <a:pt x="621" y="226"/>
                    <a:pt x="627" y="233"/>
                  </a:cubicBezTo>
                  <a:cubicBezTo>
                    <a:pt x="621" y="232"/>
                    <a:pt x="615" y="232"/>
                    <a:pt x="609" y="231"/>
                  </a:cubicBezTo>
                  <a:cubicBezTo>
                    <a:pt x="611" y="236"/>
                    <a:pt x="616" y="240"/>
                    <a:pt x="620" y="242"/>
                  </a:cubicBezTo>
                  <a:cubicBezTo>
                    <a:pt x="624" y="244"/>
                    <a:pt x="625" y="241"/>
                    <a:pt x="628" y="241"/>
                  </a:cubicBezTo>
                  <a:cubicBezTo>
                    <a:pt x="634" y="240"/>
                    <a:pt x="630" y="242"/>
                    <a:pt x="633" y="245"/>
                  </a:cubicBezTo>
                  <a:cubicBezTo>
                    <a:pt x="635" y="247"/>
                    <a:pt x="640" y="248"/>
                    <a:pt x="642" y="248"/>
                  </a:cubicBezTo>
                  <a:cubicBezTo>
                    <a:pt x="648" y="248"/>
                    <a:pt x="656" y="247"/>
                    <a:pt x="661" y="249"/>
                  </a:cubicBezTo>
                  <a:cubicBezTo>
                    <a:pt x="663" y="250"/>
                    <a:pt x="665" y="250"/>
                    <a:pt x="667" y="251"/>
                  </a:cubicBezTo>
                  <a:cubicBezTo>
                    <a:pt x="668" y="251"/>
                    <a:pt x="669" y="248"/>
                    <a:pt x="670" y="249"/>
                  </a:cubicBezTo>
                  <a:cubicBezTo>
                    <a:pt x="673" y="249"/>
                    <a:pt x="673" y="253"/>
                    <a:pt x="677" y="252"/>
                  </a:cubicBezTo>
                  <a:cubicBezTo>
                    <a:pt x="674" y="250"/>
                    <a:pt x="672" y="247"/>
                    <a:pt x="670" y="245"/>
                  </a:cubicBezTo>
                  <a:cubicBezTo>
                    <a:pt x="679" y="248"/>
                    <a:pt x="685" y="250"/>
                    <a:pt x="694" y="248"/>
                  </a:cubicBezTo>
                  <a:cubicBezTo>
                    <a:pt x="692" y="244"/>
                    <a:pt x="692" y="242"/>
                    <a:pt x="688" y="241"/>
                  </a:cubicBezTo>
                  <a:cubicBezTo>
                    <a:pt x="693" y="236"/>
                    <a:pt x="692" y="243"/>
                    <a:pt x="696" y="245"/>
                  </a:cubicBezTo>
                  <a:cubicBezTo>
                    <a:pt x="697" y="246"/>
                    <a:pt x="700" y="244"/>
                    <a:pt x="701" y="245"/>
                  </a:cubicBezTo>
                  <a:cubicBezTo>
                    <a:pt x="701" y="247"/>
                    <a:pt x="702" y="249"/>
                    <a:pt x="702" y="251"/>
                  </a:cubicBezTo>
                  <a:cubicBezTo>
                    <a:pt x="706" y="247"/>
                    <a:pt x="714" y="257"/>
                    <a:pt x="717" y="260"/>
                  </a:cubicBezTo>
                  <a:cubicBezTo>
                    <a:pt x="711" y="262"/>
                    <a:pt x="710" y="261"/>
                    <a:pt x="710" y="268"/>
                  </a:cubicBezTo>
                  <a:cubicBezTo>
                    <a:pt x="713" y="267"/>
                    <a:pt x="715" y="266"/>
                    <a:pt x="718" y="265"/>
                  </a:cubicBezTo>
                  <a:cubicBezTo>
                    <a:pt x="722" y="263"/>
                    <a:pt x="722" y="263"/>
                    <a:pt x="724" y="267"/>
                  </a:cubicBezTo>
                  <a:cubicBezTo>
                    <a:pt x="727" y="272"/>
                    <a:pt x="734" y="270"/>
                    <a:pt x="737" y="276"/>
                  </a:cubicBezTo>
                  <a:cubicBezTo>
                    <a:pt x="739" y="280"/>
                    <a:pt x="741" y="284"/>
                    <a:pt x="743" y="287"/>
                  </a:cubicBezTo>
                  <a:cubicBezTo>
                    <a:pt x="744" y="289"/>
                    <a:pt x="742" y="290"/>
                    <a:pt x="740" y="291"/>
                  </a:cubicBezTo>
                  <a:cubicBezTo>
                    <a:pt x="736" y="296"/>
                    <a:pt x="731" y="301"/>
                    <a:pt x="726" y="306"/>
                  </a:cubicBezTo>
                  <a:cubicBezTo>
                    <a:pt x="727" y="307"/>
                    <a:pt x="734" y="310"/>
                    <a:pt x="733" y="313"/>
                  </a:cubicBezTo>
                  <a:cubicBezTo>
                    <a:pt x="732" y="314"/>
                    <a:pt x="723" y="316"/>
                    <a:pt x="722" y="316"/>
                  </a:cubicBezTo>
                  <a:cubicBezTo>
                    <a:pt x="716" y="318"/>
                    <a:pt x="710" y="316"/>
                    <a:pt x="704" y="315"/>
                  </a:cubicBezTo>
                  <a:cubicBezTo>
                    <a:pt x="704" y="319"/>
                    <a:pt x="699" y="320"/>
                    <a:pt x="697" y="323"/>
                  </a:cubicBezTo>
                  <a:cubicBezTo>
                    <a:pt x="696" y="325"/>
                    <a:pt x="700" y="330"/>
                    <a:pt x="703" y="330"/>
                  </a:cubicBezTo>
                  <a:cubicBezTo>
                    <a:pt x="707" y="330"/>
                    <a:pt x="712" y="331"/>
                    <a:pt x="715" y="328"/>
                  </a:cubicBezTo>
                  <a:cubicBezTo>
                    <a:pt x="718" y="325"/>
                    <a:pt x="721" y="328"/>
                    <a:pt x="725" y="329"/>
                  </a:cubicBezTo>
                  <a:cubicBezTo>
                    <a:pt x="725" y="327"/>
                    <a:pt x="726" y="326"/>
                    <a:pt x="725" y="325"/>
                  </a:cubicBezTo>
                  <a:cubicBezTo>
                    <a:pt x="728" y="325"/>
                    <a:pt x="729" y="326"/>
                    <a:pt x="729" y="329"/>
                  </a:cubicBezTo>
                  <a:cubicBezTo>
                    <a:pt x="736" y="325"/>
                    <a:pt x="736" y="328"/>
                    <a:pt x="740" y="335"/>
                  </a:cubicBezTo>
                  <a:cubicBezTo>
                    <a:pt x="742" y="338"/>
                    <a:pt x="746" y="338"/>
                    <a:pt x="750" y="340"/>
                  </a:cubicBezTo>
                  <a:cubicBezTo>
                    <a:pt x="747" y="341"/>
                    <a:pt x="745" y="342"/>
                    <a:pt x="743" y="343"/>
                  </a:cubicBezTo>
                  <a:cubicBezTo>
                    <a:pt x="747" y="345"/>
                    <a:pt x="749" y="347"/>
                    <a:pt x="753" y="346"/>
                  </a:cubicBezTo>
                  <a:cubicBezTo>
                    <a:pt x="753" y="347"/>
                    <a:pt x="752" y="348"/>
                    <a:pt x="752" y="348"/>
                  </a:cubicBezTo>
                  <a:cubicBezTo>
                    <a:pt x="756" y="349"/>
                    <a:pt x="760" y="350"/>
                    <a:pt x="764" y="352"/>
                  </a:cubicBezTo>
                  <a:cubicBezTo>
                    <a:pt x="765" y="352"/>
                    <a:pt x="765" y="356"/>
                    <a:pt x="768" y="356"/>
                  </a:cubicBezTo>
                  <a:cubicBezTo>
                    <a:pt x="776" y="358"/>
                    <a:pt x="784" y="360"/>
                    <a:pt x="792" y="362"/>
                  </a:cubicBezTo>
                  <a:cubicBezTo>
                    <a:pt x="792" y="359"/>
                    <a:pt x="793" y="357"/>
                    <a:pt x="790" y="355"/>
                  </a:cubicBezTo>
                  <a:cubicBezTo>
                    <a:pt x="787" y="353"/>
                    <a:pt x="785" y="351"/>
                    <a:pt x="782" y="349"/>
                  </a:cubicBezTo>
                  <a:cubicBezTo>
                    <a:pt x="780" y="348"/>
                    <a:pt x="775" y="348"/>
                    <a:pt x="774" y="346"/>
                  </a:cubicBezTo>
                  <a:cubicBezTo>
                    <a:pt x="773" y="343"/>
                    <a:pt x="771" y="341"/>
                    <a:pt x="770" y="338"/>
                  </a:cubicBezTo>
                  <a:cubicBezTo>
                    <a:pt x="772" y="339"/>
                    <a:pt x="775" y="340"/>
                    <a:pt x="778" y="342"/>
                  </a:cubicBezTo>
                  <a:cubicBezTo>
                    <a:pt x="777" y="340"/>
                    <a:pt x="777" y="339"/>
                    <a:pt x="777" y="337"/>
                  </a:cubicBezTo>
                  <a:cubicBezTo>
                    <a:pt x="781" y="340"/>
                    <a:pt x="786" y="343"/>
                    <a:pt x="791" y="346"/>
                  </a:cubicBezTo>
                  <a:cubicBezTo>
                    <a:pt x="794" y="348"/>
                    <a:pt x="798" y="354"/>
                    <a:pt x="800" y="353"/>
                  </a:cubicBezTo>
                  <a:cubicBezTo>
                    <a:pt x="799" y="352"/>
                    <a:pt x="798" y="350"/>
                    <a:pt x="798" y="348"/>
                  </a:cubicBezTo>
                  <a:cubicBezTo>
                    <a:pt x="799" y="349"/>
                    <a:pt x="800" y="349"/>
                    <a:pt x="801" y="349"/>
                  </a:cubicBezTo>
                  <a:cubicBezTo>
                    <a:pt x="803" y="345"/>
                    <a:pt x="796" y="344"/>
                    <a:pt x="799" y="340"/>
                  </a:cubicBezTo>
                  <a:cubicBezTo>
                    <a:pt x="800" y="342"/>
                    <a:pt x="801" y="343"/>
                    <a:pt x="803" y="345"/>
                  </a:cubicBezTo>
                  <a:cubicBezTo>
                    <a:pt x="802" y="342"/>
                    <a:pt x="803" y="337"/>
                    <a:pt x="801" y="335"/>
                  </a:cubicBezTo>
                  <a:cubicBezTo>
                    <a:pt x="800" y="332"/>
                    <a:pt x="797" y="333"/>
                    <a:pt x="796" y="329"/>
                  </a:cubicBezTo>
                  <a:cubicBezTo>
                    <a:pt x="795" y="325"/>
                    <a:pt x="795" y="324"/>
                    <a:pt x="792" y="322"/>
                  </a:cubicBezTo>
                  <a:cubicBezTo>
                    <a:pt x="789" y="321"/>
                    <a:pt x="786" y="319"/>
                    <a:pt x="785" y="324"/>
                  </a:cubicBezTo>
                  <a:cubicBezTo>
                    <a:pt x="784" y="321"/>
                    <a:pt x="783" y="317"/>
                    <a:pt x="782" y="314"/>
                  </a:cubicBezTo>
                  <a:cubicBezTo>
                    <a:pt x="781" y="310"/>
                    <a:pt x="780" y="312"/>
                    <a:pt x="777" y="313"/>
                  </a:cubicBezTo>
                  <a:cubicBezTo>
                    <a:pt x="776" y="311"/>
                    <a:pt x="776" y="309"/>
                    <a:pt x="775" y="307"/>
                  </a:cubicBezTo>
                  <a:cubicBezTo>
                    <a:pt x="777" y="307"/>
                    <a:pt x="779" y="307"/>
                    <a:pt x="781" y="308"/>
                  </a:cubicBezTo>
                  <a:cubicBezTo>
                    <a:pt x="781" y="303"/>
                    <a:pt x="777" y="304"/>
                    <a:pt x="779" y="300"/>
                  </a:cubicBezTo>
                  <a:cubicBezTo>
                    <a:pt x="781" y="297"/>
                    <a:pt x="783" y="297"/>
                    <a:pt x="786" y="299"/>
                  </a:cubicBezTo>
                  <a:cubicBezTo>
                    <a:pt x="788" y="300"/>
                    <a:pt x="791" y="305"/>
                    <a:pt x="793" y="306"/>
                  </a:cubicBezTo>
                  <a:cubicBezTo>
                    <a:pt x="795" y="306"/>
                    <a:pt x="800" y="304"/>
                    <a:pt x="801" y="303"/>
                  </a:cubicBezTo>
                  <a:cubicBezTo>
                    <a:pt x="803" y="308"/>
                    <a:pt x="798" y="308"/>
                    <a:pt x="795" y="310"/>
                  </a:cubicBezTo>
                  <a:cubicBezTo>
                    <a:pt x="800" y="316"/>
                    <a:pt x="803" y="318"/>
                    <a:pt x="810" y="322"/>
                  </a:cubicBezTo>
                  <a:cubicBezTo>
                    <a:pt x="812" y="317"/>
                    <a:pt x="811" y="313"/>
                    <a:pt x="810" y="308"/>
                  </a:cubicBezTo>
                  <a:cubicBezTo>
                    <a:pt x="816" y="312"/>
                    <a:pt x="818" y="309"/>
                    <a:pt x="824" y="306"/>
                  </a:cubicBezTo>
                  <a:cubicBezTo>
                    <a:pt x="822" y="305"/>
                    <a:pt x="820" y="304"/>
                    <a:pt x="818" y="303"/>
                  </a:cubicBezTo>
                  <a:cubicBezTo>
                    <a:pt x="820" y="301"/>
                    <a:pt x="824" y="303"/>
                    <a:pt x="827" y="303"/>
                  </a:cubicBezTo>
                  <a:cubicBezTo>
                    <a:pt x="827" y="297"/>
                    <a:pt x="829" y="294"/>
                    <a:pt x="824" y="292"/>
                  </a:cubicBezTo>
                  <a:cubicBezTo>
                    <a:pt x="821" y="290"/>
                    <a:pt x="815" y="292"/>
                    <a:pt x="811" y="292"/>
                  </a:cubicBezTo>
                  <a:cubicBezTo>
                    <a:pt x="812" y="290"/>
                    <a:pt x="813" y="289"/>
                    <a:pt x="815" y="287"/>
                  </a:cubicBezTo>
                  <a:cubicBezTo>
                    <a:pt x="809" y="286"/>
                    <a:pt x="807" y="286"/>
                    <a:pt x="803" y="282"/>
                  </a:cubicBezTo>
                  <a:cubicBezTo>
                    <a:pt x="800" y="279"/>
                    <a:pt x="799" y="278"/>
                    <a:pt x="795" y="276"/>
                  </a:cubicBezTo>
                  <a:cubicBezTo>
                    <a:pt x="786" y="273"/>
                    <a:pt x="778" y="270"/>
                    <a:pt x="770" y="266"/>
                  </a:cubicBezTo>
                  <a:cubicBezTo>
                    <a:pt x="772" y="266"/>
                    <a:pt x="774" y="265"/>
                    <a:pt x="777" y="265"/>
                  </a:cubicBezTo>
                  <a:cubicBezTo>
                    <a:pt x="776" y="263"/>
                    <a:pt x="776" y="261"/>
                    <a:pt x="776" y="258"/>
                  </a:cubicBezTo>
                  <a:cubicBezTo>
                    <a:pt x="779" y="259"/>
                    <a:pt x="782" y="260"/>
                    <a:pt x="786" y="260"/>
                  </a:cubicBezTo>
                  <a:cubicBezTo>
                    <a:pt x="784" y="255"/>
                    <a:pt x="784" y="255"/>
                    <a:pt x="779" y="256"/>
                  </a:cubicBezTo>
                  <a:cubicBezTo>
                    <a:pt x="776" y="257"/>
                    <a:pt x="774" y="255"/>
                    <a:pt x="771" y="254"/>
                  </a:cubicBezTo>
                  <a:cubicBezTo>
                    <a:pt x="776" y="251"/>
                    <a:pt x="777" y="251"/>
                    <a:pt x="782" y="251"/>
                  </a:cubicBezTo>
                  <a:cubicBezTo>
                    <a:pt x="782" y="247"/>
                    <a:pt x="778" y="245"/>
                    <a:pt x="775" y="243"/>
                  </a:cubicBezTo>
                  <a:cubicBezTo>
                    <a:pt x="775" y="247"/>
                    <a:pt x="770" y="248"/>
                    <a:pt x="767" y="250"/>
                  </a:cubicBezTo>
                  <a:cubicBezTo>
                    <a:pt x="768" y="245"/>
                    <a:pt x="765" y="246"/>
                    <a:pt x="762" y="245"/>
                  </a:cubicBezTo>
                  <a:cubicBezTo>
                    <a:pt x="766" y="244"/>
                    <a:pt x="772" y="244"/>
                    <a:pt x="773" y="240"/>
                  </a:cubicBezTo>
                  <a:cubicBezTo>
                    <a:pt x="770" y="238"/>
                    <a:pt x="754" y="227"/>
                    <a:pt x="752" y="232"/>
                  </a:cubicBezTo>
                  <a:cubicBezTo>
                    <a:pt x="750" y="235"/>
                    <a:pt x="745" y="239"/>
                    <a:pt x="743" y="235"/>
                  </a:cubicBezTo>
                  <a:cubicBezTo>
                    <a:pt x="742" y="232"/>
                    <a:pt x="750" y="229"/>
                    <a:pt x="752" y="228"/>
                  </a:cubicBezTo>
                  <a:close/>
                  <a:moveTo>
                    <a:pt x="507" y="151"/>
                  </a:moveTo>
                  <a:cubicBezTo>
                    <a:pt x="505" y="151"/>
                    <a:pt x="503" y="151"/>
                    <a:pt x="502" y="153"/>
                  </a:cubicBezTo>
                  <a:cubicBezTo>
                    <a:pt x="504" y="153"/>
                    <a:pt x="506" y="153"/>
                    <a:pt x="508" y="153"/>
                  </a:cubicBezTo>
                  <a:cubicBezTo>
                    <a:pt x="501" y="158"/>
                    <a:pt x="511" y="158"/>
                    <a:pt x="515" y="157"/>
                  </a:cubicBezTo>
                  <a:cubicBezTo>
                    <a:pt x="520" y="156"/>
                    <a:pt x="525" y="156"/>
                    <a:pt x="530" y="155"/>
                  </a:cubicBezTo>
                  <a:cubicBezTo>
                    <a:pt x="529" y="157"/>
                    <a:pt x="528" y="158"/>
                    <a:pt x="526" y="158"/>
                  </a:cubicBezTo>
                  <a:cubicBezTo>
                    <a:pt x="526" y="158"/>
                    <a:pt x="527" y="158"/>
                    <a:pt x="527" y="159"/>
                  </a:cubicBezTo>
                  <a:cubicBezTo>
                    <a:pt x="525" y="159"/>
                    <a:pt x="523" y="159"/>
                    <a:pt x="522" y="161"/>
                  </a:cubicBezTo>
                  <a:cubicBezTo>
                    <a:pt x="524" y="161"/>
                    <a:pt x="526" y="162"/>
                    <a:pt x="528" y="163"/>
                  </a:cubicBezTo>
                  <a:cubicBezTo>
                    <a:pt x="527" y="163"/>
                    <a:pt x="525" y="163"/>
                    <a:pt x="524" y="163"/>
                  </a:cubicBezTo>
                  <a:cubicBezTo>
                    <a:pt x="525" y="167"/>
                    <a:pt x="527" y="166"/>
                    <a:pt x="530" y="167"/>
                  </a:cubicBezTo>
                  <a:cubicBezTo>
                    <a:pt x="532" y="168"/>
                    <a:pt x="532" y="165"/>
                    <a:pt x="534" y="165"/>
                  </a:cubicBezTo>
                  <a:cubicBezTo>
                    <a:pt x="538" y="166"/>
                    <a:pt x="544" y="168"/>
                    <a:pt x="547" y="164"/>
                  </a:cubicBezTo>
                  <a:cubicBezTo>
                    <a:pt x="546" y="163"/>
                    <a:pt x="545" y="162"/>
                    <a:pt x="543" y="161"/>
                  </a:cubicBezTo>
                  <a:cubicBezTo>
                    <a:pt x="545" y="160"/>
                    <a:pt x="546" y="159"/>
                    <a:pt x="545" y="157"/>
                  </a:cubicBezTo>
                  <a:cubicBezTo>
                    <a:pt x="546" y="158"/>
                    <a:pt x="547" y="158"/>
                    <a:pt x="548" y="159"/>
                  </a:cubicBezTo>
                  <a:cubicBezTo>
                    <a:pt x="549" y="156"/>
                    <a:pt x="547" y="155"/>
                    <a:pt x="547" y="152"/>
                  </a:cubicBezTo>
                  <a:cubicBezTo>
                    <a:pt x="546" y="150"/>
                    <a:pt x="548" y="148"/>
                    <a:pt x="548" y="146"/>
                  </a:cubicBezTo>
                  <a:cubicBezTo>
                    <a:pt x="547" y="145"/>
                    <a:pt x="545" y="140"/>
                    <a:pt x="544" y="140"/>
                  </a:cubicBezTo>
                  <a:cubicBezTo>
                    <a:pt x="542" y="139"/>
                    <a:pt x="539" y="137"/>
                    <a:pt x="537" y="138"/>
                  </a:cubicBezTo>
                  <a:cubicBezTo>
                    <a:pt x="533" y="141"/>
                    <a:pt x="529" y="137"/>
                    <a:pt x="523" y="139"/>
                  </a:cubicBezTo>
                  <a:cubicBezTo>
                    <a:pt x="517" y="141"/>
                    <a:pt x="527" y="142"/>
                    <a:pt x="528" y="145"/>
                  </a:cubicBezTo>
                  <a:cubicBezTo>
                    <a:pt x="527" y="145"/>
                    <a:pt x="526" y="145"/>
                    <a:pt x="524" y="145"/>
                  </a:cubicBezTo>
                  <a:cubicBezTo>
                    <a:pt x="526" y="147"/>
                    <a:pt x="528" y="149"/>
                    <a:pt x="529" y="152"/>
                  </a:cubicBezTo>
                  <a:cubicBezTo>
                    <a:pt x="527" y="150"/>
                    <a:pt x="511" y="135"/>
                    <a:pt x="512" y="145"/>
                  </a:cubicBezTo>
                  <a:cubicBezTo>
                    <a:pt x="513" y="145"/>
                    <a:pt x="515" y="146"/>
                    <a:pt x="516" y="146"/>
                  </a:cubicBezTo>
                  <a:cubicBezTo>
                    <a:pt x="513" y="147"/>
                    <a:pt x="513" y="151"/>
                    <a:pt x="517" y="150"/>
                  </a:cubicBezTo>
                  <a:cubicBezTo>
                    <a:pt x="516" y="153"/>
                    <a:pt x="510" y="150"/>
                    <a:pt x="507" y="151"/>
                  </a:cubicBezTo>
                  <a:close/>
                  <a:moveTo>
                    <a:pt x="507" y="255"/>
                  </a:moveTo>
                  <a:cubicBezTo>
                    <a:pt x="508" y="248"/>
                    <a:pt x="512" y="250"/>
                    <a:pt x="515" y="253"/>
                  </a:cubicBezTo>
                  <a:cubicBezTo>
                    <a:pt x="515" y="252"/>
                    <a:pt x="516" y="251"/>
                    <a:pt x="517" y="250"/>
                  </a:cubicBezTo>
                  <a:cubicBezTo>
                    <a:pt x="521" y="257"/>
                    <a:pt x="521" y="248"/>
                    <a:pt x="520" y="244"/>
                  </a:cubicBezTo>
                  <a:cubicBezTo>
                    <a:pt x="515" y="245"/>
                    <a:pt x="509" y="242"/>
                    <a:pt x="503" y="238"/>
                  </a:cubicBezTo>
                  <a:cubicBezTo>
                    <a:pt x="501" y="237"/>
                    <a:pt x="493" y="234"/>
                    <a:pt x="492" y="232"/>
                  </a:cubicBezTo>
                  <a:cubicBezTo>
                    <a:pt x="491" y="229"/>
                    <a:pt x="494" y="226"/>
                    <a:pt x="493" y="222"/>
                  </a:cubicBezTo>
                  <a:cubicBezTo>
                    <a:pt x="490" y="215"/>
                    <a:pt x="488" y="203"/>
                    <a:pt x="481" y="199"/>
                  </a:cubicBezTo>
                  <a:cubicBezTo>
                    <a:pt x="478" y="198"/>
                    <a:pt x="475" y="193"/>
                    <a:pt x="473" y="197"/>
                  </a:cubicBezTo>
                  <a:cubicBezTo>
                    <a:pt x="472" y="198"/>
                    <a:pt x="467" y="195"/>
                    <a:pt x="465" y="194"/>
                  </a:cubicBezTo>
                  <a:cubicBezTo>
                    <a:pt x="467" y="197"/>
                    <a:pt x="463" y="198"/>
                    <a:pt x="464" y="200"/>
                  </a:cubicBezTo>
                  <a:cubicBezTo>
                    <a:pt x="465" y="202"/>
                    <a:pt x="466" y="204"/>
                    <a:pt x="466" y="206"/>
                  </a:cubicBezTo>
                  <a:cubicBezTo>
                    <a:pt x="468" y="210"/>
                    <a:pt x="470" y="215"/>
                    <a:pt x="471" y="219"/>
                  </a:cubicBezTo>
                  <a:cubicBezTo>
                    <a:pt x="468" y="221"/>
                    <a:pt x="466" y="223"/>
                    <a:pt x="465" y="219"/>
                  </a:cubicBezTo>
                  <a:cubicBezTo>
                    <a:pt x="464" y="215"/>
                    <a:pt x="462" y="211"/>
                    <a:pt x="461" y="207"/>
                  </a:cubicBezTo>
                  <a:cubicBezTo>
                    <a:pt x="459" y="201"/>
                    <a:pt x="449" y="200"/>
                    <a:pt x="445" y="201"/>
                  </a:cubicBezTo>
                  <a:cubicBezTo>
                    <a:pt x="447" y="204"/>
                    <a:pt x="449" y="206"/>
                    <a:pt x="452" y="209"/>
                  </a:cubicBezTo>
                  <a:cubicBezTo>
                    <a:pt x="450" y="208"/>
                    <a:pt x="445" y="206"/>
                    <a:pt x="444" y="207"/>
                  </a:cubicBezTo>
                  <a:cubicBezTo>
                    <a:pt x="442" y="211"/>
                    <a:pt x="441" y="211"/>
                    <a:pt x="437" y="211"/>
                  </a:cubicBezTo>
                  <a:cubicBezTo>
                    <a:pt x="438" y="210"/>
                    <a:pt x="439" y="208"/>
                    <a:pt x="440" y="207"/>
                  </a:cubicBezTo>
                  <a:cubicBezTo>
                    <a:pt x="438" y="205"/>
                    <a:pt x="429" y="199"/>
                    <a:pt x="427" y="200"/>
                  </a:cubicBezTo>
                  <a:cubicBezTo>
                    <a:pt x="425" y="201"/>
                    <a:pt x="424" y="205"/>
                    <a:pt x="422" y="205"/>
                  </a:cubicBezTo>
                  <a:cubicBezTo>
                    <a:pt x="419" y="206"/>
                    <a:pt x="417" y="206"/>
                    <a:pt x="415" y="206"/>
                  </a:cubicBezTo>
                  <a:cubicBezTo>
                    <a:pt x="419" y="203"/>
                    <a:pt x="422" y="199"/>
                    <a:pt x="417" y="196"/>
                  </a:cubicBezTo>
                  <a:cubicBezTo>
                    <a:pt x="413" y="193"/>
                    <a:pt x="411" y="195"/>
                    <a:pt x="407" y="197"/>
                  </a:cubicBezTo>
                  <a:cubicBezTo>
                    <a:pt x="398" y="200"/>
                    <a:pt x="391" y="203"/>
                    <a:pt x="383" y="209"/>
                  </a:cubicBezTo>
                  <a:cubicBezTo>
                    <a:pt x="385" y="210"/>
                    <a:pt x="386" y="211"/>
                    <a:pt x="387" y="211"/>
                  </a:cubicBezTo>
                  <a:cubicBezTo>
                    <a:pt x="384" y="214"/>
                    <a:pt x="379" y="217"/>
                    <a:pt x="380" y="222"/>
                  </a:cubicBezTo>
                  <a:cubicBezTo>
                    <a:pt x="382" y="222"/>
                    <a:pt x="385" y="222"/>
                    <a:pt x="387" y="222"/>
                  </a:cubicBezTo>
                  <a:cubicBezTo>
                    <a:pt x="387" y="223"/>
                    <a:pt x="387" y="224"/>
                    <a:pt x="386" y="225"/>
                  </a:cubicBezTo>
                  <a:cubicBezTo>
                    <a:pt x="392" y="225"/>
                    <a:pt x="397" y="224"/>
                    <a:pt x="403" y="224"/>
                  </a:cubicBezTo>
                  <a:cubicBezTo>
                    <a:pt x="397" y="227"/>
                    <a:pt x="391" y="229"/>
                    <a:pt x="386" y="232"/>
                  </a:cubicBezTo>
                  <a:cubicBezTo>
                    <a:pt x="389" y="235"/>
                    <a:pt x="390" y="237"/>
                    <a:pt x="394" y="237"/>
                  </a:cubicBezTo>
                  <a:cubicBezTo>
                    <a:pt x="400" y="237"/>
                    <a:pt x="406" y="237"/>
                    <a:pt x="412" y="237"/>
                  </a:cubicBezTo>
                  <a:cubicBezTo>
                    <a:pt x="420" y="237"/>
                    <a:pt x="428" y="239"/>
                    <a:pt x="436" y="241"/>
                  </a:cubicBezTo>
                  <a:cubicBezTo>
                    <a:pt x="442" y="243"/>
                    <a:pt x="432" y="244"/>
                    <a:pt x="430" y="244"/>
                  </a:cubicBezTo>
                  <a:cubicBezTo>
                    <a:pt x="426" y="244"/>
                    <a:pt x="421" y="243"/>
                    <a:pt x="417" y="242"/>
                  </a:cubicBezTo>
                  <a:cubicBezTo>
                    <a:pt x="410" y="242"/>
                    <a:pt x="401" y="245"/>
                    <a:pt x="394" y="247"/>
                  </a:cubicBezTo>
                  <a:cubicBezTo>
                    <a:pt x="398" y="261"/>
                    <a:pt x="411" y="259"/>
                    <a:pt x="422" y="259"/>
                  </a:cubicBezTo>
                  <a:cubicBezTo>
                    <a:pt x="422" y="266"/>
                    <a:pt x="423" y="270"/>
                    <a:pt x="430" y="269"/>
                  </a:cubicBezTo>
                  <a:cubicBezTo>
                    <a:pt x="438" y="269"/>
                    <a:pt x="446" y="268"/>
                    <a:pt x="453" y="268"/>
                  </a:cubicBezTo>
                  <a:cubicBezTo>
                    <a:pt x="459" y="267"/>
                    <a:pt x="461" y="263"/>
                    <a:pt x="466" y="262"/>
                  </a:cubicBezTo>
                  <a:cubicBezTo>
                    <a:pt x="470" y="262"/>
                    <a:pt x="471" y="262"/>
                    <a:pt x="473" y="259"/>
                  </a:cubicBezTo>
                  <a:cubicBezTo>
                    <a:pt x="476" y="258"/>
                    <a:pt x="476" y="255"/>
                    <a:pt x="479" y="256"/>
                  </a:cubicBezTo>
                  <a:cubicBezTo>
                    <a:pt x="479" y="257"/>
                    <a:pt x="479" y="258"/>
                    <a:pt x="478" y="259"/>
                  </a:cubicBezTo>
                  <a:cubicBezTo>
                    <a:pt x="482" y="260"/>
                    <a:pt x="486" y="261"/>
                    <a:pt x="490" y="261"/>
                  </a:cubicBezTo>
                  <a:cubicBezTo>
                    <a:pt x="489" y="262"/>
                    <a:pt x="488" y="263"/>
                    <a:pt x="487" y="263"/>
                  </a:cubicBezTo>
                  <a:cubicBezTo>
                    <a:pt x="494" y="263"/>
                    <a:pt x="500" y="267"/>
                    <a:pt x="506" y="266"/>
                  </a:cubicBezTo>
                  <a:cubicBezTo>
                    <a:pt x="508" y="266"/>
                    <a:pt x="514" y="264"/>
                    <a:pt x="514" y="262"/>
                  </a:cubicBezTo>
                  <a:cubicBezTo>
                    <a:pt x="514" y="259"/>
                    <a:pt x="510" y="260"/>
                    <a:pt x="513" y="256"/>
                  </a:cubicBezTo>
                  <a:cubicBezTo>
                    <a:pt x="508" y="255"/>
                    <a:pt x="506" y="257"/>
                    <a:pt x="503" y="260"/>
                  </a:cubicBezTo>
                  <a:cubicBezTo>
                    <a:pt x="503" y="257"/>
                    <a:pt x="503" y="255"/>
                    <a:pt x="501" y="252"/>
                  </a:cubicBezTo>
                  <a:cubicBezTo>
                    <a:pt x="502" y="253"/>
                    <a:pt x="503" y="253"/>
                    <a:pt x="504" y="253"/>
                  </a:cubicBezTo>
                  <a:cubicBezTo>
                    <a:pt x="505" y="254"/>
                    <a:pt x="506" y="254"/>
                    <a:pt x="507" y="255"/>
                  </a:cubicBezTo>
                  <a:close/>
                  <a:moveTo>
                    <a:pt x="531" y="262"/>
                  </a:moveTo>
                  <a:cubicBezTo>
                    <a:pt x="532" y="263"/>
                    <a:pt x="534" y="265"/>
                    <a:pt x="535" y="265"/>
                  </a:cubicBezTo>
                  <a:cubicBezTo>
                    <a:pt x="535" y="264"/>
                    <a:pt x="536" y="264"/>
                    <a:pt x="536" y="263"/>
                  </a:cubicBezTo>
                  <a:cubicBezTo>
                    <a:pt x="537" y="265"/>
                    <a:pt x="538" y="266"/>
                    <a:pt x="540" y="267"/>
                  </a:cubicBezTo>
                  <a:cubicBezTo>
                    <a:pt x="540" y="266"/>
                    <a:pt x="540" y="265"/>
                    <a:pt x="540" y="265"/>
                  </a:cubicBezTo>
                  <a:cubicBezTo>
                    <a:pt x="542" y="269"/>
                    <a:pt x="549" y="270"/>
                    <a:pt x="553" y="271"/>
                  </a:cubicBezTo>
                  <a:cubicBezTo>
                    <a:pt x="557" y="271"/>
                    <a:pt x="561" y="267"/>
                    <a:pt x="565" y="265"/>
                  </a:cubicBezTo>
                  <a:cubicBezTo>
                    <a:pt x="560" y="261"/>
                    <a:pt x="556" y="257"/>
                    <a:pt x="550" y="253"/>
                  </a:cubicBezTo>
                  <a:cubicBezTo>
                    <a:pt x="547" y="251"/>
                    <a:pt x="545" y="248"/>
                    <a:pt x="542" y="251"/>
                  </a:cubicBezTo>
                  <a:cubicBezTo>
                    <a:pt x="540" y="253"/>
                    <a:pt x="537" y="255"/>
                    <a:pt x="540" y="258"/>
                  </a:cubicBezTo>
                  <a:cubicBezTo>
                    <a:pt x="540" y="258"/>
                    <a:pt x="539" y="258"/>
                    <a:pt x="538" y="258"/>
                  </a:cubicBezTo>
                  <a:cubicBezTo>
                    <a:pt x="537" y="262"/>
                    <a:pt x="533" y="259"/>
                    <a:pt x="531" y="262"/>
                  </a:cubicBezTo>
                  <a:close/>
                  <a:moveTo>
                    <a:pt x="1250" y="413"/>
                  </a:moveTo>
                  <a:cubicBezTo>
                    <a:pt x="1250" y="413"/>
                    <a:pt x="1249" y="413"/>
                    <a:pt x="1249" y="414"/>
                  </a:cubicBezTo>
                  <a:cubicBezTo>
                    <a:pt x="1249" y="414"/>
                    <a:pt x="1249" y="415"/>
                    <a:pt x="1249" y="415"/>
                  </a:cubicBezTo>
                  <a:cubicBezTo>
                    <a:pt x="1251" y="413"/>
                    <a:pt x="1252" y="412"/>
                    <a:pt x="1254" y="412"/>
                  </a:cubicBezTo>
                  <a:cubicBezTo>
                    <a:pt x="1254" y="411"/>
                    <a:pt x="1254" y="411"/>
                    <a:pt x="1253" y="410"/>
                  </a:cubicBezTo>
                  <a:cubicBezTo>
                    <a:pt x="1256" y="410"/>
                    <a:pt x="1256" y="405"/>
                    <a:pt x="1255" y="406"/>
                  </a:cubicBezTo>
                  <a:cubicBezTo>
                    <a:pt x="1252" y="407"/>
                    <a:pt x="1245" y="409"/>
                    <a:pt x="1250" y="413"/>
                  </a:cubicBezTo>
                  <a:close/>
                  <a:moveTo>
                    <a:pt x="681" y="337"/>
                  </a:moveTo>
                  <a:cubicBezTo>
                    <a:pt x="676" y="333"/>
                    <a:pt x="675" y="333"/>
                    <a:pt x="669" y="334"/>
                  </a:cubicBezTo>
                  <a:cubicBezTo>
                    <a:pt x="675" y="328"/>
                    <a:pt x="660" y="321"/>
                    <a:pt x="658" y="319"/>
                  </a:cubicBezTo>
                  <a:cubicBezTo>
                    <a:pt x="655" y="318"/>
                    <a:pt x="652" y="319"/>
                    <a:pt x="650" y="317"/>
                  </a:cubicBezTo>
                  <a:cubicBezTo>
                    <a:pt x="648" y="314"/>
                    <a:pt x="647" y="313"/>
                    <a:pt x="644" y="317"/>
                  </a:cubicBezTo>
                  <a:cubicBezTo>
                    <a:pt x="643" y="316"/>
                    <a:pt x="643" y="314"/>
                    <a:pt x="642" y="313"/>
                  </a:cubicBezTo>
                  <a:cubicBezTo>
                    <a:pt x="648" y="312"/>
                    <a:pt x="646" y="305"/>
                    <a:pt x="641" y="307"/>
                  </a:cubicBezTo>
                  <a:cubicBezTo>
                    <a:pt x="636" y="309"/>
                    <a:pt x="637" y="313"/>
                    <a:pt x="635" y="319"/>
                  </a:cubicBezTo>
                  <a:cubicBezTo>
                    <a:pt x="635" y="321"/>
                    <a:pt x="634" y="323"/>
                    <a:pt x="634" y="326"/>
                  </a:cubicBezTo>
                  <a:cubicBezTo>
                    <a:pt x="633" y="327"/>
                    <a:pt x="635" y="330"/>
                    <a:pt x="635" y="331"/>
                  </a:cubicBezTo>
                  <a:cubicBezTo>
                    <a:pt x="634" y="333"/>
                    <a:pt x="628" y="337"/>
                    <a:pt x="627" y="339"/>
                  </a:cubicBezTo>
                  <a:cubicBezTo>
                    <a:pt x="628" y="339"/>
                    <a:pt x="637" y="337"/>
                    <a:pt x="638" y="337"/>
                  </a:cubicBezTo>
                  <a:cubicBezTo>
                    <a:pt x="639" y="338"/>
                    <a:pt x="640" y="348"/>
                    <a:pt x="642" y="346"/>
                  </a:cubicBezTo>
                  <a:cubicBezTo>
                    <a:pt x="645" y="344"/>
                    <a:pt x="648" y="339"/>
                    <a:pt x="650" y="339"/>
                  </a:cubicBezTo>
                  <a:cubicBezTo>
                    <a:pt x="655" y="337"/>
                    <a:pt x="654" y="333"/>
                    <a:pt x="659" y="331"/>
                  </a:cubicBezTo>
                  <a:cubicBezTo>
                    <a:pt x="658" y="339"/>
                    <a:pt x="670" y="340"/>
                    <a:pt x="675" y="342"/>
                  </a:cubicBezTo>
                  <a:cubicBezTo>
                    <a:pt x="677" y="340"/>
                    <a:pt x="679" y="339"/>
                    <a:pt x="681" y="337"/>
                  </a:cubicBezTo>
                  <a:close/>
                  <a:moveTo>
                    <a:pt x="590" y="170"/>
                  </a:moveTo>
                  <a:cubicBezTo>
                    <a:pt x="592" y="174"/>
                    <a:pt x="597" y="170"/>
                    <a:pt x="599" y="169"/>
                  </a:cubicBezTo>
                  <a:cubicBezTo>
                    <a:pt x="601" y="173"/>
                    <a:pt x="601" y="173"/>
                    <a:pt x="605" y="174"/>
                  </a:cubicBezTo>
                  <a:cubicBezTo>
                    <a:pt x="608" y="174"/>
                    <a:pt x="611" y="175"/>
                    <a:pt x="612" y="170"/>
                  </a:cubicBezTo>
                  <a:cubicBezTo>
                    <a:pt x="612" y="171"/>
                    <a:pt x="613" y="172"/>
                    <a:pt x="614" y="173"/>
                  </a:cubicBezTo>
                  <a:cubicBezTo>
                    <a:pt x="614" y="172"/>
                    <a:pt x="615" y="170"/>
                    <a:pt x="615" y="168"/>
                  </a:cubicBezTo>
                  <a:cubicBezTo>
                    <a:pt x="619" y="170"/>
                    <a:pt x="615" y="175"/>
                    <a:pt x="619" y="175"/>
                  </a:cubicBezTo>
                  <a:cubicBezTo>
                    <a:pt x="624" y="176"/>
                    <a:pt x="629" y="176"/>
                    <a:pt x="634" y="176"/>
                  </a:cubicBezTo>
                  <a:cubicBezTo>
                    <a:pt x="633" y="175"/>
                    <a:pt x="634" y="174"/>
                    <a:pt x="634" y="173"/>
                  </a:cubicBezTo>
                  <a:cubicBezTo>
                    <a:pt x="636" y="176"/>
                    <a:pt x="643" y="177"/>
                    <a:pt x="644" y="172"/>
                  </a:cubicBezTo>
                  <a:cubicBezTo>
                    <a:pt x="645" y="177"/>
                    <a:pt x="653" y="174"/>
                    <a:pt x="656" y="174"/>
                  </a:cubicBezTo>
                  <a:cubicBezTo>
                    <a:pt x="656" y="172"/>
                    <a:pt x="655" y="170"/>
                    <a:pt x="655" y="168"/>
                  </a:cubicBezTo>
                  <a:cubicBezTo>
                    <a:pt x="660" y="168"/>
                    <a:pt x="657" y="173"/>
                    <a:pt x="661" y="174"/>
                  </a:cubicBezTo>
                  <a:cubicBezTo>
                    <a:pt x="664" y="175"/>
                    <a:pt x="666" y="177"/>
                    <a:pt x="670" y="176"/>
                  </a:cubicBezTo>
                  <a:cubicBezTo>
                    <a:pt x="672" y="176"/>
                    <a:pt x="681" y="176"/>
                    <a:pt x="681" y="174"/>
                  </a:cubicBezTo>
                  <a:cubicBezTo>
                    <a:pt x="682" y="169"/>
                    <a:pt x="684" y="169"/>
                    <a:pt x="688" y="168"/>
                  </a:cubicBezTo>
                  <a:cubicBezTo>
                    <a:pt x="686" y="166"/>
                    <a:pt x="684" y="166"/>
                    <a:pt x="681" y="165"/>
                  </a:cubicBezTo>
                  <a:cubicBezTo>
                    <a:pt x="683" y="164"/>
                    <a:pt x="685" y="163"/>
                    <a:pt x="687" y="161"/>
                  </a:cubicBezTo>
                  <a:cubicBezTo>
                    <a:pt x="679" y="155"/>
                    <a:pt x="670" y="150"/>
                    <a:pt x="661" y="153"/>
                  </a:cubicBezTo>
                  <a:cubicBezTo>
                    <a:pt x="657" y="154"/>
                    <a:pt x="653" y="152"/>
                    <a:pt x="649" y="154"/>
                  </a:cubicBezTo>
                  <a:cubicBezTo>
                    <a:pt x="644" y="155"/>
                    <a:pt x="641" y="156"/>
                    <a:pt x="636" y="157"/>
                  </a:cubicBezTo>
                  <a:cubicBezTo>
                    <a:pt x="637" y="158"/>
                    <a:pt x="638" y="159"/>
                    <a:pt x="639" y="159"/>
                  </a:cubicBezTo>
                  <a:cubicBezTo>
                    <a:pt x="634" y="158"/>
                    <a:pt x="628" y="156"/>
                    <a:pt x="624" y="156"/>
                  </a:cubicBezTo>
                  <a:cubicBezTo>
                    <a:pt x="622" y="156"/>
                    <a:pt x="620" y="159"/>
                    <a:pt x="619" y="158"/>
                  </a:cubicBezTo>
                  <a:cubicBezTo>
                    <a:pt x="616" y="157"/>
                    <a:pt x="614" y="155"/>
                    <a:pt x="612" y="154"/>
                  </a:cubicBezTo>
                  <a:cubicBezTo>
                    <a:pt x="611" y="153"/>
                    <a:pt x="602" y="148"/>
                    <a:pt x="602" y="148"/>
                  </a:cubicBezTo>
                  <a:cubicBezTo>
                    <a:pt x="601" y="145"/>
                    <a:pt x="610" y="149"/>
                    <a:pt x="611" y="145"/>
                  </a:cubicBezTo>
                  <a:cubicBezTo>
                    <a:pt x="609" y="144"/>
                    <a:pt x="606" y="143"/>
                    <a:pt x="604" y="142"/>
                  </a:cubicBezTo>
                  <a:cubicBezTo>
                    <a:pt x="600" y="142"/>
                    <a:pt x="602" y="140"/>
                    <a:pt x="599" y="138"/>
                  </a:cubicBezTo>
                  <a:cubicBezTo>
                    <a:pt x="595" y="135"/>
                    <a:pt x="590" y="139"/>
                    <a:pt x="585" y="138"/>
                  </a:cubicBezTo>
                  <a:cubicBezTo>
                    <a:pt x="581" y="137"/>
                    <a:pt x="578" y="133"/>
                    <a:pt x="574" y="133"/>
                  </a:cubicBezTo>
                  <a:cubicBezTo>
                    <a:pt x="569" y="132"/>
                    <a:pt x="563" y="130"/>
                    <a:pt x="559" y="131"/>
                  </a:cubicBezTo>
                  <a:cubicBezTo>
                    <a:pt x="551" y="133"/>
                    <a:pt x="553" y="136"/>
                    <a:pt x="558" y="141"/>
                  </a:cubicBezTo>
                  <a:cubicBezTo>
                    <a:pt x="563" y="146"/>
                    <a:pt x="566" y="145"/>
                    <a:pt x="572" y="144"/>
                  </a:cubicBezTo>
                  <a:cubicBezTo>
                    <a:pt x="577" y="144"/>
                    <a:pt x="580" y="142"/>
                    <a:pt x="584" y="146"/>
                  </a:cubicBezTo>
                  <a:cubicBezTo>
                    <a:pt x="586" y="149"/>
                    <a:pt x="592" y="154"/>
                    <a:pt x="588" y="157"/>
                  </a:cubicBezTo>
                  <a:cubicBezTo>
                    <a:pt x="586" y="163"/>
                    <a:pt x="587" y="164"/>
                    <a:pt x="590" y="170"/>
                  </a:cubicBezTo>
                  <a:close/>
                  <a:moveTo>
                    <a:pt x="725" y="278"/>
                  </a:moveTo>
                  <a:cubicBezTo>
                    <a:pt x="722" y="281"/>
                    <a:pt x="734" y="281"/>
                    <a:pt x="735" y="281"/>
                  </a:cubicBezTo>
                  <a:cubicBezTo>
                    <a:pt x="733" y="275"/>
                    <a:pt x="728" y="274"/>
                    <a:pt x="725" y="278"/>
                  </a:cubicBezTo>
                  <a:close/>
                  <a:moveTo>
                    <a:pt x="615" y="44"/>
                  </a:moveTo>
                  <a:cubicBezTo>
                    <a:pt x="611" y="47"/>
                    <a:pt x="607" y="50"/>
                    <a:pt x="603" y="53"/>
                  </a:cubicBezTo>
                  <a:cubicBezTo>
                    <a:pt x="610" y="58"/>
                    <a:pt x="616" y="54"/>
                    <a:pt x="624" y="54"/>
                  </a:cubicBezTo>
                  <a:cubicBezTo>
                    <a:pt x="631" y="54"/>
                    <a:pt x="638" y="51"/>
                    <a:pt x="644" y="49"/>
                  </a:cubicBezTo>
                  <a:cubicBezTo>
                    <a:pt x="638" y="53"/>
                    <a:pt x="634" y="55"/>
                    <a:pt x="627" y="55"/>
                  </a:cubicBezTo>
                  <a:cubicBezTo>
                    <a:pt x="620" y="56"/>
                    <a:pt x="617" y="56"/>
                    <a:pt x="611" y="59"/>
                  </a:cubicBezTo>
                  <a:cubicBezTo>
                    <a:pt x="617" y="60"/>
                    <a:pt x="624" y="64"/>
                    <a:pt x="629" y="61"/>
                  </a:cubicBezTo>
                  <a:cubicBezTo>
                    <a:pt x="637" y="56"/>
                    <a:pt x="640" y="55"/>
                    <a:pt x="649" y="54"/>
                  </a:cubicBezTo>
                  <a:cubicBezTo>
                    <a:pt x="641" y="57"/>
                    <a:pt x="638" y="58"/>
                    <a:pt x="631" y="64"/>
                  </a:cubicBezTo>
                  <a:cubicBezTo>
                    <a:pt x="637" y="64"/>
                    <a:pt x="642" y="65"/>
                    <a:pt x="648" y="65"/>
                  </a:cubicBezTo>
                  <a:cubicBezTo>
                    <a:pt x="652" y="65"/>
                    <a:pt x="653" y="66"/>
                    <a:pt x="653" y="62"/>
                  </a:cubicBezTo>
                  <a:cubicBezTo>
                    <a:pt x="654" y="60"/>
                    <a:pt x="658" y="59"/>
                    <a:pt x="660" y="59"/>
                  </a:cubicBezTo>
                  <a:cubicBezTo>
                    <a:pt x="659" y="60"/>
                    <a:pt x="658" y="61"/>
                    <a:pt x="658" y="62"/>
                  </a:cubicBezTo>
                  <a:cubicBezTo>
                    <a:pt x="661" y="61"/>
                    <a:pt x="665" y="60"/>
                    <a:pt x="668" y="59"/>
                  </a:cubicBezTo>
                  <a:cubicBezTo>
                    <a:pt x="665" y="61"/>
                    <a:pt x="663" y="63"/>
                    <a:pt x="660" y="65"/>
                  </a:cubicBezTo>
                  <a:cubicBezTo>
                    <a:pt x="664" y="64"/>
                    <a:pt x="669" y="64"/>
                    <a:pt x="673" y="63"/>
                  </a:cubicBezTo>
                  <a:cubicBezTo>
                    <a:pt x="676" y="62"/>
                    <a:pt x="682" y="62"/>
                    <a:pt x="684" y="60"/>
                  </a:cubicBezTo>
                  <a:cubicBezTo>
                    <a:pt x="691" y="54"/>
                    <a:pt x="697" y="51"/>
                    <a:pt x="705" y="48"/>
                  </a:cubicBezTo>
                  <a:cubicBezTo>
                    <a:pt x="702" y="51"/>
                    <a:pt x="698" y="54"/>
                    <a:pt x="695" y="57"/>
                  </a:cubicBezTo>
                  <a:cubicBezTo>
                    <a:pt x="697" y="58"/>
                    <a:pt x="699" y="59"/>
                    <a:pt x="701" y="60"/>
                  </a:cubicBezTo>
                  <a:cubicBezTo>
                    <a:pt x="687" y="64"/>
                    <a:pt x="673" y="67"/>
                    <a:pt x="659" y="69"/>
                  </a:cubicBezTo>
                  <a:cubicBezTo>
                    <a:pt x="664" y="74"/>
                    <a:pt x="669" y="78"/>
                    <a:pt x="673" y="82"/>
                  </a:cubicBezTo>
                  <a:cubicBezTo>
                    <a:pt x="668" y="79"/>
                    <a:pt x="660" y="72"/>
                    <a:pt x="654" y="70"/>
                  </a:cubicBezTo>
                  <a:cubicBezTo>
                    <a:pt x="653" y="70"/>
                    <a:pt x="633" y="70"/>
                    <a:pt x="634" y="69"/>
                  </a:cubicBezTo>
                  <a:cubicBezTo>
                    <a:pt x="628" y="80"/>
                    <a:pt x="639" y="80"/>
                    <a:pt x="645" y="84"/>
                  </a:cubicBezTo>
                  <a:cubicBezTo>
                    <a:pt x="651" y="88"/>
                    <a:pt x="656" y="94"/>
                    <a:pt x="659" y="101"/>
                  </a:cubicBezTo>
                  <a:cubicBezTo>
                    <a:pt x="650" y="96"/>
                    <a:pt x="636" y="94"/>
                    <a:pt x="628" y="102"/>
                  </a:cubicBezTo>
                  <a:cubicBezTo>
                    <a:pt x="621" y="110"/>
                    <a:pt x="627" y="110"/>
                    <a:pt x="634" y="112"/>
                  </a:cubicBezTo>
                  <a:cubicBezTo>
                    <a:pt x="639" y="113"/>
                    <a:pt x="643" y="107"/>
                    <a:pt x="646" y="103"/>
                  </a:cubicBezTo>
                  <a:cubicBezTo>
                    <a:pt x="644" y="111"/>
                    <a:pt x="637" y="116"/>
                    <a:pt x="645" y="122"/>
                  </a:cubicBezTo>
                  <a:cubicBezTo>
                    <a:pt x="652" y="126"/>
                    <a:pt x="660" y="117"/>
                    <a:pt x="663" y="113"/>
                  </a:cubicBezTo>
                  <a:cubicBezTo>
                    <a:pt x="657" y="122"/>
                    <a:pt x="653" y="128"/>
                    <a:pt x="642" y="125"/>
                  </a:cubicBezTo>
                  <a:cubicBezTo>
                    <a:pt x="637" y="124"/>
                    <a:pt x="637" y="118"/>
                    <a:pt x="633" y="117"/>
                  </a:cubicBezTo>
                  <a:cubicBezTo>
                    <a:pt x="628" y="116"/>
                    <a:pt x="625" y="116"/>
                    <a:pt x="620" y="118"/>
                  </a:cubicBezTo>
                  <a:cubicBezTo>
                    <a:pt x="623" y="124"/>
                    <a:pt x="623" y="124"/>
                    <a:pt x="629" y="125"/>
                  </a:cubicBezTo>
                  <a:cubicBezTo>
                    <a:pt x="625" y="130"/>
                    <a:pt x="622" y="128"/>
                    <a:pt x="617" y="131"/>
                  </a:cubicBezTo>
                  <a:cubicBezTo>
                    <a:pt x="615" y="131"/>
                    <a:pt x="611" y="132"/>
                    <a:pt x="609" y="134"/>
                  </a:cubicBezTo>
                  <a:cubicBezTo>
                    <a:pt x="608" y="135"/>
                    <a:pt x="611" y="137"/>
                    <a:pt x="609" y="139"/>
                  </a:cubicBezTo>
                  <a:cubicBezTo>
                    <a:pt x="612" y="143"/>
                    <a:pt x="613" y="140"/>
                    <a:pt x="616" y="137"/>
                  </a:cubicBezTo>
                  <a:cubicBezTo>
                    <a:pt x="617" y="142"/>
                    <a:pt x="624" y="146"/>
                    <a:pt x="626" y="140"/>
                  </a:cubicBezTo>
                  <a:cubicBezTo>
                    <a:pt x="627" y="145"/>
                    <a:pt x="630" y="142"/>
                    <a:pt x="633" y="142"/>
                  </a:cubicBezTo>
                  <a:cubicBezTo>
                    <a:pt x="637" y="143"/>
                    <a:pt x="640" y="143"/>
                    <a:pt x="644" y="143"/>
                  </a:cubicBezTo>
                  <a:cubicBezTo>
                    <a:pt x="648" y="143"/>
                    <a:pt x="649" y="139"/>
                    <a:pt x="652" y="141"/>
                  </a:cubicBezTo>
                  <a:cubicBezTo>
                    <a:pt x="654" y="141"/>
                    <a:pt x="659" y="143"/>
                    <a:pt x="658" y="138"/>
                  </a:cubicBezTo>
                  <a:cubicBezTo>
                    <a:pt x="659" y="142"/>
                    <a:pt x="667" y="146"/>
                    <a:pt x="667" y="139"/>
                  </a:cubicBezTo>
                  <a:cubicBezTo>
                    <a:pt x="670" y="143"/>
                    <a:pt x="672" y="138"/>
                    <a:pt x="674" y="140"/>
                  </a:cubicBezTo>
                  <a:cubicBezTo>
                    <a:pt x="677" y="143"/>
                    <a:pt x="676" y="144"/>
                    <a:pt x="675" y="148"/>
                  </a:cubicBezTo>
                  <a:cubicBezTo>
                    <a:pt x="680" y="147"/>
                    <a:pt x="684" y="145"/>
                    <a:pt x="689" y="144"/>
                  </a:cubicBezTo>
                  <a:cubicBezTo>
                    <a:pt x="690" y="143"/>
                    <a:pt x="691" y="141"/>
                    <a:pt x="692" y="140"/>
                  </a:cubicBezTo>
                  <a:cubicBezTo>
                    <a:pt x="693" y="140"/>
                    <a:pt x="694" y="142"/>
                    <a:pt x="696" y="142"/>
                  </a:cubicBezTo>
                  <a:cubicBezTo>
                    <a:pt x="697" y="141"/>
                    <a:pt x="701" y="141"/>
                    <a:pt x="701" y="139"/>
                  </a:cubicBezTo>
                  <a:cubicBezTo>
                    <a:pt x="700" y="138"/>
                    <a:pt x="701" y="134"/>
                    <a:pt x="699" y="133"/>
                  </a:cubicBezTo>
                  <a:cubicBezTo>
                    <a:pt x="697" y="132"/>
                    <a:pt x="696" y="130"/>
                    <a:pt x="694" y="132"/>
                  </a:cubicBezTo>
                  <a:cubicBezTo>
                    <a:pt x="691" y="134"/>
                    <a:pt x="691" y="135"/>
                    <a:pt x="689" y="132"/>
                  </a:cubicBezTo>
                  <a:cubicBezTo>
                    <a:pt x="687" y="129"/>
                    <a:pt x="695" y="123"/>
                    <a:pt x="697" y="122"/>
                  </a:cubicBezTo>
                  <a:cubicBezTo>
                    <a:pt x="702" y="118"/>
                    <a:pt x="694" y="115"/>
                    <a:pt x="696" y="114"/>
                  </a:cubicBezTo>
                  <a:cubicBezTo>
                    <a:pt x="698" y="112"/>
                    <a:pt x="704" y="116"/>
                    <a:pt x="707" y="115"/>
                  </a:cubicBezTo>
                  <a:cubicBezTo>
                    <a:pt x="713" y="113"/>
                    <a:pt x="714" y="112"/>
                    <a:pt x="718" y="107"/>
                  </a:cubicBezTo>
                  <a:cubicBezTo>
                    <a:pt x="715" y="106"/>
                    <a:pt x="712" y="105"/>
                    <a:pt x="710" y="103"/>
                  </a:cubicBezTo>
                  <a:cubicBezTo>
                    <a:pt x="714" y="103"/>
                    <a:pt x="719" y="102"/>
                    <a:pt x="724" y="101"/>
                  </a:cubicBezTo>
                  <a:cubicBezTo>
                    <a:pt x="724" y="96"/>
                    <a:pt x="712" y="95"/>
                    <a:pt x="708" y="94"/>
                  </a:cubicBezTo>
                  <a:cubicBezTo>
                    <a:pt x="714" y="94"/>
                    <a:pt x="719" y="94"/>
                    <a:pt x="724" y="94"/>
                  </a:cubicBezTo>
                  <a:cubicBezTo>
                    <a:pt x="725" y="88"/>
                    <a:pt x="710" y="90"/>
                    <a:pt x="706" y="89"/>
                  </a:cubicBezTo>
                  <a:cubicBezTo>
                    <a:pt x="716" y="88"/>
                    <a:pt x="726" y="87"/>
                    <a:pt x="735" y="85"/>
                  </a:cubicBezTo>
                  <a:cubicBezTo>
                    <a:pt x="735" y="84"/>
                    <a:pt x="734" y="82"/>
                    <a:pt x="734" y="80"/>
                  </a:cubicBezTo>
                  <a:cubicBezTo>
                    <a:pt x="737" y="81"/>
                    <a:pt x="742" y="84"/>
                    <a:pt x="745" y="82"/>
                  </a:cubicBezTo>
                  <a:cubicBezTo>
                    <a:pt x="750" y="79"/>
                    <a:pt x="752" y="78"/>
                    <a:pt x="756" y="74"/>
                  </a:cubicBezTo>
                  <a:cubicBezTo>
                    <a:pt x="752" y="73"/>
                    <a:pt x="749" y="73"/>
                    <a:pt x="745" y="73"/>
                  </a:cubicBezTo>
                  <a:cubicBezTo>
                    <a:pt x="751" y="72"/>
                    <a:pt x="756" y="71"/>
                    <a:pt x="762" y="70"/>
                  </a:cubicBezTo>
                  <a:cubicBezTo>
                    <a:pt x="767" y="69"/>
                    <a:pt x="772" y="63"/>
                    <a:pt x="777" y="60"/>
                  </a:cubicBezTo>
                  <a:cubicBezTo>
                    <a:pt x="782" y="57"/>
                    <a:pt x="801" y="52"/>
                    <a:pt x="802" y="45"/>
                  </a:cubicBezTo>
                  <a:cubicBezTo>
                    <a:pt x="787" y="48"/>
                    <a:pt x="773" y="51"/>
                    <a:pt x="759" y="54"/>
                  </a:cubicBezTo>
                  <a:cubicBezTo>
                    <a:pt x="768" y="51"/>
                    <a:pt x="776" y="48"/>
                    <a:pt x="785" y="46"/>
                  </a:cubicBezTo>
                  <a:cubicBezTo>
                    <a:pt x="780" y="45"/>
                    <a:pt x="775" y="44"/>
                    <a:pt x="770" y="43"/>
                  </a:cubicBezTo>
                  <a:cubicBezTo>
                    <a:pt x="781" y="42"/>
                    <a:pt x="792" y="42"/>
                    <a:pt x="803" y="41"/>
                  </a:cubicBezTo>
                  <a:cubicBezTo>
                    <a:pt x="811" y="40"/>
                    <a:pt x="821" y="32"/>
                    <a:pt x="829" y="28"/>
                  </a:cubicBezTo>
                  <a:cubicBezTo>
                    <a:pt x="819" y="24"/>
                    <a:pt x="810" y="22"/>
                    <a:pt x="800" y="20"/>
                  </a:cubicBezTo>
                  <a:cubicBezTo>
                    <a:pt x="791" y="19"/>
                    <a:pt x="783" y="21"/>
                    <a:pt x="774" y="23"/>
                  </a:cubicBezTo>
                  <a:cubicBezTo>
                    <a:pt x="779" y="21"/>
                    <a:pt x="784" y="18"/>
                    <a:pt x="788" y="15"/>
                  </a:cubicBezTo>
                  <a:cubicBezTo>
                    <a:pt x="779" y="14"/>
                    <a:pt x="770" y="11"/>
                    <a:pt x="761" y="11"/>
                  </a:cubicBezTo>
                  <a:cubicBezTo>
                    <a:pt x="753" y="11"/>
                    <a:pt x="743" y="14"/>
                    <a:pt x="735" y="15"/>
                  </a:cubicBezTo>
                  <a:cubicBezTo>
                    <a:pt x="736" y="18"/>
                    <a:pt x="737" y="20"/>
                    <a:pt x="739" y="22"/>
                  </a:cubicBezTo>
                  <a:cubicBezTo>
                    <a:pt x="734" y="19"/>
                    <a:pt x="729" y="14"/>
                    <a:pt x="724" y="14"/>
                  </a:cubicBezTo>
                  <a:cubicBezTo>
                    <a:pt x="717" y="14"/>
                    <a:pt x="710" y="13"/>
                    <a:pt x="703" y="13"/>
                  </a:cubicBezTo>
                  <a:cubicBezTo>
                    <a:pt x="708" y="17"/>
                    <a:pt x="712" y="20"/>
                    <a:pt x="716" y="24"/>
                  </a:cubicBezTo>
                  <a:cubicBezTo>
                    <a:pt x="711" y="22"/>
                    <a:pt x="706" y="20"/>
                    <a:pt x="701" y="18"/>
                  </a:cubicBezTo>
                  <a:cubicBezTo>
                    <a:pt x="698" y="17"/>
                    <a:pt x="690" y="14"/>
                    <a:pt x="688" y="15"/>
                  </a:cubicBezTo>
                  <a:cubicBezTo>
                    <a:pt x="686" y="16"/>
                    <a:pt x="685" y="19"/>
                    <a:pt x="683" y="19"/>
                  </a:cubicBezTo>
                  <a:cubicBezTo>
                    <a:pt x="680" y="19"/>
                    <a:pt x="677" y="19"/>
                    <a:pt x="673" y="19"/>
                  </a:cubicBezTo>
                  <a:cubicBezTo>
                    <a:pt x="670" y="20"/>
                    <a:pt x="666" y="25"/>
                    <a:pt x="663" y="27"/>
                  </a:cubicBezTo>
                  <a:cubicBezTo>
                    <a:pt x="671" y="32"/>
                    <a:pt x="679" y="36"/>
                    <a:pt x="688" y="41"/>
                  </a:cubicBezTo>
                  <a:cubicBezTo>
                    <a:pt x="679" y="38"/>
                    <a:pt x="669" y="36"/>
                    <a:pt x="660" y="34"/>
                  </a:cubicBezTo>
                  <a:cubicBezTo>
                    <a:pt x="656" y="33"/>
                    <a:pt x="652" y="28"/>
                    <a:pt x="648" y="26"/>
                  </a:cubicBezTo>
                  <a:cubicBezTo>
                    <a:pt x="646" y="24"/>
                    <a:pt x="641" y="25"/>
                    <a:pt x="638" y="25"/>
                  </a:cubicBezTo>
                  <a:cubicBezTo>
                    <a:pt x="639" y="27"/>
                    <a:pt x="639" y="29"/>
                    <a:pt x="640" y="30"/>
                  </a:cubicBezTo>
                  <a:cubicBezTo>
                    <a:pt x="637" y="30"/>
                    <a:pt x="633" y="31"/>
                    <a:pt x="630" y="31"/>
                  </a:cubicBezTo>
                  <a:cubicBezTo>
                    <a:pt x="632" y="32"/>
                    <a:pt x="634" y="33"/>
                    <a:pt x="637" y="34"/>
                  </a:cubicBezTo>
                  <a:cubicBezTo>
                    <a:pt x="628" y="35"/>
                    <a:pt x="615" y="29"/>
                    <a:pt x="611" y="40"/>
                  </a:cubicBezTo>
                  <a:cubicBezTo>
                    <a:pt x="604" y="35"/>
                    <a:pt x="596" y="39"/>
                    <a:pt x="590" y="43"/>
                  </a:cubicBezTo>
                  <a:cubicBezTo>
                    <a:pt x="594" y="45"/>
                    <a:pt x="598" y="47"/>
                    <a:pt x="602" y="49"/>
                  </a:cubicBezTo>
                  <a:cubicBezTo>
                    <a:pt x="607" y="47"/>
                    <a:pt x="611" y="46"/>
                    <a:pt x="615" y="44"/>
                  </a:cubicBezTo>
                  <a:close/>
                  <a:moveTo>
                    <a:pt x="521" y="118"/>
                  </a:moveTo>
                  <a:cubicBezTo>
                    <a:pt x="518" y="115"/>
                    <a:pt x="515" y="115"/>
                    <a:pt x="511" y="116"/>
                  </a:cubicBezTo>
                  <a:cubicBezTo>
                    <a:pt x="507" y="117"/>
                    <a:pt x="509" y="120"/>
                    <a:pt x="512" y="120"/>
                  </a:cubicBezTo>
                  <a:cubicBezTo>
                    <a:pt x="515" y="119"/>
                    <a:pt x="518" y="117"/>
                    <a:pt x="521" y="118"/>
                  </a:cubicBezTo>
                  <a:close/>
                  <a:moveTo>
                    <a:pt x="684" y="367"/>
                  </a:moveTo>
                  <a:cubicBezTo>
                    <a:pt x="687" y="365"/>
                    <a:pt x="694" y="358"/>
                    <a:pt x="687" y="356"/>
                  </a:cubicBezTo>
                  <a:cubicBezTo>
                    <a:pt x="684" y="355"/>
                    <a:pt x="681" y="358"/>
                    <a:pt x="681" y="360"/>
                  </a:cubicBezTo>
                  <a:cubicBezTo>
                    <a:pt x="681" y="364"/>
                    <a:pt x="682" y="364"/>
                    <a:pt x="684" y="367"/>
                  </a:cubicBezTo>
                  <a:close/>
                  <a:moveTo>
                    <a:pt x="1228" y="486"/>
                  </a:moveTo>
                  <a:cubicBezTo>
                    <a:pt x="1227" y="486"/>
                    <a:pt x="1227" y="487"/>
                    <a:pt x="1226" y="488"/>
                  </a:cubicBezTo>
                  <a:cubicBezTo>
                    <a:pt x="1233" y="494"/>
                    <a:pt x="1243" y="483"/>
                    <a:pt x="1249" y="481"/>
                  </a:cubicBezTo>
                  <a:cubicBezTo>
                    <a:pt x="1252" y="480"/>
                    <a:pt x="1253" y="482"/>
                    <a:pt x="1254" y="479"/>
                  </a:cubicBezTo>
                  <a:cubicBezTo>
                    <a:pt x="1255" y="477"/>
                    <a:pt x="1256" y="474"/>
                    <a:pt x="1257" y="472"/>
                  </a:cubicBezTo>
                  <a:cubicBezTo>
                    <a:pt x="1258" y="468"/>
                    <a:pt x="1256" y="464"/>
                    <a:pt x="1254" y="461"/>
                  </a:cubicBezTo>
                  <a:cubicBezTo>
                    <a:pt x="1259" y="458"/>
                    <a:pt x="1260" y="458"/>
                    <a:pt x="1261" y="452"/>
                  </a:cubicBezTo>
                  <a:cubicBezTo>
                    <a:pt x="1258" y="453"/>
                    <a:pt x="1257" y="448"/>
                    <a:pt x="1256" y="446"/>
                  </a:cubicBezTo>
                  <a:cubicBezTo>
                    <a:pt x="1254" y="444"/>
                    <a:pt x="1250" y="447"/>
                    <a:pt x="1248" y="447"/>
                  </a:cubicBezTo>
                  <a:cubicBezTo>
                    <a:pt x="1249" y="446"/>
                    <a:pt x="1249" y="446"/>
                    <a:pt x="1249" y="445"/>
                  </a:cubicBezTo>
                  <a:cubicBezTo>
                    <a:pt x="1244" y="442"/>
                    <a:pt x="1239" y="448"/>
                    <a:pt x="1236" y="452"/>
                  </a:cubicBezTo>
                  <a:cubicBezTo>
                    <a:pt x="1238" y="453"/>
                    <a:pt x="1240" y="453"/>
                    <a:pt x="1241" y="454"/>
                  </a:cubicBezTo>
                  <a:cubicBezTo>
                    <a:pt x="1239" y="456"/>
                    <a:pt x="1238" y="458"/>
                    <a:pt x="1235" y="457"/>
                  </a:cubicBezTo>
                  <a:cubicBezTo>
                    <a:pt x="1233" y="456"/>
                    <a:pt x="1231" y="455"/>
                    <a:pt x="1229" y="456"/>
                  </a:cubicBezTo>
                  <a:cubicBezTo>
                    <a:pt x="1226" y="458"/>
                    <a:pt x="1227" y="458"/>
                    <a:pt x="1228" y="462"/>
                  </a:cubicBezTo>
                  <a:cubicBezTo>
                    <a:pt x="1229" y="463"/>
                    <a:pt x="1226" y="465"/>
                    <a:pt x="1225" y="466"/>
                  </a:cubicBezTo>
                  <a:cubicBezTo>
                    <a:pt x="1228" y="467"/>
                    <a:pt x="1230" y="469"/>
                    <a:pt x="1234" y="469"/>
                  </a:cubicBezTo>
                  <a:cubicBezTo>
                    <a:pt x="1232" y="471"/>
                    <a:pt x="1229" y="473"/>
                    <a:pt x="1227" y="477"/>
                  </a:cubicBezTo>
                  <a:cubicBezTo>
                    <a:pt x="1230" y="476"/>
                    <a:pt x="1233" y="474"/>
                    <a:pt x="1236" y="476"/>
                  </a:cubicBezTo>
                  <a:cubicBezTo>
                    <a:pt x="1234" y="476"/>
                    <a:pt x="1230" y="476"/>
                    <a:pt x="1228" y="478"/>
                  </a:cubicBezTo>
                  <a:cubicBezTo>
                    <a:pt x="1227" y="480"/>
                    <a:pt x="1225" y="481"/>
                    <a:pt x="1223" y="481"/>
                  </a:cubicBezTo>
                  <a:cubicBezTo>
                    <a:pt x="1224" y="481"/>
                    <a:pt x="1226" y="482"/>
                    <a:pt x="1227" y="482"/>
                  </a:cubicBezTo>
                  <a:cubicBezTo>
                    <a:pt x="1226" y="483"/>
                    <a:pt x="1224" y="484"/>
                    <a:pt x="1223" y="484"/>
                  </a:cubicBezTo>
                  <a:cubicBezTo>
                    <a:pt x="1225" y="485"/>
                    <a:pt x="1226" y="485"/>
                    <a:pt x="1228" y="486"/>
                  </a:cubicBezTo>
                  <a:close/>
                  <a:moveTo>
                    <a:pt x="652" y="356"/>
                  </a:moveTo>
                  <a:cubicBezTo>
                    <a:pt x="653" y="356"/>
                    <a:pt x="653" y="359"/>
                    <a:pt x="654" y="359"/>
                  </a:cubicBezTo>
                  <a:cubicBezTo>
                    <a:pt x="661" y="359"/>
                    <a:pt x="668" y="356"/>
                    <a:pt x="669" y="348"/>
                  </a:cubicBezTo>
                  <a:cubicBezTo>
                    <a:pt x="667" y="348"/>
                    <a:pt x="666" y="348"/>
                    <a:pt x="664" y="348"/>
                  </a:cubicBezTo>
                  <a:cubicBezTo>
                    <a:pt x="660" y="348"/>
                    <a:pt x="658" y="348"/>
                    <a:pt x="654" y="351"/>
                  </a:cubicBezTo>
                  <a:cubicBezTo>
                    <a:pt x="652" y="353"/>
                    <a:pt x="651" y="353"/>
                    <a:pt x="652" y="356"/>
                  </a:cubicBezTo>
                  <a:close/>
                  <a:moveTo>
                    <a:pt x="578" y="165"/>
                  </a:moveTo>
                  <a:cubicBezTo>
                    <a:pt x="577" y="161"/>
                    <a:pt x="573" y="154"/>
                    <a:pt x="568" y="156"/>
                  </a:cubicBezTo>
                  <a:cubicBezTo>
                    <a:pt x="565" y="157"/>
                    <a:pt x="552" y="159"/>
                    <a:pt x="554" y="166"/>
                  </a:cubicBezTo>
                  <a:cubicBezTo>
                    <a:pt x="555" y="168"/>
                    <a:pt x="566" y="172"/>
                    <a:pt x="568" y="174"/>
                  </a:cubicBezTo>
                  <a:cubicBezTo>
                    <a:pt x="574" y="173"/>
                    <a:pt x="580" y="174"/>
                    <a:pt x="578" y="165"/>
                  </a:cubicBezTo>
                  <a:close/>
                  <a:moveTo>
                    <a:pt x="489" y="98"/>
                  </a:moveTo>
                  <a:cubicBezTo>
                    <a:pt x="493" y="99"/>
                    <a:pt x="494" y="93"/>
                    <a:pt x="498" y="96"/>
                  </a:cubicBezTo>
                  <a:cubicBezTo>
                    <a:pt x="497" y="97"/>
                    <a:pt x="496" y="98"/>
                    <a:pt x="496" y="98"/>
                  </a:cubicBezTo>
                  <a:cubicBezTo>
                    <a:pt x="498" y="99"/>
                    <a:pt x="500" y="99"/>
                    <a:pt x="502" y="100"/>
                  </a:cubicBezTo>
                  <a:cubicBezTo>
                    <a:pt x="502" y="106"/>
                    <a:pt x="493" y="101"/>
                    <a:pt x="489" y="104"/>
                  </a:cubicBezTo>
                  <a:cubicBezTo>
                    <a:pt x="490" y="116"/>
                    <a:pt x="503" y="104"/>
                    <a:pt x="506" y="107"/>
                  </a:cubicBezTo>
                  <a:cubicBezTo>
                    <a:pt x="508" y="110"/>
                    <a:pt x="513" y="109"/>
                    <a:pt x="517" y="110"/>
                  </a:cubicBezTo>
                  <a:cubicBezTo>
                    <a:pt x="521" y="110"/>
                    <a:pt x="521" y="112"/>
                    <a:pt x="523" y="116"/>
                  </a:cubicBezTo>
                  <a:cubicBezTo>
                    <a:pt x="525" y="119"/>
                    <a:pt x="541" y="119"/>
                    <a:pt x="533" y="109"/>
                  </a:cubicBezTo>
                  <a:cubicBezTo>
                    <a:pt x="532" y="108"/>
                    <a:pt x="529" y="106"/>
                    <a:pt x="529" y="104"/>
                  </a:cubicBezTo>
                  <a:cubicBezTo>
                    <a:pt x="530" y="102"/>
                    <a:pt x="530" y="102"/>
                    <a:pt x="528" y="100"/>
                  </a:cubicBezTo>
                  <a:cubicBezTo>
                    <a:pt x="525" y="97"/>
                    <a:pt x="524" y="98"/>
                    <a:pt x="520" y="99"/>
                  </a:cubicBezTo>
                  <a:cubicBezTo>
                    <a:pt x="521" y="90"/>
                    <a:pt x="510" y="95"/>
                    <a:pt x="507" y="96"/>
                  </a:cubicBezTo>
                  <a:cubicBezTo>
                    <a:pt x="505" y="91"/>
                    <a:pt x="503" y="87"/>
                    <a:pt x="497" y="88"/>
                  </a:cubicBezTo>
                  <a:cubicBezTo>
                    <a:pt x="490" y="89"/>
                    <a:pt x="486" y="87"/>
                    <a:pt x="484" y="94"/>
                  </a:cubicBezTo>
                  <a:cubicBezTo>
                    <a:pt x="486" y="94"/>
                    <a:pt x="488" y="94"/>
                    <a:pt x="491" y="94"/>
                  </a:cubicBezTo>
                  <a:cubicBezTo>
                    <a:pt x="490" y="95"/>
                    <a:pt x="489" y="97"/>
                    <a:pt x="489" y="98"/>
                  </a:cubicBezTo>
                  <a:close/>
                  <a:moveTo>
                    <a:pt x="491" y="129"/>
                  </a:moveTo>
                  <a:cubicBezTo>
                    <a:pt x="493" y="132"/>
                    <a:pt x="495" y="128"/>
                    <a:pt x="493" y="126"/>
                  </a:cubicBezTo>
                  <a:cubicBezTo>
                    <a:pt x="491" y="124"/>
                    <a:pt x="490" y="123"/>
                    <a:pt x="488" y="121"/>
                  </a:cubicBezTo>
                  <a:cubicBezTo>
                    <a:pt x="486" y="120"/>
                    <a:pt x="484" y="117"/>
                    <a:pt x="481" y="118"/>
                  </a:cubicBezTo>
                  <a:cubicBezTo>
                    <a:pt x="481" y="121"/>
                    <a:pt x="482" y="123"/>
                    <a:pt x="483" y="125"/>
                  </a:cubicBezTo>
                  <a:cubicBezTo>
                    <a:pt x="485" y="127"/>
                    <a:pt x="489" y="128"/>
                    <a:pt x="491" y="129"/>
                  </a:cubicBezTo>
                  <a:close/>
                  <a:moveTo>
                    <a:pt x="537" y="75"/>
                  </a:moveTo>
                  <a:cubicBezTo>
                    <a:pt x="535" y="71"/>
                    <a:pt x="524" y="72"/>
                    <a:pt x="527" y="78"/>
                  </a:cubicBezTo>
                  <a:cubicBezTo>
                    <a:pt x="533" y="80"/>
                    <a:pt x="541" y="85"/>
                    <a:pt x="537" y="75"/>
                  </a:cubicBezTo>
                  <a:close/>
                  <a:moveTo>
                    <a:pt x="552" y="111"/>
                  </a:moveTo>
                  <a:cubicBezTo>
                    <a:pt x="550" y="112"/>
                    <a:pt x="548" y="112"/>
                    <a:pt x="545" y="113"/>
                  </a:cubicBezTo>
                  <a:cubicBezTo>
                    <a:pt x="547" y="114"/>
                    <a:pt x="551" y="118"/>
                    <a:pt x="551" y="118"/>
                  </a:cubicBezTo>
                  <a:cubicBezTo>
                    <a:pt x="554" y="118"/>
                    <a:pt x="556" y="117"/>
                    <a:pt x="558" y="116"/>
                  </a:cubicBezTo>
                  <a:cubicBezTo>
                    <a:pt x="561" y="115"/>
                    <a:pt x="566" y="115"/>
                    <a:pt x="567" y="113"/>
                  </a:cubicBezTo>
                  <a:cubicBezTo>
                    <a:pt x="568" y="111"/>
                    <a:pt x="565" y="109"/>
                    <a:pt x="568" y="106"/>
                  </a:cubicBezTo>
                  <a:cubicBezTo>
                    <a:pt x="565" y="105"/>
                    <a:pt x="561" y="105"/>
                    <a:pt x="559" y="104"/>
                  </a:cubicBezTo>
                  <a:cubicBezTo>
                    <a:pt x="557" y="104"/>
                    <a:pt x="555" y="101"/>
                    <a:pt x="552" y="100"/>
                  </a:cubicBezTo>
                  <a:cubicBezTo>
                    <a:pt x="549" y="98"/>
                    <a:pt x="536" y="96"/>
                    <a:pt x="543" y="104"/>
                  </a:cubicBezTo>
                  <a:cubicBezTo>
                    <a:pt x="542" y="104"/>
                    <a:pt x="541" y="104"/>
                    <a:pt x="541" y="104"/>
                  </a:cubicBezTo>
                  <a:cubicBezTo>
                    <a:pt x="542" y="111"/>
                    <a:pt x="548" y="108"/>
                    <a:pt x="552" y="111"/>
                  </a:cubicBezTo>
                  <a:close/>
                  <a:moveTo>
                    <a:pt x="434" y="114"/>
                  </a:moveTo>
                  <a:cubicBezTo>
                    <a:pt x="427" y="115"/>
                    <a:pt x="424" y="114"/>
                    <a:pt x="426" y="122"/>
                  </a:cubicBezTo>
                  <a:cubicBezTo>
                    <a:pt x="429" y="122"/>
                    <a:pt x="432" y="127"/>
                    <a:pt x="434" y="126"/>
                  </a:cubicBezTo>
                  <a:cubicBezTo>
                    <a:pt x="439" y="125"/>
                    <a:pt x="443" y="124"/>
                    <a:pt x="447" y="123"/>
                  </a:cubicBezTo>
                  <a:cubicBezTo>
                    <a:pt x="450" y="122"/>
                    <a:pt x="449" y="121"/>
                    <a:pt x="450" y="119"/>
                  </a:cubicBezTo>
                  <a:cubicBezTo>
                    <a:pt x="450" y="117"/>
                    <a:pt x="445" y="118"/>
                    <a:pt x="444" y="116"/>
                  </a:cubicBezTo>
                  <a:cubicBezTo>
                    <a:pt x="447" y="116"/>
                    <a:pt x="451" y="115"/>
                    <a:pt x="453" y="112"/>
                  </a:cubicBezTo>
                  <a:cubicBezTo>
                    <a:pt x="448" y="110"/>
                    <a:pt x="440" y="113"/>
                    <a:pt x="434" y="114"/>
                  </a:cubicBezTo>
                  <a:close/>
                  <a:moveTo>
                    <a:pt x="448" y="144"/>
                  </a:moveTo>
                  <a:cubicBezTo>
                    <a:pt x="450" y="146"/>
                    <a:pt x="453" y="147"/>
                    <a:pt x="456" y="149"/>
                  </a:cubicBezTo>
                  <a:cubicBezTo>
                    <a:pt x="454" y="150"/>
                    <a:pt x="452" y="151"/>
                    <a:pt x="450" y="151"/>
                  </a:cubicBezTo>
                  <a:cubicBezTo>
                    <a:pt x="452" y="152"/>
                    <a:pt x="459" y="154"/>
                    <a:pt x="459" y="156"/>
                  </a:cubicBezTo>
                  <a:cubicBezTo>
                    <a:pt x="459" y="161"/>
                    <a:pt x="454" y="158"/>
                    <a:pt x="450" y="158"/>
                  </a:cubicBezTo>
                  <a:cubicBezTo>
                    <a:pt x="449" y="158"/>
                    <a:pt x="441" y="159"/>
                    <a:pt x="440" y="157"/>
                  </a:cubicBezTo>
                  <a:cubicBezTo>
                    <a:pt x="439" y="152"/>
                    <a:pt x="438" y="152"/>
                    <a:pt x="434" y="153"/>
                  </a:cubicBezTo>
                  <a:cubicBezTo>
                    <a:pt x="434" y="152"/>
                    <a:pt x="435" y="152"/>
                    <a:pt x="436" y="151"/>
                  </a:cubicBezTo>
                  <a:cubicBezTo>
                    <a:pt x="433" y="149"/>
                    <a:pt x="429" y="144"/>
                    <a:pt x="425" y="145"/>
                  </a:cubicBezTo>
                  <a:cubicBezTo>
                    <a:pt x="418" y="146"/>
                    <a:pt x="421" y="143"/>
                    <a:pt x="415" y="141"/>
                  </a:cubicBezTo>
                  <a:cubicBezTo>
                    <a:pt x="414" y="140"/>
                    <a:pt x="405" y="141"/>
                    <a:pt x="405" y="143"/>
                  </a:cubicBezTo>
                  <a:cubicBezTo>
                    <a:pt x="405" y="145"/>
                    <a:pt x="412" y="146"/>
                    <a:pt x="414" y="147"/>
                  </a:cubicBezTo>
                  <a:cubicBezTo>
                    <a:pt x="408" y="146"/>
                    <a:pt x="404" y="146"/>
                    <a:pt x="398" y="148"/>
                  </a:cubicBezTo>
                  <a:cubicBezTo>
                    <a:pt x="398" y="151"/>
                    <a:pt x="398" y="151"/>
                    <a:pt x="398" y="151"/>
                  </a:cubicBezTo>
                  <a:cubicBezTo>
                    <a:pt x="402" y="153"/>
                    <a:pt x="409" y="151"/>
                    <a:pt x="413" y="151"/>
                  </a:cubicBezTo>
                  <a:cubicBezTo>
                    <a:pt x="411" y="152"/>
                    <a:pt x="394" y="151"/>
                    <a:pt x="394" y="156"/>
                  </a:cubicBezTo>
                  <a:cubicBezTo>
                    <a:pt x="395" y="160"/>
                    <a:pt x="409" y="155"/>
                    <a:pt x="411" y="155"/>
                  </a:cubicBezTo>
                  <a:cubicBezTo>
                    <a:pt x="405" y="159"/>
                    <a:pt x="394" y="156"/>
                    <a:pt x="391" y="162"/>
                  </a:cubicBezTo>
                  <a:cubicBezTo>
                    <a:pt x="395" y="164"/>
                    <a:pt x="397" y="165"/>
                    <a:pt x="402" y="163"/>
                  </a:cubicBezTo>
                  <a:cubicBezTo>
                    <a:pt x="402" y="164"/>
                    <a:pt x="402" y="165"/>
                    <a:pt x="402" y="166"/>
                  </a:cubicBezTo>
                  <a:cubicBezTo>
                    <a:pt x="403" y="166"/>
                    <a:pt x="405" y="167"/>
                    <a:pt x="407" y="167"/>
                  </a:cubicBezTo>
                  <a:cubicBezTo>
                    <a:pt x="406" y="163"/>
                    <a:pt x="410" y="164"/>
                    <a:pt x="411" y="168"/>
                  </a:cubicBezTo>
                  <a:cubicBezTo>
                    <a:pt x="416" y="165"/>
                    <a:pt x="417" y="164"/>
                    <a:pt x="419" y="158"/>
                  </a:cubicBezTo>
                  <a:cubicBezTo>
                    <a:pt x="422" y="160"/>
                    <a:pt x="421" y="162"/>
                    <a:pt x="420" y="165"/>
                  </a:cubicBezTo>
                  <a:cubicBezTo>
                    <a:pt x="423" y="165"/>
                    <a:pt x="429" y="167"/>
                    <a:pt x="430" y="163"/>
                  </a:cubicBezTo>
                  <a:cubicBezTo>
                    <a:pt x="432" y="167"/>
                    <a:pt x="438" y="165"/>
                    <a:pt x="441" y="162"/>
                  </a:cubicBezTo>
                  <a:cubicBezTo>
                    <a:pt x="436" y="169"/>
                    <a:pt x="424" y="170"/>
                    <a:pt x="416" y="172"/>
                  </a:cubicBezTo>
                  <a:cubicBezTo>
                    <a:pt x="426" y="179"/>
                    <a:pt x="430" y="177"/>
                    <a:pt x="440" y="173"/>
                  </a:cubicBezTo>
                  <a:cubicBezTo>
                    <a:pt x="446" y="171"/>
                    <a:pt x="452" y="169"/>
                    <a:pt x="457" y="167"/>
                  </a:cubicBezTo>
                  <a:cubicBezTo>
                    <a:pt x="461" y="165"/>
                    <a:pt x="463" y="168"/>
                    <a:pt x="466" y="168"/>
                  </a:cubicBezTo>
                  <a:cubicBezTo>
                    <a:pt x="467" y="168"/>
                    <a:pt x="468" y="165"/>
                    <a:pt x="470" y="165"/>
                  </a:cubicBezTo>
                  <a:cubicBezTo>
                    <a:pt x="473" y="165"/>
                    <a:pt x="476" y="165"/>
                    <a:pt x="479" y="165"/>
                  </a:cubicBezTo>
                  <a:cubicBezTo>
                    <a:pt x="482" y="165"/>
                    <a:pt x="484" y="161"/>
                    <a:pt x="485" y="157"/>
                  </a:cubicBezTo>
                  <a:cubicBezTo>
                    <a:pt x="486" y="152"/>
                    <a:pt x="485" y="148"/>
                    <a:pt x="479" y="149"/>
                  </a:cubicBezTo>
                  <a:cubicBezTo>
                    <a:pt x="471" y="150"/>
                    <a:pt x="478" y="152"/>
                    <a:pt x="475" y="156"/>
                  </a:cubicBezTo>
                  <a:cubicBezTo>
                    <a:pt x="473" y="152"/>
                    <a:pt x="472" y="151"/>
                    <a:pt x="469" y="150"/>
                  </a:cubicBezTo>
                  <a:cubicBezTo>
                    <a:pt x="467" y="149"/>
                    <a:pt x="466" y="145"/>
                    <a:pt x="464" y="144"/>
                  </a:cubicBezTo>
                  <a:cubicBezTo>
                    <a:pt x="461" y="141"/>
                    <a:pt x="463" y="132"/>
                    <a:pt x="456" y="135"/>
                  </a:cubicBezTo>
                  <a:cubicBezTo>
                    <a:pt x="453" y="139"/>
                    <a:pt x="451" y="141"/>
                    <a:pt x="448" y="144"/>
                  </a:cubicBezTo>
                  <a:close/>
                  <a:moveTo>
                    <a:pt x="553" y="74"/>
                  </a:moveTo>
                  <a:cubicBezTo>
                    <a:pt x="554" y="83"/>
                    <a:pt x="564" y="83"/>
                    <a:pt x="570" y="81"/>
                  </a:cubicBezTo>
                  <a:cubicBezTo>
                    <a:pt x="568" y="84"/>
                    <a:pt x="565" y="84"/>
                    <a:pt x="562" y="84"/>
                  </a:cubicBezTo>
                  <a:cubicBezTo>
                    <a:pt x="560" y="84"/>
                    <a:pt x="560" y="88"/>
                    <a:pt x="563" y="87"/>
                  </a:cubicBezTo>
                  <a:cubicBezTo>
                    <a:pt x="565" y="87"/>
                    <a:pt x="565" y="91"/>
                    <a:pt x="568" y="89"/>
                  </a:cubicBezTo>
                  <a:cubicBezTo>
                    <a:pt x="570" y="88"/>
                    <a:pt x="571" y="86"/>
                    <a:pt x="573" y="87"/>
                  </a:cubicBezTo>
                  <a:cubicBezTo>
                    <a:pt x="573" y="88"/>
                    <a:pt x="573" y="89"/>
                    <a:pt x="573" y="89"/>
                  </a:cubicBezTo>
                  <a:cubicBezTo>
                    <a:pt x="576" y="91"/>
                    <a:pt x="577" y="88"/>
                    <a:pt x="579" y="87"/>
                  </a:cubicBezTo>
                  <a:cubicBezTo>
                    <a:pt x="580" y="87"/>
                    <a:pt x="582" y="90"/>
                    <a:pt x="582" y="86"/>
                  </a:cubicBezTo>
                  <a:cubicBezTo>
                    <a:pt x="586" y="88"/>
                    <a:pt x="593" y="85"/>
                    <a:pt x="596" y="88"/>
                  </a:cubicBezTo>
                  <a:cubicBezTo>
                    <a:pt x="593" y="89"/>
                    <a:pt x="589" y="89"/>
                    <a:pt x="585" y="89"/>
                  </a:cubicBezTo>
                  <a:cubicBezTo>
                    <a:pt x="591" y="92"/>
                    <a:pt x="596" y="91"/>
                    <a:pt x="602" y="90"/>
                  </a:cubicBezTo>
                  <a:cubicBezTo>
                    <a:pt x="592" y="92"/>
                    <a:pt x="582" y="91"/>
                    <a:pt x="572" y="95"/>
                  </a:cubicBezTo>
                  <a:cubicBezTo>
                    <a:pt x="575" y="98"/>
                    <a:pt x="578" y="98"/>
                    <a:pt x="582" y="99"/>
                  </a:cubicBezTo>
                  <a:cubicBezTo>
                    <a:pt x="580" y="99"/>
                    <a:pt x="578" y="99"/>
                    <a:pt x="576" y="99"/>
                  </a:cubicBezTo>
                  <a:cubicBezTo>
                    <a:pt x="579" y="104"/>
                    <a:pt x="587" y="102"/>
                    <a:pt x="592" y="103"/>
                  </a:cubicBezTo>
                  <a:cubicBezTo>
                    <a:pt x="589" y="104"/>
                    <a:pt x="586" y="104"/>
                    <a:pt x="582" y="104"/>
                  </a:cubicBezTo>
                  <a:cubicBezTo>
                    <a:pt x="587" y="111"/>
                    <a:pt x="596" y="110"/>
                    <a:pt x="603" y="111"/>
                  </a:cubicBezTo>
                  <a:cubicBezTo>
                    <a:pt x="603" y="109"/>
                    <a:pt x="601" y="107"/>
                    <a:pt x="600" y="107"/>
                  </a:cubicBezTo>
                  <a:cubicBezTo>
                    <a:pt x="604" y="107"/>
                    <a:pt x="606" y="109"/>
                    <a:pt x="609" y="111"/>
                  </a:cubicBezTo>
                  <a:cubicBezTo>
                    <a:pt x="608" y="108"/>
                    <a:pt x="606" y="105"/>
                    <a:pt x="605" y="102"/>
                  </a:cubicBezTo>
                  <a:cubicBezTo>
                    <a:pt x="608" y="105"/>
                    <a:pt x="611" y="108"/>
                    <a:pt x="614" y="111"/>
                  </a:cubicBezTo>
                  <a:cubicBezTo>
                    <a:pt x="616" y="107"/>
                    <a:pt x="617" y="105"/>
                    <a:pt x="615" y="102"/>
                  </a:cubicBezTo>
                  <a:cubicBezTo>
                    <a:pt x="628" y="109"/>
                    <a:pt x="613" y="96"/>
                    <a:pt x="623" y="93"/>
                  </a:cubicBezTo>
                  <a:cubicBezTo>
                    <a:pt x="622" y="96"/>
                    <a:pt x="623" y="99"/>
                    <a:pt x="624" y="101"/>
                  </a:cubicBezTo>
                  <a:cubicBezTo>
                    <a:pt x="627" y="99"/>
                    <a:pt x="630" y="98"/>
                    <a:pt x="629" y="94"/>
                  </a:cubicBezTo>
                  <a:cubicBezTo>
                    <a:pt x="631" y="96"/>
                    <a:pt x="641" y="91"/>
                    <a:pt x="645" y="90"/>
                  </a:cubicBezTo>
                  <a:cubicBezTo>
                    <a:pt x="643" y="87"/>
                    <a:pt x="641" y="85"/>
                    <a:pt x="638" y="83"/>
                  </a:cubicBezTo>
                  <a:cubicBezTo>
                    <a:pt x="638" y="84"/>
                    <a:pt x="637" y="85"/>
                    <a:pt x="636" y="86"/>
                  </a:cubicBezTo>
                  <a:cubicBezTo>
                    <a:pt x="636" y="79"/>
                    <a:pt x="628" y="83"/>
                    <a:pt x="625" y="85"/>
                  </a:cubicBezTo>
                  <a:cubicBezTo>
                    <a:pt x="629" y="78"/>
                    <a:pt x="631" y="75"/>
                    <a:pt x="622" y="74"/>
                  </a:cubicBezTo>
                  <a:cubicBezTo>
                    <a:pt x="627" y="69"/>
                    <a:pt x="620" y="64"/>
                    <a:pt x="615" y="68"/>
                  </a:cubicBezTo>
                  <a:cubicBezTo>
                    <a:pt x="616" y="69"/>
                    <a:pt x="617" y="71"/>
                    <a:pt x="618" y="73"/>
                  </a:cubicBezTo>
                  <a:cubicBezTo>
                    <a:pt x="616" y="73"/>
                    <a:pt x="613" y="72"/>
                    <a:pt x="611" y="70"/>
                  </a:cubicBezTo>
                  <a:cubicBezTo>
                    <a:pt x="611" y="68"/>
                    <a:pt x="613" y="64"/>
                    <a:pt x="609" y="65"/>
                  </a:cubicBezTo>
                  <a:cubicBezTo>
                    <a:pt x="605" y="66"/>
                    <a:pt x="601" y="64"/>
                    <a:pt x="598" y="61"/>
                  </a:cubicBezTo>
                  <a:cubicBezTo>
                    <a:pt x="593" y="55"/>
                    <a:pt x="591" y="51"/>
                    <a:pt x="584" y="49"/>
                  </a:cubicBezTo>
                  <a:cubicBezTo>
                    <a:pt x="580" y="48"/>
                    <a:pt x="574" y="46"/>
                    <a:pt x="571" y="50"/>
                  </a:cubicBezTo>
                  <a:cubicBezTo>
                    <a:pt x="574" y="52"/>
                    <a:pt x="578" y="50"/>
                    <a:pt x="582" y="52"/>
                  </a:cubicBezTo>
                  <a:cubicBezTo>
                    <a:pt x="578" y="58"/>
                    <a:pt x="566" y="50"/>
                    <a:pt x="563" y="59"/>
                  </a:cubicBezTo>
                  <a:cubicBezTo>
                    <a:pt x="566" y="60"/>
                    <a:pt x="570" y="59"/>
                    <a:pt x="572" y="61"/>
                  </a:cubicBezTo>
                  <a:cubicBezTo>
                    <a:pt x="570" y="62"/>
                    <a:pt x="556" y="63"/>
                    <a:pt x="560" y="67"/>
                  </a:cubicBezTo>
                  <a:cubicBezTo>
                    <a:pt x="558" y="68"/>
                    <a:pt x="556" y="68"/>
                    <a:pt x="554" y="69"/>
                  </a:cubicBezTo>
                  <a:cubicBezTo>
                    <a:pt x="558" y="71"/>
                    <a:pt x="560" y="70"/>
                    <a:pt x="563" y="71"/>
                  </a:cubicBezTo>
                  <a:cubicBezTo>
                    <a:pt x="563" y="71"/>
                    <a:pt x="562" y="72"/>
                    <a:pt x="562" y="72"/>
                  </a:cubicBezTo>
                  <a:cubicBezTo>
                    <a:pt x="565" y="74"/>
                    <a:pt x="569" y="70"/>
                    <a:pt x="572" y="72"/>
                  </a:cubicBezTo>
                  <a:cubicBezTo>
                    <a:pt x="570" y="72"/>
                    <a:pt x="569" y="73"/>
                    <a:pt x="568" y="74"/>
                  </a:cubicBezTo>
                  <a:cubicBezTo>
                    <a:pt x="569" y="74"/>
                    <a:pt x="570" y="75"/>
                    <a:pt x="571" y="76"/>
                  </a:cubicBezTo>
                  <a:cubicBezTo>
                    <a:pt x="569" y="76"/>
                    <a:pt x="568" y="75"/>
                    <a:pt x="567" y="75"/>
                  </a:cubicBezTo>
                  <a:cubicBezTo>
                    <a:pt x="562" y="75"/>
                    <a:pt x="558" y="74"/>
                    <a:pt x="553" y="74"/>
                  </a:cubicBezTo>
                  <a:close/>
                  <a:moveTo>
                    <a:pt x="493" y="147"/>
                  </a:moveTo>
                  <a:cubicBezTo>
                    <a:pt x="496" y="150"/>
                    <a:pt x="509" y="151"/>
                    <a:pt x="507" y="144"/>
                  </a:cubicBezTo>
                  <a:cubicBezTo>
                    <a:pt x="504" y="144"/>
                    <a:pt x="496" y="144"/>
                    <a:pt x="493" y="147"/>
                  </a:cubicBezTo>
                  <a:close/>
                  <a:moveTo>
                    <a:pt x="391" y="147"/>
                  </a:moveTo>
                  <a:cubicBezTo>
                    <a:pt x="389" y="148"/>
                    <a:pt x="377" y="153"/>
                    <a:pt x="378" y="156"/>
                  </a:cubicBezTo>
                  <a:cubicBezTo>
                    <a:pt x="379" y="159"/>
                    <a:pt x="385" y="158"/>
                    <a:pt x="386" y="156"/>
                  </a:cubicBezTo>
                  <a:cubicBezTo>
                    <a:pt x="388" y="154"/>
                    <a:pt x="392" y="151"/>
                    <a:pt x="391" y="147"/>
                  </a:cubicBezTo>
                  <a:close/>
                  <a:moveTo>
                    <a:pt x="1255" y="424"/>
                  </a:moveTo>
                  <a:cubicBezTo>
                    <a:pt x="1254" y="424"/>
                    <a:pt x="1254" y="424"/>
                    <a:pt x="1254" y="424"/>
                  </a:cubicBezTo>
                  <a:cubicBezTo>
                    <a:pt x="1255" y="425"/>
                    <a:pt x="1255" y="425"/>
                    <a:pt x="1255" y="425"/>
                  </a:cubicBezTo>
                  <a:cubicBezTo>
                    <a:pt x="1255" y="425"/>
                    <a:pt x="1255" y="424"/>
                    <a:pt x="1255" y="424"/>
                  </a:cubicBezTo>
                  <a:close/>
                  <a:moveTo>
                    <a:pt x="474" y="193"/>
                  </a:moveTo>
                  <a:cubicBezTo>
                    <a:pt x="478" y="194"/>
                    <a:pt x="478" y="195"/>
                    <a:pt x="481" y="197"/>
                  </a:cubicBezTo>
                  <a:cubicBezTo>
                    <a:pt x="484" y="200"/>
                    <a:pt x="485" y="202"/>
                    <a:pt x="488" y="201"/>
                  </a:cubicBezTo>
                  <a:cubicBezTo>
                    <a:pt x="491" y="200"/>
                    <a:pt x="493" y="196"/>
                    <a:pt x="493" y="193"/>
                  </a:cubicBezTo>
                  <a:cubicBezTo>
                    <a:pt x="493" y="190"/>
                    <a:pt x="490" y="189"/>
                    <a:pt x="487" y="187"/>
                  </a:cubicBezTo>
                  <a:cubicBezTo>
                    <a:pt x="482" y="188"/>
                    <a:pt x="476" y="186"/>
                    <a:pt x="474" y="193"/>
                  </a:cubicBezTo>
                  <a:close/>
                  <a:moveTo>
                    <a:pt x="500" y="164"/>
                  </a:moveTo>
                  <a:cubicBezTo>
                    <a:pt x="498" y="159"/>
                    <a:pt x="496" y="159"/>
                    <a:pt x="491" y="161"/>
                  </a:cubicBezTo>
                  <a:cubicBezTo>
                    <a:pt x="486" y="168"/>
                    <a:pt x="498" y="165"/>
                    <a:pt x="500" y="164"/>
                  </a:cubicBezTo>
                  <a:close/>
                  <a:moveTo>
                    <a:pt x="492" y="139"/>
                  </a:moveTo>
                  <a:cubicBezTo>
                    <a:pt x="493" y="141"/>
                    <a:pt x="493" y="141"/>
                    <a:pt x="494" y="144"/>
                  </a:cubicBezTo>
                  <a:cubicBezTo>
                    <a:pt x="497" y="144"/>
                    <a:pt x="502" y="145"/>
                    <a:pt x="505" y="142"/>
                  </a:cubicBezTo>
                  <a:cubicBezTo>
                    <a:pt x="503" y="141"/>
                    <a:pt x="501" y="140"/>
                    <a:pt x="500" y="139"/>
                  </a:cubicBezTo>
                  <a:cubicBezTo>
                    <a:pt x="497" y="137"/>
                    <a:pt x="494" y="138"/>
                    <a:pt x="492" y="139"/>
                  </a:cubicBezTo>
                  <a:close/>
                  <a:moveTo>
                    <a:pt x="577" y="124"/>
                  </a:moveTo>
                  <a:cubicBezTo>
                    <a:pt x="579" y="122"/>
                    <a:pt x="580" y="120"/>
                    <a:pt x="581" y="119"/>
                  </a:cubicBezTo>
                  <a:cubicBezTo>
                    <a:pt x="573" y="116"/>
                    <a:pt x="564" y="116"/>
                    <a:pt x="557" y="120"/>
                  </a:cubicBezTo>
                  <a:cubicBezTo>
                    <a:pt x="558" y="126"/>
                    <a:pt x="573" y="124"/>
                    <a:pt x="577" y="124"/>
                  </a:cubicBezTo>
                  <a:close/>
                  <a:moveTo>
                    <a:pt x="682" y="201"/>
                  </a:moveTo>
                  <a:cubicBezTo>
                    <a:pt x="683" y="203"/>
                    <a:pt x="685" y="204"/>
                    <a:pt x="687" y="204"/>
                  </a:cubicBezTo>
                  <a:cubicBezTo>
                    <a:pt x="690" y="206"/>
                    <a:pt x="698" y="202"/>
                    <a:pt x="701" y="202"/>
                  </a:cubicBezTo>
                  <a:cubicBezTo>
                    <a:pt x="705" y="201"/>
                    <a:pt x="710" y="202"/>
                    <a:pt x="713" y="202"/>
                  </a:cubicBezTo>
                  <a:cubicBezTo>
                    <a:pt x="708" y="195"/>
                    <a:pt x="705" y="193"/>
                    <a:pt x="697" y="189"/>
                  </a:cubicBezTo>
                  <a:cubicBezTo>
                    <a:pt x="695" y="188"/>
                    <a:pt x="692" y="190"/>
                    <a:pt x="689" y="189"/>
                  </a:cubicBezTo>
                  <a:cubicBezTo>
                    <a:pt x="686" y="188"/>
                    <a:pt x="683" y="187"/>
                    <a:pt x="680" y="186"/>
                  </a:cubicBezTo>
                  <a:cubicBezTo>
                    <a:pt x="675" y="187"/>
                    <a:pt x="674" y="193"/>
                    <a:pt x="679" y="196"/>
                  </a:cubicBezTo>
                  <a:cubicBezTo>
                    <a:pt x="683" y="197"/>
                    <a:pt x="680" y="198"/>
                    <a:pt x="682" y="201"/>
                  </a:cubicBezTo>
                  <a:close/>
                  <a:moveTo>
                    <a:pt x="597" y="122"/>
                  </a:moveTo>
                  <a:cubicBezTo>
                    <a:pt x="594" y="124"/>
                    <a:pt x="600" y="127"/>
                    <a:pt x="601" y="127"/>
                  </a:cubicBezTo>
                  <a:cubicBezTo>
                    <a:pt x="604" y="129"/>
                    <a:pt x="606" y="127"/>
                    <a:pt x="609" y="126"/>
                  </a:cubicBezTo>
                  <a:cubicBezTo>
                    <a:pt x="608" y="120"/>
                    <a:pt x="600" y="119"/>
                    <a:pt x="597" y="122"/>
                  </a:cubicBezTo>
                  <a:close/>
                  <a:moveTo>
                    <a:pt x="602" y="135"/>
                  </a:moveTo>
                  <a:cubicBezTo>
                    <a:pt x="599" y="137"/>
                    <a:pt x="606" y="142"/>
                    <a:pt x="608" y="141"/>
                  </a:cubicBezTo>
                  <a:cubicBezTo>
                    <a:pt x="607" y="140"/>
                    <a:pt x="607" y="138"/>
                    <a:pt x="607" y="138"/>
                  </a:cubicBezTo>
                  <a:cubicBezTo>
                    <a:pt x="610" y="135"/>
                    <a:pt x="604" y="134"/>
                    <a:pt x="602" y="135"/>
                  </a:cubicBezTo>
                  <a:close/>
                  <a:moveTo>
                    <a:pt x="2449" y="172"/>
                  </a:moveTo>
                  <a:cubicBezTo>
                    <a:pt x="2458" y="173"/>
                    <a:pt x="2464" y="172"/>
                    <a:pt x="2473" y="169"/>
                  </a:cubicBezTo>
                  <a:cubicBezTo>
                    <a:pt x="2474" y="169"/>
                    <a:pt x="2474" y="164"/>
                    <a:pt x="2474" y="164"/>
                  </a:cubicBezTo>
                  <a:cubicBezTo>
                    <a:pt x="2473" y="163"/>
                    <a:pt x="2469" y="162"/>
                    <a:pt x="2468" y="162"/>
                  </a:cubicBezTo>
                  <a:cubicBezTo>
                    <a:pt x="2463" y="161"/>
                    <a:pt x="2461" y="161"/>
                    <a:pt x="2457" y="163"/>
                  </a:cubicBezTo>
                  <a:cubicBezTo>
                    <a:pt x="2457" y="162"/>
                    <a:pt x="2456" y="160"/>
                    <a:pt x="2457" y="159"/>
                  </a:cubicBezTo>
                  <a:cubicBezTo>
                    <a:pt x="2453" y="159"/>
                    <a:pt x="2449" y="158"/>
                    <a:pt x="2445" y="161"/>
                  </a:cubicBezTo>
                  <a:cubicBezTo>
                    <a:pt x="2445" y="153"/>
                    <a:pt x="2435" y="158"/>
                    <a:pt x="2436" y="163"/>
                  </a:cubicBezTo>
                  <a:cubicBezTo>
                    <a:pt x="2437" y="166"/>
                    <a:pt x="2447" y="171"/>
                    <a:pt x="2449" y="172"/>
                  </a:cubicBezTo>
                  <a:close/>
                  <a:moveTo>
                    <a:pt x="1709" y="227"/>
                  </a:moveTo>
                  <a:cubicBezTo>
                    <a:pt x="1713" y="233"/>
                    <a:pt x="1719" y="236"/>
                    <a:pt x="1726" y="237"/>
                  </a:cubicBezTo>
                  <a:cubicBezTo>
                    <a:pt x="1732" y="237"/>
                    <a:pt x="1744" y="241"/>
                    <a:pt x="1750" y="236"/>
                  </a:cubicBezTo>
                  <a:cubicBezTo>
                    <a:pt x="1741" y="231"/>
                    <a:pt x="1735" y="226"/>
                    <a:pt x="1734" y="214"/>
                  </a:cubicBezTo>
                  <a:cubicBezTo>
                    <a:pt x="1734" y="205"/>
                    <a:pt x="1743" y="197"/>
                    <a:pt x="1748" y="191"/>
                  </a:cubicBezTo>
                  <a:cubicBezTo>
                    <a:pt x="1751" y="187"/>
                    <a:pt x="1754" y="183"/>
                    <a:pt x="1757" y="179"/>
                  </a:cubicBezTo>
                  <a:cubicBezTo>
                    <a:pt x="1759" y="176"/>
                    <a:pt x="1766" y="174"/>
                    <a:pt x="1769" y="172"/>
                  </a:cubicBezTo>
                  <a:cubicBezTo>
                    <a:pt x="1776" y="167"/>
                    <a:pt x="1781" y="162"/>
                    <a:pt x="1788" y="159"/>
                  </a:cubicBezTo>
                  <a:cubicBezTo>
                    <a:pt x="1797" y="157"/>
                    <a:pt x="1807" y="154"/>
                    <a:pt x="1816" y="151"/>
                  </a:cubicBezTo>
                  <a:cubicBezTo>
                    <a:pt x="1820" y="149"/>
                    <a:pt x="1839" y="146"/>
                    <a:pt x="1839" y="138"/>
                  </a:cubicBezTo>
                  <a:cubicBezTo>
                    <a:pt x="1840" y="128"/>
                    <a:pt x="1821" y="132"/>
                    <a:pt x="1818" y="135"/>
                  </a:cubicBezTo>
                  <a:cubicBezTo>
                    <a:pt x="1811" y="141"/>
                    <a:pt x="1802" y="142"/>
                    <a:pt x="1793" y="145"/>
                  </a:cubicBezTo>
                  <a:cubicBezTo>
                    <a:pt x="1785" y="145"/>
                    <a:pt x="1779" y="146"/>
                    <a:pt x="1771" y="149"/>
                  </a:cubicBezTo>
                  <a:cubicBezTo>
                    <a:pt x="1765" y="151"/>
                    <a:pt x="1755" y="153"/>
                    <a:pt x="1750" y="157"/>
                  </a:cubicBezTo>
                  <a:cubicBezTo>
                    <a:pt x="1745" y="162"/>
                    <a:pt x="1739" y="167"/>
                    <a:pt x="1734" y="173"/>
                  </a:cubicBezTo>
                  <a:cubicBezTo>
                    <a:pt x="1730" y="177"/>
                    <a:pt x="1727" y="181"/>
                    <a:pt x="1723" y="185"/>
                  </a:cubicBezTo>
                  <a:cubicBezTo>
                    <a:pt x="1720" y="188"/>
                    <a:pt x="1722" y="190"/>
                    <a:pt x="1723" y="194"/>
                  </a:cubicBezTo>
                  <a:cubicBezTo>
                    <a:pt x="1723" y="196"/>
                    <a:pt x="1716" y="200"/>
                    <a:pt x="1714" y="201"/>
                  </a:cubicBezTo>
                  <a:cubicBezTo>
                    <a:pt x="1709" y="205"/>
                    <a:pt x="1714" y="205"/>
                    <a:pt x="1711" y="210"/>
                  </a:cubicBezTo>
                  <a:cubicBezTo>
                    <a:pt x="1710" y="213"/>
                    <a:pt x="1704" y="212"/>
                    <a:pt x="1704" y="216"/>
                  </a:cubicBezTo>
                  <a:cubicBezTo>
                    <a:pt x="1704" y="223"/>
                    <a:pt x="1704" y="223"/>
                    <a:pt x="1709" y="227"/>
                  </a:cubicBezTo>
                  <a:close/>
                  <a:moveTo>
                    <a:pt x="1725" y="69"/>
                  </a:moveTo>
                  <a:cubicBezTo>
                    <a:pt x="1717" y="66"/>
                    <a:pt x="1716" y="66"/>
                    <a:pt x="1709" y="72"/>
                  </a:cubicBezTo>
                  <a:cubicBezTo>
                    <a:pt x="1712" y="73"/>
                    <a:pt x="1716" y="73"/>
                    <a:pt x="1719" y="74"/>
                  </a:cubicBezTo>
                  <a:cubicBezTo>
                    <a:pt x="1721" y="72"/>
                    <a:pt x="1723" y="71"/>
                    <a:pt x="1725" y="69"/>
                  </a:cubicBezTo>
                  <a:close/>
                  <a:moveTo>
                    <a:pt x="1758" y="49"/>
                  </a:moveTo>
                  <a:cubicBezTo>
                    <a:pt x="1756" y="47"/>
                    <a:pt x="1754" y="45"/>
                    <a:pt x="1752" y="43"/>
                  </a:cubicBezTo>
                  <a:cubicBezTo>
                    <a:pt x="1756" y="42"/>
                    <a:pt x="1760" y="41"/>
                    <a:pt x="1764" y="40"/>
                  </a:cubicBezTo>
                  <a:cubicBezTo>
                    <a:pt x="1757" y="39"/>
                    <a:pt x="1754" y="38"/>
                    <a:pt x="1749" y="42"/>
                  </a:cubicBezTo>
                  <a:cubicBezTo>
                    <a:pt x="1744" y="45"/>
                    <a:pt x="1740" y="48"/>
                    <a:pt x="1735" y="51"/>
                  </a:cubicBezTo>
                  <a:cubicBezTo>
                    <a:pt x="1739" y="52"/>
                    <a:pt x="1743" y="52"/>
                    <a:pt x="1748" y="53"/>
                  </a:cubicBezTo>
                  <a:cubicBezTo>
                    <a:pt x="1751" y="51"/>
                    <a:pt x="1754" y="50"/>
                    <a:pt x="1758" y="49"/>
                  </a:cubicBezTo>
                  <a:close/>
                  <a:moveTo>
                    <a:pt x="1758" y="243"/>
                  </a:moveTo>
                  <a:cubicBezTo>
                    <a:pt x="1759" y="246"/>
                    <a:pt x="1769" y="255"/>
                    <a:pt x="1772" y="252"/>
                  </a:cubicBezTo>
                  <a:cubicBezTo>
                    <a:pt x="1776" y="248"/>
                    <a:pt x="1764" y="242"/>
                    <a:pt x="1762" y="241"/>
                  </a:cubicBezTo>
                  <a:cubicBezTo>
                    <a:pt x="1760" y="242"/>
                    <a:pt x="1759" y="242"/>
                    <a:pt x="1758" y="243"/>
                  </a:cubicBezTo>
                  <a:close/>
                  <a:moveTo>
                    <a:pt x="1769" y="75"/>
                  </a:moveTo>
                  <a:cubicBezTo>
                    <a:pt x="1767" y="72"/>
                    <a:pt x="1763" y="74"/>
                    <a:pt x="1761" y="75"/>
                  </a:cubicBezTo>
                  <a:cubicBezTo>
                    <a:pt x="1762" y="76"/>
                    <a:pt x="1763" y="77"/>
                    <a:pt x="1764" y="78"/>
                  </a:cubicBezTo>
                  <a:cubicBezTo>
                    <a:pt x="1766" y="77"/>
                    <a:pt x="1767" y="76"/>
                    <a:pt x="1769" y="75"/>
                  </a:cubicBezTo>
                  <a:close/>
                  <a:moveTo>
                    <a:pt x="1754" y="58"/>
                  </a:moveTo>
                  <a:cubicBezTo>
                    <a:pt x="1748" y="56"/>
                    <a:pt x="1743" y="54"/>
                    <a:pt x="1738" y="55"/>
                  </a:cubicBezTo>
                  <a:cubicBezTo>
                    <a:pt x="1730" y="55"/>
                    <a:pt x="1728" y="54"/>
                    <a:pt x="1722" y="60"/>
                  </a:cubicBezTo>
                  <a:cubicBezTo>
                    <a:pt x="1727" y="61"/>
                    <a:pt x="1732" y="63"/>
                    <a:pt x="1738" y="64"/>
                  </a:cubicBezTo>
                  <a:cubicBezTo>
                    <a:pt x="1744" y="63"/>
                    <a:pt x="1748" y="62"/>
                    <a:pt x="1754" y="58"/>
                  </a:cubicBezTo>
                  <a:close/>
                  <a:moveTo>
                    <a:pt x="1677" y="63"/>
                  </a:moveTo>
                  <a:cubicBezTo>
                    <a:pt x="1674" y="65"/>
                    <a:pt x="1670" y="68"/>
                    <a:pt x="1666" y="70"/>
                  </a:cubicBezTo>
                  <a:cubicBezTo>
                    <a:pt x="1673" y="72"/>
                    <a:pt x="1677" y="73"/>
                    <a:pt x="1684" y="73"/>
                  </a:cubicBezTo>
                  <a:cubicBezTo>
                    <a:pt x="1684" y="71"/>
                    <a:pt x="1683" y="69"/>
                    <a:pt x="1683" y="67"/>
                  </a:cubicBezTo>
                  <a:cubicBezTo>
                    <a:pt x="1690" y="65"/>
                    <a:pt x="1697" y="63"/>
                    <a:pt x="1705" y="62"/>
                  </a:cubicBezTo>
                  <a:cubicBezTo>
                    <a:pt x="1701" y="59"/>
                    <a:pt x="1698" y="57"/>
                    <a:pt x="1693" y="58"/>
                  </a:cubicBezTo>
                  <a:cubicBezTo>
                    <a:pt x="1689" y="59"/>
                    <a:pt x="1684" y="61"/>
                    <a:pt x="1679" y="60"/>
                  </a:cubicBezTo>
                  <a:cubicBezTo>
                    <a:pt x="1670" y="58"/>
                    <a:pt x="1663" y="61"/>
                    <a:pt x="1653" y="64"/>
                  </a:cubicBezTo>
                  <a:cubicBezTo>
                    <a:pt x="1657" y="65"/>
                    <a:pt x="1660" y="65"/>
                    <a:pt x="1663" y="66"/>
                  </a:cubicBezTo>
                  <a:cubicBezTo>
                    <a:pt x="1668" y="65"/>
                    <a:pt x="1673" y="64"/>
                    <a:pt x="1677" y="63"/>
                  </a:cubicBezTo>
                  <a:close/>
                  <a:moveTo>
                    <a:pt x="1681" y="266"/>
                  </a:moveTo>
                  <a:cubicBezTo>
                    <a:pt x="1684" y="268"/>
                    <a:pt x="1691" y="262"/>
                    <a:pt x="1693" y="260"/>
                  </a:cubicBezTo>
                  <a:cubicBezTo>
                    <a:pt x="1690" y="257"/>
                    <a:pt x="1688" y="256"/>
                    <a:pt x="1684" y="255"/>
                  </a:cubicBezTo>
                  <a:cubicBezTo>
                    <a:pt x="1678" y="258"/>
                    <a:pt x="1676" y="261"/>
                    <a:pt x="1681" y="266"/>
                  </a:cubicBezTo>
                  <a:close/>
                  <a:moveTo>
                    <a:pt x="1471" y="245"/>
                  </a:moveTo>
                  <a:cubicBezTo>
                    <a:pt x="1479" y="244"/>
                    <a:pt x="1483" y="242"/>
                    <a:pt x="1489" y="236"/>
                  </a:cubicBezTo>
                  <a:cubicBezTo>
                    <a:pt x="1485" y="236"/>
                    <a:pt x="1485" y="239"/>
                    <a:pt x="1482" y="241"/>
                  </a:cubicBezTo>
                  <a:cubicBezTo>
                    <a:pt x="1480" y="242"/>
                    <a:pt x="1476" y="241"/>
                    <a:pt x="1473" y="241"/>
                  </a:cubicBezTo>
                  <a:cubicBezTo>
                    <a:pt x="1475" y="244"/>
                    <a:pt x="1473" y="245"/>
                    <a:pt x="1471" y="245"/>
                  </a:cubicBezTo>
                  <a:close/>
                  <a:moveTo>
                    <a:pt x="435" y="107"/>
                  </a:moveTo>
                  <a:cubicBezTo>
                    <a:pt x="439" y="109"/>
                    <a:pt x="438" y="106"/>
                    <a:pt x="441" y="106"/>
                  </a:cubicBezTo>
                  <a:cubicBezTo>
                    <a:pt x="444" y="106"/>
                    <a:pt x="458" y="111"/>
                    <a:pt x="456" y="104"/>
                  </a:cubicBezTo>
                  <a:cubicBezTo>
                    <a:pt x="455" y="99"/>
                    <a:pt x="444" y="100"/>
                    <a:pt x="441" y="101"/>
                  </a:cubicBezTo>
                  <a:cubicBezTo>
                    <a:pt x="436" y="102"/>
                    <a:pt x="428" y="103"/>
                    <a:pt x="425" y="107"/>
                  </a:cubicBezTo>
                  <a:cubicBezTo>
                    <a:pt x="425" y="108"/>
                    <a:pt x="426" y="108"/>
                    <a:pt x="427" y="109"/>
                  </a:cubicBezTo>
                  <a:cubicBezTo>
                    <a:pt x="429" y="108"/>
                    <a:pt x="433" y="106"/>
                    <a:pt x="435" y="107"/>
                  </a:cubicBezTo>
                  <a:close/>
                  <a:moveTo>
                    <a:pt x="1758" y="66"/>
                  </a:moveTo>
                  <a:cubicBezTo>
                    <a:pt x="1756" y="66"/>
                    <a:pt x="1736" y="67"/>
                    <a:pt x="1738" y="72"/>
                  </a:cubicBezTo>
                  <a:cubicBezTo>
                    <a:pt x="1739" y="78"/>
                    <a:pt x="1753" y="74"/>
                    <a:pt x="1758" y="73"/>
                  </a:cubicBezTo>
                  <a:cubicBezTo>
                    <a:pt x="1757" y="72"/>
                    <a:pt x="1757" y="71"/>
                    <a:pt x="1756" y="70"/>
                  </a:cubicBezTo>
                  <a:cubicBezTo>
                    <a:pt x="1758" y="70"/>
                    <a:pt x="1761" y="69"/>
                    <a:pt x="1763" y="69"/>
                  </a:cubicBezTo>
                  <a:cubicBezTo>
                    <a:pt x="1761" y="68"/>
                    <a:pt x="1759" y="67"/>
                    <a:pt x="1758" y="66"/>
                  </a:cubicBezTo>
                  <a:close/>
                  <a:moveTo>
                    <a:pt x="2372" y="168"/>
                  </a:moveTo>
                  <a:cubicBezTo>
                    <a:pt x="2374" y="170"/>
                    <a:pt x="2377" y="173"/>
                    <a:pt x="2380" y="173"/>
                  </a:cubicBezTo>
                  <a:cubicBezTo>
                    <a:pt x="2386" y="172"/>
                    <a:pt x="2386" y="172"/>
                    <a:pt x="2388" y="167"/>
                  </a:cubicBezTo>
                  <a:cubicBezTo>
                    <a:pt x="2392" y="173"/>
                    <a:pt x="2398" y="168"/>
                    <a:pt x="2404" y="165"/>
                  </a:cubicBezTo>
                  <a:cubicBezTo>
                    <a:pt x="2406" y="165"/>
                    <a:pt x="2408" y="171"/>
                    <a:pt x="2410" y="170"/>
                  </a:cubicBezTo>
                  <a:cubicBezTo>
                    <a:pt x="2413" y="170"/>
                    <a:pt x="2415" y="169"/>
                    <a:pt x="2418" y="168"/>
                  </a:cubicBezTo>
                  <a:cubicBezTo>
                    <a:pt x="2417" y="167"/>
                    <a:pt x="2416" y="165"/>
                    <a:pt x="2415" y="163"/>
                  </a:cubicBezTo>
                  <a:cubicBezTo>
                    <a:pt x="2419" y="165"/>
                    <a:pt x="2420" y="166"/>
                    <a:pt x="2424" y="164"/>
                  </a:cubicBezTo>
                  <a:cubicBezTo>
                    <a:pt x="2427" y="162"/>
                    <a:pt x="2429" y="161"/>
                    <a:pt x="2431" y="158"/>
                  </a:cubicBezTo>
                  <a:cubicBezTo>
                    <a:pt x="2423" y="155"/>
                    <a:pt x="2415" y="152"/>
                    <a:pt x="2407" y="149"/>
                  </a:cubicBezTo>
                  <a:cubicBezTo>
                    <a:pt x="2405" y="148"/>
                    <a:pt x="2402" y="146"/>
                    <a:pt x="2399" y="147"/>
                  </a:cubicBezTo>
                  <a:cubicBezTo>
                    <a:pt x="2395" y="149"/>
                    <a:pt x="2397" y="151"/>
                    <a:pt x="2398" y="156"/>
                  </a:cubicBezTo>
                  <a:cubicBezTo>
                    <a:pt x="2392" y="153"/>
                    <a:pt x="2381" y="143"/>
                    <a:pt x="2376" y="147"/>
                  </a:cubicBezTo>
                  <a:cubicBezTo>
                    <a:pt x="2371" y="151"/>
                    <a:pt x="2368" y="152"/>
                    <a:pt x="2366" y="159"/>
                  </a:cubicBezTo>
                  <a:cubicBezTo>
                    <a:pt x="2365" y="163"/>
                    <a:pt x="2370" y="166"/>
                    <a:pt x="2372" y="168"/>
                  </a:cubicBezTo>
                  <a:close/>
                  <a:moveTo>
                    <a:pt x="1255" y="442"/>
                  </a:moveTo>
                  <a:cubicBezTo>
                    <a:pt x="1257" y="441"/>
                    <a:pt x="1257" y="439"/>
                    <a:pt x="1256" y="437"/>
                  </a:cubicBezTo>
                  <a:cubicBezTo>
                    <a:pt x="1255" y="438"/>
                    <a:pt x="1254" y="438"/>
                    <a:pt x="1253" y="439"/>
                  </a:cubicBezTo>
                  <a:cubicBezTo>
                    <a:pt x="1256" y="440"/>
                    <a:pt x="1254" y="440"/>
                    <a:pt x="1255" y="442"/>
                  </a:cubicBezTo>
                  <a:close/>
                  <a:moveTo>
                    <a:pt x="2402" y="194"/>
                  </a:moveTo>
                  <a:cubicBezTo>
                    <a:pt x="2408" y="198"/>
                    <a:pt x="2411" y="197"/>
                    <a:pt x="2418" y="197"/>
                  </a:cubicBezTo>
                  <a:cubicBezTo>
                    <a:pt x="2416" y="191"/>
                    <a:pt x="2416" y="191"/>
                    <a:pt x="2411" y="188"/>
                  </a:cubicBezTo>
                  <a:cubicBezTo>
                    <a:pt x="2410" y="187"/>
                    <a:pt x="2401" y="183"/>
                    <a:pt x="2401" y="183"/>
                  </a:cubicBezTo>
                  <a:cubicBezTo>
                    <a:pt x="2401" y="179"/>
                    <a:pt x="2398" y="175"/>
                    <a:pt x="2393" y="178"/>
                  </a:cubicBezTo>
                  <a:cubicBezTo>
                    <a:pt x="2387" y="182"/>
                    <a:pt x="2394" y="186"/>
                    <a:pt x="2396" y="187"/>
                  </a:cubicBezTo>
                  <a:cubicBezTo>
                    <a:pt x="2393" y="190"/>
                    <a:pt x="2390" y="192"/>
                    <a:pt x="2387" y="194"/>
                  </a:cubicBezTo>
                  <a:cubicBezTo>
                    <a:pt x="2391" y="194"/>
                    <a:pt x="2399" y="191"/>
                    <a:pt x="2402" y="194"/>
                  </a:cubicBezTo>
                  <a:close/>
                  <a:moveTo>
                    <a:pt x="1808" y="59"/>
                  </a:moveTo>
                  <a:cubicBezTo>
                    <a:pt x="1813" y="58"/>
                    <a:pt x="1811" y="56"/>
                    <a:pt x="1811" y="51"/>
                  </a:cubicBezTo>
                  <a:cubicBezTo>
                    <a:pt x="1809" y="51"/>
                    <a:pt x="1805" y="50"/>
                    <a:pt x="1804" y="51"/>
                  </a:cubicBezTo>
                  <a:cubicBezTo>
                    <a:pt x="1802" y="52"/>
                    <a:pt x="1802" y="56"/>
                    <a:pt x="1801" y="57"/>
                  </a:cubicBezTo>
                  <a:cubicBezTo>
                    <a:pt x="1797" y="59"/>
                    <a:pt x="1793" y="53"/>
                    <a:pt x="1790" y="59"/>
                  </a:cubicBezTo>
                  <a:cubicBezTo>
                    <a:pt x="1791" y="60"/>
                    <a:pt x="1792" y="62"/>
                    <a:pt x="1793" y="62"/>
                  </a:cubicBezTo>
                  <a:cubicBezTo>
                    <a:pt x="1798" y="61"/>
                    <a:pt x="1803" y="60"/>
                    <a:pt x="1808" y="59"/>
                  </a:cubicBezTo>
                  <a:close/>
                  <a:moveTo>
                    <a:pt x="1766" y="66"/>
                  </a:moveTo>
                  <a:cubicBezTo>
                    <a:pt x="1769" y="66"/>
                    <a:pt x="1770" y="65"/>
                    <a:pt x="1772" y="68"/>
                  </a:cubicBezTo>
                  <a:cubicBezTo>
                    <a:pt x="1775" y="72"/>
                    <a:pt x="1783" y="66"/>
                    <a:pt x="1786" y="63"/>
                  </a:cubicBezTo>
                  <a:cubicBezTo>
                    <a:pt x="1789" y="59"/>
                    <a:pt x="1782" y="54"/>
                    <a:pt x="1778" y="55"/>
                  </a:cubicBezTo>
                  <a:cubicBezTo>
                    <a:pt x="1773" y="56"/>
                    <a:pt x="1768" y="58"/>
                    <a:pt x="1762" y="61"/>
                  </a:cubicBezTo>
                  <a:cubicBezTo>
                    <a:pt x="1763" y="63"/>
                    <a:pt x="1763" y="66"/>
                    <a:pt x="1766" y="66"/>
                  </a:cubicBezTo>
                  <a:close/>
                  <a:moveTo>
                    <a:pt x="2074" y="112"/>
                  </a:moveTo>
                  <a:cubicBezTo>
                    <a:pt x="2079" y="118"/>
                    <a:pt x="2089" y="111"/>
                    <a:pt x="2094" y="109"/>
                  </a:cubicBezTo>
                  <a:cubicBezTo>
                    <a:pt x="2096" y="108"/>
                    <a:pt x="2099" y="111"/>
                    <a:pt x="2101" y="111"/>
                  </a:cubicBezTo>
                  <a:cubicBezTo>
                    <a:pt x="2106" y="110"/>
                    <a:pt x="2110" y="109"/>
                    <a:pt x="2115" y="109"/>
                  </a:cubicBezTo>
                  <a:cubicBezTo>
                    <a:pt x="2118" y="108"/>
                    <a:pt x="2119" y="107"/>
                    <a:pt x="2122" y="105"/>
                  </a:cubicBezTo>
                  <a:cubicBezTo>
                    <a:pt x="2124" y="103"/>
                    <a:pt x="2120" y="98"/>
                    <a:pt x="2118" y="98"/>
                  </a:cubicBezTo>
                  <a:cubicBezTo>
                    <a:pt x="2114" y="97"/>
                    <a:pt x="2113" y="96"/>
                    <a:pt x="2110" y="92"/>
                  </a:cubicBezTo>
                  <a:cubicBezTo>
                    <a:pt x="2109" y="90"/>
                    <a:pt x="2103" y="92"/>
                    <a:pt x="2101" y="92"/>
                  </a:cubicBezTo>
                  <a:cubicBezTo>
                    <a:pt x="2102" y="91"/>
                    <a:pt x="2104" y="90"/>
                    <a:pt x="2105" y="89"/>
                  </a:cubicBezTo>
                  <a:cubicBezTo>
                    <a:pt x="2099" y="86"/>
                    <a:pt x="2094" y="86"/>
                    <a:pt x="2090" y="91"/>
                  </a:cubicBezTo>
                  <a:cubicBezTo>
                    <a:pt x="2085" y="96"/>
                    <a:pt x="2082" y="102"/>
                    <a:pt x="2078" y="108"/>
                  </a:cubicBezTo>
                  <a:cubicBezTo>
                    <a:pt x="2077" y="109"/>
                    <a:pt x="2076" y="111"/>
                    <a:pt x="2074" y="112"/>
                  </a:cubicBezTo>
                  <a:close/>
                  <a:moveTo>
                    <a:pt x="2016" y="82"/>
                  </a:moveTo>
                  <a:cubicBezTo>
                    <a:pt x="2020" y="82"/>
                    <a:pt x="2029" y="79"/>
                    <a:pt x="2032" y="83"/>
                  </a:cubicBezTo>
                  <a:cubicBezTo>
                    <a:pt x="2036" y="88"/>
                    <a:pt x="2038" y="95"/>
                    <a:pt x="2044" y="94"/>
                  </a:cubicBezTo>
                  <a:cubicBezTo>
                    <a:pt x="2052" y="94"/>
                    <a:pt x="2056" y="93"/>
                    <a:pt x="2063" y="96"/>
                  </a:cubicBezTo>
                  <a:cubicBezTo>
                    <a:pt x="2069" y="98"/>
                    <a:pt x="2072" y="97"/>
                    <a:pt x="2078" y="95"/>
                  </a:cubicBezTo>
                  <a:cubicBezTo>
                    <a:pt x="2078" y="93"/>
                    <a:pt x="2076" y="89"/>
                    <a:pt x="2076" y="86"/>
                  </a:cubicBezTo>
                  <a:cubicBezTo>
                    <a:pt x="2077" y="84"/>
                    <a:pt x="2080" y="80"/>
                    <a:pt x="2077" y="79"/>
                  </a:cubicBezTo>
                  <a:cubicBezTo>
                    <a:pt x="2071" y="75"/>
                    <a:pt x="2068" y="78"/>
                    <a:pt x="2062" y="81"/>
                  </a:cubicBezTo>
                  <a:cubicBezTo>
                    <a:pt x="2064" y="78"/>
                    <a:pt x="2066" y="76"/>
                    <a:pt x="2068" y="74"/>
                  </a:cubicBezTo>
                  <a:cubicBezTo>
                    <a:pt x="2065" y="73"/>
                    <a:pt x="2058" y="73"/>
                    <a:pt x="2057" y="70"/>
                  </a:cubicBezTo>
                  <a:cubicBezTo>
                    <a:pt x="2056" y="62"/>
                    <a:pt x="2056" y="63"/>
                    <a:pt x="2062" y="61"/>
                  </a:cubicBezTo>
                  <a:cubicBezTo>
                    <a:pt x="2058" y="58"/>
                    <a:pt x="2050" y="49"/>
                    <a:pt x="2045" y="49"/>
                  </a:cubicBezTo>
                  <a:cubicBezTo>
                    <a:pt x="2039" y="49"/>
                    <a:pt x="2043" y="52"/>
                    <a:pt x="2040" y="54"/>
                  </a:cubicBezTo>
                  <a:cubicBezTo>
                    <a:pt x="2036" y="55"/>
                    <a:pt x="2032" y="56"/>
                    <a:pt x="2028" y="57"/>
                  </a:cubicBezTo>
                  <a:cubicBezTo>
                    <a:pt x="2023" y="59"/>
                    <a:pt x="2024" y="60"/>
                    <a:pt x="2023" y="65"/>
                  </a:cubicBezTo>
                  <a:cubicBezTo>
                    <a:pt x="2022" y="67"/>
                    <a:pt x="2015" y="67"/>
                    <a:pt x="2014" y="68"/>
                  </a:cubicBezTo>
                  <a:cubicBezTo>
                    <a:pt x="2012" y="68"/>
                    <a:pt x="2010" y="75"/>
                    <a:pt x="2009" y="77"/>
                  </a:cubicBezTo>
                  <a:cubicBezTo>
                    <a:pt x="2009" y="78"/>
                    <a:pt x="2015" y="82"/>
                    <a:pt x="2016" y="82"/>
                  </a:cubicBezTo>
                  <a:close/>
                  <a:moveTo>
                    <a:pt x="2700" y="234"/>
                  </a:moveTo>
                  <a:cubicBezTo>
                    <a:pt x="2702" y="234"/>
                    <a:pt x="2703" y="235"/>
                    <a:pt x="2705" y="235"/>
                  </a:cubicBezTo>
                  <a:cubicBezTo>
                    <a:pt x="2712" y="233"/>
                    <a:pt x="2717" y="234"/>
                    <a:pt x="2722" y="228"/>
                  </a:cubicBezTo>
                  <a:cubicBezTo>
                    <a:pt x="2719" y="226"/>
                    <a:pt x="2717" y="223"/>
                    <a:pt x="2714" y="223"/>
                  </a:cubicBezTo>
                  <a:cubicBezTo>
                    <a:pt x="2709" y="222"/>
                    <a:pt x="2704" y="222"/>
                    <a:pt x="2699" y="222"/>
                  </a:cubicBezTo>
                  <a:cubicBezTo>
                    <a:pt x="2696" y="222"/>
                    <a:pt x="2691" y="225"/>
                    <a:pt x="2688" y="227"/>
                  </a:cubicBezTo>
                  <a:cubicBezTo>
                    <a:pt x="2687" y="227"/>
                    <a:pt x="2690" y="236"/>
                    <a:pt x="2690" y="237"/>
                  </a:cubicBezTo>
                  <a:cubicBezTo>
                    <a:pt x="2693" y="236"/>
                    <a:pt x="2696" y="235"/>
                    <a:pt x="2700" y="234"/>
                  </a:cubicBezTo>
                  <a:close/>
                  <a:moveTo>
                    <a:pt x="1429" y="259"/>
                  </a:moveTo>
                  <a:cubicBezTo>
                    <a:pt x="1427" y="260"/>
                    <a:pt x="1423" y="260"/>
                    <a:pt x="1424" y="264"/>
                  </a:cubicBezTo>
                  <a:cubicBezTo>
                    <a:pt x="1426" y="263"/>
                    <a:pt x="1427" y="262"/>
                    <a:pt x="1429" y="260"/>
                  </a:cubicBezTo>
                  <a:cubicBezTo>
                    <a:pt x="1429" y="260"/>
                    <a:pt x="1429" y="259"/>
                    <a:pt x="1429" y="259"/>
                  </a:cubicBezTo>
                  <a:close/>
                  <a:moveTo>
                    <a:pt x="1409" y="276"/>
                  </a:moveTo>
                  <a:cubicBezTo>
                    <a:pt x="1411" y="276"/>
                    <a:pt x="1413" y="275"/>
                    <a:pt x="1414" y="273"/>
                  </a:cubicBezTo>
                  <a:cubicBezTo>
                    <a:pt x="1412" y="272"/>
                    <a:pt x="1411" y="272"/>
                    <a:pt x="1409" y="274"/>
                  </a:cubicBezTo>
                  <a:cubicBezTo>
                    <a:pt x="1409" y="274"/>
                    <a:pt x="1409" y="275"/>
                    <a:pt x="1409" y="276"/>
                  </a:cubicBezTo>
                  <a:close/>
                  <a:moveTo>
                    <a:pt x="1420" y="262"/>
                  </a:moveTo>
                  <a:cubicBezTo>
                    <a:pt x="1419" y="264"/>
                    <a:pt x="1417" y="266"/>
                    <a:pt x="1415" y="268"/>
                  </a:cubicBezTo>
                  <a:cubicBezTo>
                    <a:pt x="1417" y="268"/>
                    <a:pt x="1419" y="269"/>
                    <a:pt x="1420" y="269"/>
                  </a:cubicBezTo>
                  <a:cubicBezTo>
                    <a:pt x="1424" y="267"/>
                    <a:pt x="1423" y="265"/>
                    <a:pt x="1420" y="262"/>
                  </a:cubicBezTo>
                  <a:close/>
                  <a:moveTo>
                    <a:pt x="1279" y="401"/>
                  </a:moveTo>
                  <a:cubicBezTo>
                    <a:pt x="1281" y="401"/>
                    <a:pt x="1281" y="401"/>
                    <a:pt x="1283" y="400"/>
                  </a:cubicBezTo>
                  <a:cubicBezTo>
                    <a:pt x="1281" y="400"/>
                    <a:pt x="1281" y="399"/>
                    <a:pt x="1279" y="400"/>
                  </a:cubicBezTo>
                  <a:cubicBezTo>
                    <a:pt x="1280" y="399"/>
                    <a:pt x="1280" y="399"/>
                    <a:pt x="1281" y="399"/>
                  </a:cubicBezTo>
                  <a:cubicBezTo>
                    <a:pt x="1278" y="397"/>
                    <a:pt x="1277" y="400"/>
                    <a:pt x="1277" y="401"/>
                  </a:cubicBezTo>
                  <a:cubicBezTo>
                    <a:pt x="1278" y="401"/>
                    <a:pt x="1278" y="402"/>
                    <a:pt x="1278" y="402"/>
                  </a:cubicBezTo>
                  <a:cubicBezTo>
                    <a:pt x="1279" y="402"/>
                    <a:pt x="1279" y="401"/>
                    <a:pt x="1279" y="401"/>
                  </a:cubicBezTo>
                  <a:close/>
                  <a:moveTo>
                    <a:pt x="1482" y="240"/>
                  </a:moveTo>
                  <a:cubicBezTo>
                    <a:pt x="1483" y="238"/>
                    <a:pt x="1485" y="237"/>
                    <a:pt x="1486" y="235"/>
                  </a:cubicBezTo>
                  <a:cubicBezTo>
                    <a:pt x="1483" y="236"/>
                    <a:pt x="1483" y="238"/>
                    <a:pt x="1480" y="237"/>
                  </a:cubicBezTo>
                  <a:cubicBezTo>
                    <a:pt x="1478" y="236"/>
                    <a:pt x="1476" y="236"/>
                    <a:pt x="1474" y="236"/>
                  </a:cubicBezTo>
                  <a:cubicBezTo>
                    <a:pt x="1475" y="241"/>
                    <a:pt x="1478" y="240"/>
                    <a:pt x="1482" y="240"/>
                  </a:cubicBezTo>
                  <a:close/>
                  <a:moveTo>
                    <a:pt x="1257" y="439"/>
                  </a:moveTo>
                  <a:cubicBezTo>
                    <a:pt x="1258" y="438"/>
                    <a:pt x="1259" y="437"/>
                    <a:pt x="1259" y="435"/>
                  </a:cubicBezTo>
                  <a:cubicBezTo>
                    <a:pt x="1258" y="435"/>
                    <a:pt x="1256" y="436"/>
                    <a:pt x="1257" y="439"/>
                  </a:cubicBezTo>
                  <a:close/>
                  <a:moveTo>
                    <a:pt x="1421" y="270"/>
                  </a:moveTo>
                  <a:cubicBezTo>
                    <a:pt x="1418" y="270"/>
                    <a:pt x="1415" y="269"/>
                    <a:pt x="1415" y="274"/>
                  </a:cubicBezTo>
                  <a:cubicBezTo>
                    <a:pt x="1417" y="273"/>
                    <a:pt x="1419" y="272"/>
                    <a:pt x="1421" y="270"/>
                  </a:cubicBezTo>
                  <a:close/>
                  <a:moveTo>
                    <a:pt x="1262" y="440"/>
                  </a:moveTo>
                  <a:cubicBezTo>
                    <a:pt x="1262" y="441"/>
                    <a:pt x="1263" y="442"/>
                    <a:pt x="1264" y="443"/>
                  </a:cubicBezTo>
                  <a:cubicBezTo>
                    <a:pt x="1265" y="442"/>
                    <a:pt x="1264" y="440"/>
                    <a:pt x="1262" y="440"/>
                  </a:cubicBezTo>
                  <a:close/>
                  <a:moveTo>
                    <a:pt x="1260" y="420"/>
                  </a:moveTo>
                  <a:cubicBezTo>
                    <a:pt x="1260" y="420"/>
                    <a:pt x="1260" y="420"/>
                    <a:pt x="1259" y="420"/>
                  </a:cubicBezTo>
                  <a:cubicBezTo>
                    <a:pt x="1260" y="421"/>
                    <a:pt x="1260" y="421"/>
                    <a:pt x="1261" y="421"/>
                  </a:cubicBezTo>
                  <a:cubicBezTo>
                    <a:pt x="1259" y="422"/>
                    <a:pt x="1259" y="424"/>
                    <a:pt x="1258" y="426"/>
                  </a:cubicBezTo>
                  <a:cubicBezTo>
                    <a:pt x="1258" y="427"/>
                    <a:pt x="1255" y="428"/>
                    <a:pt x="1254" y="430"/>
                  </a:cubicBezTo>
                  <a:cubicBezTo>
                    <a:pt x="1258" y="430"/>
                    <a:pt x="1258" y="432"/>
                    <a:pt x="1255" y="432"/>
                  </a:cubicBezTo>
                  <a:cubicBezTo>
                    <a:pt x="1257" y="434"/>
                    <a:pt x="1262" y="432"/>
                    <a:pt x="1257" y="429"/>
                  </a:cubicBezTo>
                  <a:cubicBezTo>
                    <a:pt x="1260" y="431"/>
                    <a:pt x="1262" y="429"/>
                    <a:pt x="1264" y="427"/>
                  </a:cubicBezTo>
                  <a:cubicBezTo>
                    <a:pt x="1264" y="427"/>
                    <a:pt x="1264" y="427"/>
                    <a:pt x="1264" y="428"/>
                  </a:cubicBezTo>
                  <a:cubicBezTo>
                    <a:pt x="1261" y="429"/>
                    <a:pt x="1261" y="433"/>
                    <a:pt x="1260" y="436"/>
                  </a:cubicBezTo>
                  <a:cubicBezTo>
                    <a:pt x="1259" y="439"/>
                    <a:pt x="1261" y="439"/>
                    <a:pt x="1260" y="442"/>
                  </a:cubicBezTo>
                  <a:cubicBezTo>
                    <a:pt x="1259" y="443"/>
                    <a:pt x="1258" y="444"/>
                    <a:pt x="1259" y="445"/>
                  </a:cubicBezTo>
                  <a:cubicBezTo>
                    <a:pt x="1262" y="447"/>
                    <a:pt x="1261" y="442"/>
                    <a:pt x="1261" y="440"/>
                  </a:cubicBezTo>
                  <a:cubicBezTo>
                    <a:pt x="1262" y="438"/>
                    <a:pt x="1261" y="435"/>
                    <a:pt x="1265" y="433"/>
                  </a:cubicBezTo>
                  <a:cubicBezTo>
                    <a:pt x="1261" y="436"/>
                    <a:pt x="1264" y="440"/>
                    <a:pt x="1267" y="434"/>
                  </a:cubicBezTo>
                  <a:cubicBezTo>
                    <a:pt x="1267" y="435"/>
                    <a:pt x="1267" y="436"/>
                    <a:pt x="1268" y="437"/>
                  </a:cubicBezTo>
                  <a:cubicBezTo>
                    <a:pt x="1265" y="437"/>
                    <a:pt x="1266" y="438"/>
                    <a:pt x="1266" y="440"/>
                  </a:cubicBezTo>
                  <a:cubicBezTo>
                    <a:pt x="1267" y="443"/>
                    <a:pt x="1267" y="442"/>
                    <a:pt x="1266" y="446"/>
                  </a:cubicBezTo>
                  <a:cubicBezTo>
                    <a:pt x="1265" y="449"/>
                    <a:pt x="1262" y="450"/>
                    <a:pt x="1266" y="453"/>
                  </a:cubicBezTo>
                  <a:cubicBezTo>
                    <a:pt x="1266" y="452"/>
                    <a:pt x="1266" y="451"/>
                    <a:pt x="1266" y="450"/>
                  </a:cubicBezTo>
                  <a:cubicBezTo>
                    <a:pt x="1268" y="451"/>
                    <a:pt x="1271" y="453"/>
                    <a:pt x="1269" y="450"/>
                  </a:cubicBezTo>
                  <a:cubicBezTo>
                    <a:pt x="1272" y="452"/>
                    <a:pt x="1276" y="448"/>
                    <a:pt x="1280" y="449"/>
                  </a:cubicBezTo>
                  <a:cubicBezTo>
                    <a:pt x="1273" y="450"/>
                    <a:pt x="1277" y="461"/>
                    <a:pt x="1281" y="458"/>
                  </a:cubicBezTo>
                  <a:cubicBezTo>
                    <a:pt x="1279" y="461"/>
                    <a:pt x="1280" y="467"/>
                    <a:pt x="1282" y="468"/>
                  </a:cubicBezTo>
                  <a:cubicBezTo>
                    <a:pt x="1281" y="469"/>
                    <a:pt x="1281" y="469"/>
                    <a:pt x="1281" y="469"/>
                  </a:cubicBezTo>
                  <a:cubicBezTo>
                    <a:pt x="1280" y="467"/>
                    <a:pt x="1280" y="468"/>
                    <a:pt x="1279" y="467"/>
                  </a:cubicBezTo>
                  <a:cubicBezTo>
                    <a:pt x="1279" y="468"/>
                    <a:pt x="1279" y="468"/>
                    <a:pt x="1279" y="469"/>
                  </a:cubicBezTo>
                  <a:cubicBezTo>
                    <a:pt x="1277" y="469"/>
                    <a:pt x="1274" y="467"/>
                    <a:pt x="1272" y="469"/>
                  </a:cubicBezTo>
                  <a:cubicBezTo>
                    <a:pt x="1272" y="467"/>
                    <a:pt x="1270" y="467"/>
                    <a:pt x="1268" y="467"/>
                  </a:cubicBezTo>
                  <a:cubicBezTo>
                    <a:pt x="1271" y="470"/>
                    <a:pt x="1269" y="472"/>
                    <a:pt x="1267" y="474"/>
                  </a:cubicBezTo>
                  <a:cubicBezTo>
                    <a:pt x="1268" y="474"/>
                    <a:pt x="1270" y="473"/>
                    <a:pt x="1272" y="473"/>
                  </a:cubicBezTo>
                  <a:cubicBezTo>
                    <a:pt x="1271" y="476"/>
                    <a:pt x="1274" y="477"/>
                    <a:pt x="1271" y="481"/>
                  </a:cubicBezTo>
                  <a:cubicBezTo>
                    <a:pt x="1270" y="482"/>
                    <a:pt x="1265" y="483"/>
                    <a:pt x="1263" y="484"/>
                  </a:cubicBezTo>
                  <a:cubicBezTo>
                    <a:pt x="1263" y="485"/>
                    <a:pt x="1263" y="487"/>
                    <a:pt x="1263" y="486"/>
                  </a:cubicBezTo>
                  <a:cubicBezTo>
                    <a:pt x="1265" y="490"/>
                    <a:pt x="1268" y="485"/>
                    <a:pt x="1272" y="487"/>
                  </a:cubicBezTo>
                  <a:cubicBezTo>
                    <a:pt x="1271" y="487"/>
                    <a:pt x="1271" y="488"/>
                    <a:pt x="1270" y="488"/>
                  </a:cubicBezTo>
                  <a:cubicBezTo>
                    <a:pt x="1272" y="488"/>
                    <a:pt x="1276" y="490"/>
                    <a:pt x="1276" y="490"/>
                  </a:cubicBezTo>
                  <a:cubicBezTo>
                    <a:pt x="1279" y="489"/>
                    <a:pt x="1281" y="488"/>
                    <a:pt x="1284" y="487"/>
                  </a:cubicBezTo>
                  <a:cubicBezTo>
                    <a:pt x="1282" y="489"/>
                    <a:pt x="1281" y="491"/>
                    <a:pt x="1280" y="493"/>
                  </a:cubicBezTo>
                  <a:cubicBezTo>
                    <a:pt x="1275" y="492"/>
                    <a:pt x="1270" y="490"/>
                    <a:pt x="1269" y="496"/>
                  </a:cubicBezTo>
                  <a:cubicBezTo>
                    <a:pt x="1268" y="500"/>
                    <a:pt x="1262" y="502"/>
                    <a:pt x="1260" y="505"/>
                  </a:cubicBezTo>
                  <a:cubicBezTo>
                    <a:pt x="1264" y="508"/>
                    <a:pt x="1269" y="499"/>
                    <a:pt x="1275" y="504"/>
                  </a:cubicBezTo>
                  <a:cubicBezTo>
                    <a:pt x="1278" y="495"/>
                    <a:pt x="1280" y="502"/>
                    <a:pt x="1286" y="499"/>
                  </a:cubicBezTo>
                  <a:cubicBezTo>
                    <a:pt x="1288" y="498"/>
                    <a:pt x="1291" y="495"/>
                    <a:pt x="1293" y="495"/>
                  </a:cubicBezTo>
                  <a:cubicBezTo>
                    <a:pt x="1296" y="496"/>
                    <a:pt x="1297" y="498"/>
                    <a:pt x="1299" y="498"/>
                  </a:cubicBezTo>
                  <a:cubicBezTo>
                    <a:pt x="1305" y="496"/>
                    <a:pt x="1308" y="497"/>
                    <a:pt x="1313" y="494"/>
                  </a:cubicBezTo>
                  <a:cubicBezTo>
                    <a:pt x="1320" y="492"/>
                    <a:pt x="1310" y="489"/>
                    <a:pt x="1308" y="489"/>
                  </a:cubicBezTo>
                  <a:cubicBezTo>
                    <a:pt x="1313" y="485"/>
                    <a:pt x="1316" y="483"/>
                    <a:pt x="1317" y="476"/>
                  </a:cubicBezTo>
                  <a:cubicBezTo>
                    <a:pt x="1318" y="469"/>
                    <a:pt x="1306" y="474"/>
                    <a:pt x="1305" y="473"/>
                  </a:cubicBezTo>
                  <a:cubicBezTo>
                    <a:pt x="1309" y="469"/>
                    <a:pt x="1302" y="463"/>
                    <a:pt x="1299" y="463"/>
                  </a:cubicBezTo>
                  <a:cubicBezTo>
                    <a:pt x="1301" y="463"/>
                    <a:pt x="1303" y="463"/>
                    <a:pt x="1304" y="465"/>
                  </a:cubicBezTo>
                  <a:cubicBezTo>
                    <a:pt x="1303" y="456"/>
                    <a:pt x="1295" y="455"/>
                    <a:pt x="1293" y="448"/>
                  </a:cubicBezTo>
                  <a:cubicBezTo>
                    <a:pt x="1290" y="438"/>
                    <a:pt x="1286" y="437"/>
                    <a:pt x="1277" y="436"/>
                  </a:cubicBezTo>
                  <a:cubicBezTo>
                    <a:pt x="1279" y="434"/>
                    <a:pt x="1281" y="433"/>
                    <a:pt x="1283" y="434"/>
                  </a:cubicBezTo>
                  <a:cubicBezTo>
                    <a:pt x="1280" y="428"/>
                    <a:pt x="1292" y="422"/>
                    <a:pt x="1289" y="417"/>
                  </a:cubicBezTo>
                  <a:cubicBezTo>
                    <a:pt x="1287" y="414"/>
                    <a:pt x="1273" y="415"/>
                    <a:pt x="1271" y="419"/>
                  </a:cubicBezTo>
                  <a:cubicBezTo>
                    <a:pt x="1271" y="418"/>
                    <a:pt x="1271" y="418"/>
                    <a:pt x="1271" y="418"/>
                  </a:cubicBezTo>
                  <a:cubicBezTo>
                    <a:pt x="1272" y="417"/>
                    <a:pt x="1272" y="415"/>
                    <a:pt x="1273" y="415"/>
                  </a:cubicBezTo>
                  <a:cubicBezTo>
                    <a:pt x="1272" y="414"/>
                    <a:pt x="1271" y="414"/>
                    <a:pt x="1270" y="413"/>
                  </a:cubicBezTo>
                  <a:cubicBezTo>
                    <a:pt x="1271" y="414"/>
                    <a:pt x="1271" y="413"/>
                    <a:pt x="1272" y="414"/>
                  </a:cubicBezTo>
                  <a:cubicBezTo>
                    <a:pt x="1273" y="410"/>
                    <a:pt x="1279" y="409"/>
                    <a:pt x="1280" y="404"/>
                  </a:cubicBezTo>
                  <a:cubicBezTo>
                    <a:pt x="1277" y="403"/>
                    <a:pt x="1272" y="404"/>
                    <a:pt x="1269" y="406"/>
                  </a:cubicBezTo>
                  <a:cubicBezTo>
                    <a:pt x="1268" y="405"/>
                    <a:pt x="1269" y="405"/>
                    <a:pt x="1267" y="406"/>
                  </a:cubicBezTo>
                  <a:cubicBezTo>
                    <a:pt x="1266" y="403"/>
                    <a:pt x="1263" y="406"/>
                    <a:pt x="1265" y="409"/>
                  </a:cubicBezTo>
                  <a:cubicBezTo>
                    <a:pt x="1264" y="409"/>
                    <a:pt x="1263" y="409"/>
                    <a:pt x="1262" y="409"/>
                  </a:cubicBezTo>
                  <a:cubicBezTo>
                    <a:pt x="1262" y="410"/>
                    <a:pt x="1262" y="410"/>
                    <a:pt x="1261" y="411"/>
                  </a:cubicBezTo>
                  <a:cubicBezTo>
                    <a:pt x="1263" y="412"/>
                    <a:pt x="1263" y="413"/>
                    <a:pt x="1264" y="414"/>
                  </a:cubicBezTo>
                  <a:cubicBezTo>
                    <a:pt x="1263" y="413"/>
                    <a:pt x="1261" y="413"/>
                    <a:pt x="1259" y="414"/>
                  </a:cubicBezTo>
                  <a:cubicBezTo>
                    <a:pt x="1260" y="415"/>
                    <a:pt x="1260" y="417"/>
                    <a:pt x="1260" y="418"/>
                  </a:cubicBezTo>
                  <a:cubicBezTo>
                    <a:pt x="1260" y="418"/>
                    <a:pt x="1259" y="418"/>
                    <a:pt x="1258" y="417"/>
                  </a:cubicBezTo>
                  <a:cubicBezTo>
                    <a:pt x="1258" y="419"/>
                    <a:pt x="1259" y="419"/>
                    <a:pt x="1260" y="420"/>
                  </a:cubicBezTo>
                  <a:close/>
                  <a:moveTo>
                    <a:pt x="1270" y="455"/>
                  </a:moveTo>
                  <a:cubicBezTo>
                    <a:pt x="1268" y="456"/>
                    <a:pt x="1267" y="457"/>
                    <a:pt x="1267" y="459"/>
                  </a:cubicBezTo>
                  <a:cubicBezTo>
                    <a:pt x="1267" y="459"/>
                    <a:pt x="1268" y="460"/>
                    <a:pt x="1268" y="460"/>
                  </a:cubicBezTo>
                  <a:cubicBezTo>
                    <a:pt x="1270" y="458"/>
                    <a:pt x="1271" y="457"/>
                    <a:pt x="1270" y="455"/>
                  </a:cubicBezTo>
                  <a:close/>
                  <a:moveTo>
                    <a:pt x="1434" y="268"/>
                  </a:moveTo>
                  <a:cubicBezTo>
                    <a:pt x="1437" y="264"/>
                    <a:pt x="1440" y="261"/>
                    <a:pt x="1443" y="258"/>
                  </a:cubicBezTo>
                  <a:cubicBezTo>
                    <a:pt x="1440" y="260"/>
                    <a:pt x="1438" y="262"/>
                    <a:pt x="1436" y="263"/>
                  </a:cubicBezTo>
                  <a:cubicBezTo>
                    <a:pt x="1434" y="263"/>
                    <a:pt x="1433" y="265"/>
                    <a:pt x="1434" y="268"/>
                  </a:cubicBezTo>
                  <a:close/>
                  <a:moveTo>
                    <a:pt x="1449" y="249"/>
                  </a:moveTo>
                  <a:cubicBezTo>
                    <a:pt x="1448" y="251"/>
                    <a:pt x="1446" y="252"/>
                    <a:pt x="1444" y="254"/>
                  </a:cubicBezTo>
                  <a:cubicBezTo>
                    <a:pt x="1446" y="254"/>
                    <a:pt x="1448" y="254"/>
                    <a:pt x="1449" y="254"/>
                  </a:cubicBezTo>
                  <a:cubicBezTo>
                    <a:pt x="1451" y="252"/>
                    <a:pt x="1453" y="250"/>
                    <a:pt x="1449" y="249"/>
                  </a:cubicBezTo>
                  <a:close/>
                  <a:moveTo>
                    <a:pt x="1439" y="254"/>
                  </a:moveTo>
                  <a:cubicBezTo>
                    <a:pt x="1435" y="256"/>
                    <a:pt x="1435" y="255"/>
                    <a:pt x="1435" y="259"/>
                  </a:cubicBezTo>
                  <a:cubicBezTo>
                    <a:pt x="1434" y="265"/>
                    <a:pt x="1443" y="257"/>
                    <a:pt x="1445" y="256"/>
                  </a:cubicBezTo>
                  <a:cubicBezTo>
                    <a:pt x="1443" y="253"/>
                    <a:pt x="1441" y="254"/>
                    <a:pt x="1439" y="254"/>
                  </a:cubicBezTo>
                  <a:close/>
                  <a:moveTo>
                    <a:pt x="1457" y="247"/>
                  </a:moveTo>
                  <a:cubicBezTo>
                    <a:pt x="1454" y="246"/>
                    <a:pt x="1451" y="246"/>
                    <a:pt x="1450" y="249"/>
                  </a:cubicBezTo>
                  <a:cubicBezTo>
                    <a:pt x="1451" y="249"/>
                    <a:pt x="1452" y="250"/>
                    <a:pt x="1453" y="250"/>
                  </a:cubicBezTo>
                  <a:cubicBezTo>
                    <a:pt x="1454" y="250"/>
                    <a:pt x="1456" y="249"/>
                    <a:pt x="1457" y="247"/>
                  </a:cubicBezTo>
                  <a:close/>
                  <a:moveTo>
                    <a:pt x="1430" y="264"/>
                  </a:moveTo>
                  <a:cubicBezTo>
                    <a:pt x="1428" y="265"/>
                    <a:pt x="1429" y="268"/>
                    <a:pt x="1427" y="269"/>
                  </a:cubicBezTo>
                  <a:cubicBezTo>
                    <a:pt x="1427" y="267"/>
                    <a:pt x="1427" y="265"/>
                    <a:pt x="1428" y="263"/>
                  </a:cubicBezTo>
                  <a:cubicBezTo>
                    <a:pt x="1425" y="263"/>
                    <a:pt x="1424" y="265"/>
                    <a:pt x="1425" y="268"/>
                  </a:cubicBezTo>
                  <a:cubicBezTo>
                    <a:pt x="1424" y="268"/>
                    <a:pt x="1423" y="268"/>
                    <a:pt x="1423" y="268"/>
                  </a:cubicBezTo>
                  <a:cubicBezTo>
                    <a:pt x="1422" y="271"/>
                    <a:pt x="1423" y="270"/>
                    <a:pt x="1421" y="272"/>
                  </a:cubicBezTo>
                  <a:cubicBezTo>
                    <a:pt x="1424" y="272"/>
                    <a:pt x="1425" y="273"/>
                    <a:pt x="1427" y="271"/>
                  </a:cubicBezTo>
                  <a:cubicBezTo>
                    <a:pt x="1429" y="269"/>
                    <a:pt x="1430" y="268"/>
                    <a:pt x="1432" y="269"/>
                  </a:cubicBezTo>
                  <a:cubicBezTo>
                    <a:pt x="1433" y="267"/>
                    <a:pt x="1433" y="262"/>
                    <a:pt x="1430" y="264"/>
                  </a:cubicBezTo>
                  <a:close/>
                  <a:moveTo>
                    <a:pt x="1423" y="275"/>
                  </a:moveTo>
                  <a:cubicBezTo>
                    <a:pt x="1423" y="279"/>
                    <a:pt x="1421" y="280"/>
                    <a:pt x="1418" y="280"/>
                  </a:cubicBezTo>
                  <a:cubicBezTo>
                    <a:pt x="1419" y="281"/>
                    <a:pt x="1419" y="281"/>
                    <a:pt x="1420" y="282"/>
                  </a:cubicBezTo>
                  <a:cubicBezTo>
                    <a:pt x="1420" y="283"/>
                    <a:pt x="1419" y="284"/>
                    <a:pt x="1419" y="285"/>
                  </a:cubicBezTo>
                  <a:cubicBezTo>
                    <a:pt x="1422" y="281"/>
                    <a:pt x="1424" y="280"/>
                    <a:pt x="1423" y="275"/>
                  </a:cubicBezTo>
                  <a:close/>
                  <a:moveTo>
                    <a:pt x="1426" y="274"/>
                  </a:moveTo>
                  <a:cubicBezTo>
                    <a:pt x="1426" y="274"/>
                    <a:pt x="1425" y="274"/>
                    <a:pt x="1424" y="274"/>
                  </a:cubicBezTo>
                  <a:cubicBezTo>
                    <a:pt x="1424" y="275"/>
                    <a:pt x="1424" y="277"/>
                    <a:pt x="1424" y="278"/>
                  </a:cubicBezTo>
                  <a:cubicBezTo>
                    <a:pt x="1427" y="275"/>
                    <a:pt x="1429" y="273"/>
                    <a:pt x="1431" y="270"/>
                  </a:cubicBezTo>
                  <a:cubicBezTo>
                    <a:pt x="1429" y="270"/>
                    <a:pt x="1427" y="272"/>
                    <a:pt x="1426" y="274"/>
                  </a:cubicBezTo>
                  <a:close/>
                  <a:moveTo>
                    <a:pt x="1462" y="249"/>
                  </a:moveTo>
                  <a:cubicBezTo>
                    <a:pt x="1459" y="246"/>
                    <a:pt x="1453" y="250"/>
                    <a:pt x="1451" y="253"/>
                  </a:cubicBezTo>
                  <a:cubicBezTo>
                    <a:pt x="1452" y="253"/>
                    <a:pt x="1454" y="252"/>
                    <a:pt x="1456" y="252"/>
                  </a:cubicBezTo>
                  <a:cubicBezTo>
                    <a:pt x="1458" y="251"/>
                    <a:pt x="1460" y="250"/>
                    <a:pt x="1462" y="249"/>
                  </a:cubicBezTo>
                  <a:close/>
                  <a:moveTo>
                    <a:pt x="1465" y="244"/>
                  </a:moveTo>
                  <a:cubicBezTo>
                    <a:pt x="1464" y="244"/>
                    <a:pt x="1463" y="244"/>
                    <a:pt x="1462" y="244"/>
                  </a:cubicBezTo>
                  <a:cubicBezTo>
                    <a:pt x="1462" y="245"/>
                    <a:pt x="1462" y="246"/>
                    <a:pt x="1462" y="247"/>
                  </a:cubicBezTo>
                  <a:cubicBezTo>
                    <a:pt x="1465" y="248"/>
                    <a:pt x="1466" y="247"/>
                    <a:pt x="1465" y="244"/>
                  </a:cubicBezTo>
                  <a:close/>
                  <a:moveTo>
                    <a:pt x="1850" y="192"/>
                  </a:moveTo>
                  <a:cubicBezTo>
                    <a:pt x="1845" y="193"/>
                    <a:pt x="1847" y="195"/>
                    <a:pt x="1846" y="200"/>
                  </a:cubicBezTo>
                  <a:cubicBezTo>
                    <a:pt x="1850" y="199"/>
                    <a:pt x="1855" y="198"/>
                    <a:pt x="1859" y="198"/>
                  </a:cubicBezTo>
                  <a:cubicBezTo>
                    <a:pt x="1858" y="193"/>
                    <a:pt x="1854" y="192"/>
                    <a:pt x="1850" y="192"/>
                  </a:cubicBezTo>
                  <a:close/>
                  <a:moveTo>
                    <a:pt x="2309" y="678"/>
                  </a:moveTo>
                  <a:cubicBezTo>
                    <a:pt x="2309" y="680"/>
                    <a:pt x="2309" y="682"/>
                    <a:pt x="2310" y="684"/>
                  </a:cubicBezTo>
                  <a:cubicBezTo>
                    <a:pt x="2315" y="685"/>
                    <a:pt x="2311" y="679"/>
                    <a:pt x="2314" y="679"/>
                  </a:cubicBezTo>
                  <a:cubicBezTo>
                    <a:pt x="2319" y="680"/>
                    <a:pt x="2316" y="685"/>
                    <a:pt x="2315" y="687"/>
                  </a:cubicBezTo>
                  <a:cubicBezTo>
                    <a:pt x="2313" y="691"/>
                    <a:pt x="2313" y="702"/>
                    <a:pt x="2319" y="698"/>
                  </a:cubicBezTo>
                  <a:cubicBezTo>
                    <a:pt x="2324" y="694"/>
                    <a:pt x="2325" y="688"/>
                    <a:pt x="2328" y="682"/>
                  </a:cubicBezTo>
                  <a:cubicBezTo>
                    <a:pt x="2329" y="680"/>
                    <a:pt x="2326" y="677"/>
                    <a:pt x="2326" y="676"/>
                  </a:cubicBezTo>
                  <a:cubicBezTo>
                    <a:pt x="2324" y="673"/>
                    <a:pt x="2322" y="676"/>
                    <a:pt x="2320" y="673"/>
                  </a:cubicBezTo>
                  <a:cubicBezTo>
                    <a:pt x="2324" y="669"/>
                    <a:pt x="2328" y="675"/>
                    <a:pt x="2330" y="667"/>
                  </a:cubicBezTo>
                  <a:cubicBezTo>
                    <a:pt x="2332" y="671"/>
                    <a:pt x="2334" y="669"/>
                    <a:pt x="2336" y="668"/>
                  </a:cubicBezTo>
                  <a:cubicBezTo>
                    <a:pt x="2338" y="667"/>
                    <a:pt x="2342" y="666"/>
                    <a:pt x="2342" y="665"/>
                  </a:cubicBezTo>
                  <a:cubicBezTo>
                    <a:pt x="2345" y="662"/>
                    <a:pt x="2351" y="664"/>
                    <a:pt x="2355" y="665"/>
                  </a:cubicBezTo>
                  <a:cubicBezTo>
                    <a:pt x="2349" y="670"/>
                    <a:pt x="2352" y="673"/>
                    <a:pt x="2357" y="677"/>
                  </a:cubicBezTo>
                  <a:cubicBezTo>
                    <a:pt x="2359" y="674"/>
                    <a:pt x="2361" y="668"/>
                    <a:pt x="2366" y="669"/>
                  </a:cubicBezTo>
                  <a:cubicBezTo>
                    <a:pt x="2363" y="666"/>
                    <a:pt x="2362" y="664"/>
                    <a:pt x="2365" y="661"/>
                  </a:cubicBezTo>
                  <a:cubicBezTo>
                    <a:pt x="2369" y="667"/>
                    <a:pt x="2376" y="665"/>
                    <a:pt x="2380" y="660"/>
                  </a:cubicBezTo>
                  <a:cubicBezTo>
                    <a:pt x="2381" y="661"/>
                    <a:pt x="2382" y="663"/>
                    <a:pt x="2382" y="665"/>
                  </a:cubicBezTo>
                  <a:cubicBezTo>
                    <a:pt x="2384" y="662"/>
                    <a:pt x="2386" y="659"/>
                    <a:pt x="2389" y="656"/>
                  </a:cubicBezTo>
                  <a:cubicBezTo>
                    <a:pt x="2388" y="658"/>
                    <a:pt x="2388" y="660"/>
                    <a:pt x="2388" y="662"/>
                  </a:cubicBezTo>
                  <a:cubicBezTo>
                    <a:pt x="2391" y="660"/>
                    <a:pt x="2392" y="657"/>
                    <a:pt x="2395" y="655"/>
                  </a:cubicBezTo>
                  <a:cubicBezTo>
                    <a:pt x="2396" y="655"/>
                    <a:pt x="2395" y="647"/>
                    <a:pt x="2395" y="645"/>
                  </a:cubicBezTo>
                  <a:cubicBezTo>
                    <a:pt x="2396" y="641"/>
                    <a:pt x="2398" y="641"/>
                    <a:pt x="2398" y="636"/>
                  </a:cubicBezTo>
                  <a:cubicBezTo>
                    <a:pt x="2398" y="632"/>
                    <a:pt x="2397" y="627"/>
                    <a:pt x="2402" y="629"/>
                  </a:cubicBezTo>
                  <a:cubicBezTo>
                    <a:pt x="2402" y="626"/>
                    <a:pt x="2401" y="624"/>
                    <a:pt x="2403" y="622"/>
                  </a:cubicBezTo>
                  <a:cubicBezTo>
                    <a:pt x="2406" y="620"/>
                    <a:pt x="2405" y="616"/>
                    <a:pt x="2405" y="613"/>
                  </a:cubicBezTo>
                  <a:cubicBezTo>
                    <a:pt x="2405" y="610"/>
                    <a:pt x="2403" y="607"/>
                    <a:pt x="2402" y="605"/>
                  </a:cubicBezTo>
                  <a:cubicBezTo>
                    <a:pt x="2400" y="602"/>
                    <a:pt x="2402" y="600"/>
                    <a:pt x="2402" y="597"/>
                  </a:cubicBezTo>
                  <a:cubicBezTo>
                    <a:pt x="2398" y="595"/>
                    <a:pt x="2396" y="598"/>
                    <a:pt x="2397" y="603"/>
                  </a:cubicBezTo>
                  <a:cubicBezTo>
                    <a:pt x="2394" y="594"/>
                    <a:pt x="2389" y="606"/>
                    <a:pt x="2388" y="609"/>
                  </a:cubicBezTo>
                  <a:cubicBezTo>
                    <a:pt x="2387" y="612"/>
                    <a:pt x="2390" y="613"/>
                    <a:pt x="2390" y="615"/>
                  </a:cubicBezTo>
                  <a:cubicBezTo>
                    <a:pt x="2389" y="619"/>
                    <a:pt x="2388" y="622"/>
                    <a:pt x="2386" y="626"/>
                  </a:cubicBezTo>
                  <a:cubicBezTo>
                    <a:pt x="2385" y="631"/>
                    <a:pt x="2381" y="636"/>
                    <a:pt x="2377" y="639"/>
                  </a:cubicBezTo>
                  <a:cubicBezTo>
                    <a:pt x="2374" y="640"/>
                    <a:pt x="2372" y="642"/>
                    <a:pt x="2368" y="642"/>
                  </a:cubicBezTo>
                  <a:cubicBezTo>
                    <a:pt x="2366" y="642"/>
                    <a:pt x="2369" y="637"/>
                    <a:pt x="2370" y="636"/>
                  </a:cubicBezTo>
                  <a:cubicBezTo>
                    <a:pt x="2366" y="637"/>
                    <a:pt x="2364" y="637"/>
                    <a:pt x="2364" y="642"/>
                  </a:cubicBezTo>
                  <a:cubicBezTo>
                    <a:pt x="2364" y="644"/>
                    <a:pt x="2360" y="647"/>
                    <a:pt x="2359" y="649"/>
                  </a:cubicBezTo>
                  <a:cubicBezTo>
                    <a:pt x="2357" y="652"/>
                    <a:pt x="2360" y="654"/>
                    <a:pt x="2357" y="655"/>
                  </a:cubicBezTo>
                  <a:cubicBezTo>
                    <a:pt x="2352" y="657"/>
                    <a:pt x="2354" y="653"/>
                    <a:pt x="2351" y="654"/>
                  </a:cubicBezTo>
                  <a:cubicBezTo>
                    <a:pt x="2346" y="654"/>
                    <a:pt x="2336" y="653"/>
                    <a:pt x="2333" y="658"/>
                  </a:cubicBezTo>
                  <a:cubicBezTo>
                    <a:pt x="2330" y="663"/>
                    <a:pt x="2325" y="666"/>
                    <a:pt x="2319" y="666"/>
                  </a:cubicBezTo>
                  <a:cubicBezTo>
                    <a:pt x="2321" y="673"/>
                    <a:pt x="2313" y="675"/>
                    <a:pt x="2309" y="678"/>
                  </a:cubicBezTo>
                  <a:close/>
                  <a:moveTo>
                    <a:pt x="2301" y="950"/>
                  </a:moveTo>
                  <a:cubicBezTo>
                    <a:pt x="2299" y="952"/>
                    <a:pt x="2295" y="955"/>
                    <a:pt x="2294" y="958"/>
                  </a:cubicBezTo>
                  <a:cubicBezTo>
                    <a:pt x="2291" y="962"/>
                    <a:pt x="2293" y="962"/>
                    <a:pt x="2293" y="966"/>
                  </a:cubicBezTo>
                  <a:cubicBezTo>
                    <a:pt x="2294" y="969"/>
                    <a:pt x="2294" y="972"/>
                    <a:pt x="2294" y="975"/>
                  </a:cubicBezTo>
                  <a:cubicBezTo>
                    <a:pt x="2294" y="977"/>
                    <a:pt x="2298" y="980"/>
                    <a:pt x="2300" y="981"/>
                  </a:cubicBezTo>
                  <a:cubicBezTo>
                    <a:pt x="2299" y="977"/>
                    <a:pt x="2298" y="969"/>
                    <a:pt x="2304" y="971"/>
                  </a:cubicBezTo>
                  <a:cubicBezTo>
                    <a:pt x="2303" y="971"/>
                    <a:pt x="2297" y="966"/>
                    <a:pt x="2300" y="965"/>
                  </a:cubicBezTo>
                  <a:cubicBezTo>
                    <a:pt x="2303" y="964"/>
                    <a:pt x="2304" y="960"/>
                    <a:pt x="2300" y="959"/>
                  </a:cubicBezTo>
                  <a:cubicBezTo>
                    <a:pt x="2300" y="958"/>
                    <a:pt x="2301" y="956"/>
                    <a:pt x="2302" y="955"/>
                  </a:cubicBezTo>
                  <a:cubicBezTo>
                    <a:pt x="2302" y="954"/>
                    <a:pt x="2301" y="952"/>
                    <a:pt x="2301" y="950"/>
                  </a:cubicBezTo>
                  <a:close/>
                  <a:moveTo>
                    <a:pt x="2475" y="1179"/>
                  </a:moveTo>
                  <a:cubicBezTo>
                    <a:pt x="2470" y="1175"/>
                    <a:pt x="2476" y="1170"/>
                    <a:pt x="2469" y="1167"/>
                  </a:cubicBezTo>
                  <a:cubicBezTo>
                    <a:pt x="2468" y="1167"/>
                    <a:pt x="2465" y="1172"/>
                    <a:pt x="2464" y="1169"/>
                  </a:cubicBezTo>
                  <a:cubicBezTo>
                    <a:pt x="2463" y="1166"/>
                    <a:pt x="2462" y="1162"/>
                    <a:pt x="2461" y="1159"/>
                  </a:cubicBezTo>
                  <a:cubicBezTo>
                    <a:pt x="2459" y="1153"/>
                    <a:pt x="2459" y="1150"/>
                    <a:pt x="2454" y="1147"/>
                  </a:cubicBezTo>
                  <a:cubicBezTo>
                    <a:pt x="2452" y="1145"/>
                    <a:pt x="2438" y="1139"/>
                    <a:pt x="2438" y="1137"/>
                  </a:cubicBezTo>
                  <a:cubicBezTo>
                    <a:pt x="2438" y="1131"/>
                    <a:pt x="2439" y="1124"/>
                    <a:pt x="2436" y="1120"/>
                  </a:cubicBezTo>
                  <a:cubicBezTo>
                    <a:pt x="2430" y="1114"/>
                    <a:pt x="2431" y="1111"/>
                    <a:pt x="2430" y="1103"/>
                  </a:cubicBezTo>
                  <a:cubicBezTo>
                    <a:pt x="2430" y="1098"/>
                    <a:pt x="2423" y="1095"/>
                    <a:pt x="2420" y="1098"/>
                  </a:cubicBezTo>
                  <a:cubicBezTo>
                    <a:pt x="2418" y="1085"/>
                    <a:pt x="2414" y="1076"/>
                    <a:pt x="2410" y="1065"/>
                  </a:cubicBezTo>
                  <a:cubicBezTo>
                    <a:pt x="2404" y="1066"/>
                    <a:pt x="2403" y="1077"/>
                    <a:pt x="2402" y="1082"/>
                  </a:cubicBezTo>
                  <a:cubicBezTo>
                    <a:pt x="2400" y="1088"/>
                    <a:pt x="2402" y="1094"/>
                    <a:pt x="2402" y="1100"/>
                  </a:cubicBezTo>
                  <a:cubicBezTo>
                    <a:pt x="2402" y="1107"/>
                    <a:pt x="2398" y="1130"/>
                    <a:pt x="2388" y="1126"/>
                  </a:cubicBezTo>
                  <a:cubicBezTo>
                    <a:pt x="2385" y="1125"/>
                    <a:pt x="2382" y="1119"/>
                    <a:pt x="2378" y="1117"/>
                  </a:cubicBezTo>
                  <a:cubicBezTo>
                    <a:pt x="2372" y="1113"/>
                    <a:pt x="2365" y="1109"/>
                    <a:pt x="2359" y="1105"/>
                  </a:cubicBezTo>
                  <a:cubicBezTo>
                    <a:pt x="2353" y="1102"/>
                    <a:pt x="2356" y="1100"/>
                    <a:pt x="2357" y="1092"/>
                  </a:cubicBezTo>
                  <a:cubicBezTo>
                    <a:pt x="2359" y="1086"/>
                    <a:pt x="2362" y="1083"/>
                    <a:pt x="2366" y="1079"/>
                  </a:cubicBezTo>
                  <a:cubicBezTo>
                    <a:pt x="2360" y="1073"/>
                    <a:pt x="2358" y="1073"/>
                    <a:pt x="2350" y="1072"/>
                  </a:cubicBezTo>
                  <a:cubicBezTo>
                    <a:pt x="2344" y="1071"/>
                    <a:pt x="2337" y="1070"/>
                    <a:pt x="2331" y="1070"/>
                  </a:cubicBezTo>
                  <a:cubicBezTo>
                    <a:pt x="2331" y="1073"/>
                    <a:pt x="2332" y="1076"/>
                    <a:pt x="2332" y="1079"/>
                  </a:cubicBezTo>
                  <a:cubicBezTo>
                    <a:pt x="2325" y="1078"/>
                    <a:pt x="2319" y="1074"/>
                    <a:pt x="2314" y="1081"/>
                  </a:cubicBezTo>
                  <a:cubicBezTo>
                    <a:pt x="2310" y="1087"/>
                    <a:pt x="2309" y="1093"/>
                    <a:pt x="2307" y="1101"/>
                  </a:cubicBezTo>
                  <a:cubicBezTo>
                    <a:pt x="2301" y="1098"/>
                    <a:pt x="2295" y="1095"/>
                    <a:pt x="2289" y="1092"/>
                  </a:cubicBezTo>
                  <a:cubicBezTo>
                    <a:pt x="2287" y="1090"/>
                    <a:pt x="2279" y="1099"/>
                    <a:pt x="2277" y="1100"/>
                  </a:cubicBezTo>
                  <a:cubicBezTo>
                    <a:pt x="2268" y="1109"/>
                    <a:pt x="2254" y="1116"/>
                    <a:pt x="2250" y="1129"/>
                  </a:cubicBezTo>
                  <a:cubicBezTo>
                    <a:pt x="2247" y="1135"/>
                    <a:pt x="2247" y="1141"/>
                    <a:pt x="2241" y="1142"/>
                  </a:cubicBezTo>
                  <a:cubicBezTo>
                    <a:pt x="2232" y="1144"/>
                    <a:pt x="2224" y="1146"/>
                    <a:pt x="2216" y="1148"/>
                  </a:cubicBezTo>
                  <a:cubicBezTo>
                    <a:pt x="2210" y="1149"/>
                    <a:pt x="2207" y="1152"/>
                    <a:pt x="2202" y="1155"/>
                  </a:cubicBezTo>
                  <a:cubicBezTo>
                    <a:pt x="2196" y="1160"/>
                    <a:pt x="2194" y="1161"/>
                    <a:pt x="2192" y="1169"/>
                  </a:cubicBezTo>
                  <a:cubicBezTo>
                    <a:pt x="2190" y="1167"/>
                    <a:pt x="2189" y="1164"/>
                    <a:pt x="2188" y="1161"/>
                  </a:cubicBezTo>
                  <a:cubicBezTo>
                    <a:pt x="2184" y="1172"/>
                    <a:pt x="2182" y="1180"/>
                    <a:pt x="2186" y="1191"/>
                  </a:cubicBezTo>
                  <a:cubicBezTo>
                    <a:pt x="2188" y="1197"/>
                    <a:pt x="2188" y="1198"/>
                    <a:pt x="2185" y="1204"/>
                  </a:cubicBezTo>
                  <a:cubicBezTo>
                    <a:pt x="2184" y="1209"/>
                    <a:pt x="2187" y="1212"/>
                    <a:pt x="2189" y="1216"/>
                  </a:cubicBezTo>
                  <a:cubicBezTo>
                    <a:pt x="2194" y="1227"/>
                    <a:pt x="2197" y="1237"/>
                    <a:pt x="2199" y="1248"/>
                  </a:cubicBezTo>
                  <a:cubicBezTo>
                    <a:pt x="2199" y="1252"/>
                    <a:pt x="2203" y="1264"/>
                    <a:pt x="2201" y="1267"/>
                  </a:cubicBezTo>
                  <a:cubicBezTo>
                    <a:pt x="2201" y="1269"/>
                    <a:pt x="2191" y="1274"/>
                    <a:pt x="2196" y="1278"/>
                  </a:cubicBezTo>
                  <a:cubicBezTo>
                    <a:pt x="2200" y="1280"/>
                    <a:pt x="2204" y="1286"/>
                    <a:pt x="2209" y="1286"/>
                  </a:cubicBezTo>
                  <a:cubicBezTo>
                    <a:pt x="2213" y="1286"/>
                    <a:pt x="2219" y="1287"/>
                    <a:pt x="2223" y="1284"/>
                  </a:cubicBezTo>
                  <a:cubicBezTo>
                    <a:pt x="2228" y="1279"/>
                    <a:pt x="2230" y="1277"/>
                    <a:pt x="2236" y="1276"/>
                  </a:cubicBezTo>
                  <a:cubicBezTo>
                    <a:pt x="2241" y="1275"/>
                    <a:pt x="2246" y="1275"/>
                    <a:pt x="2251" y="1275"/>
                  </a:cubicBezTo>
                  <a:cubicBezTo>
                    <a:pt x="2255" y="1274"/>
                    <a:pt x="2258" y="1274"/>
                    <a:pt x="2262" y="1274"/>
                  </a:cubicBezTo>
                  <a:cubicBezTo>
                    <a:pt x="2263" y="1274"/>
                    <a:pt x="2265" y="1269"/>
                    <a:pt x="2266" y="1268"/>
                  </a:cubicBezTo>
                  <a:cubicBezTo>
                    <a:pt x="2268" y="1264"/>
                    <a:pt x="2275" y="1262"/>
                    <a:pt x="2279" y="1260"/>
                  </a:cubicBezTo>
                  <a:cubicBezTo>
                    <a:pt x="2283" y="1258"/>
                    <a:pt x="2289" y="1261"/>
                    <a:pt x="2292" y="1259"/>
                  </a:cubicBezTo>
                  <a:cubicBezTo>
                    <a:pt x="2295" y="1257"/>
                    <a:pt x="2301" y="1252"/>
                    <a:pt x="2304" y="1252"/>
                  </a:cubicBezTo>
                  <a:cubicBezTo>
                    <a:pt x="2316" y="1254"/>
                    <a:pt x="2326" y="1255"/>
                    <a:pt x="2337" y="1259"/>
                  </a:cubicBezTo>
                  <a:cubicBezTo>
                    <a:pt x="2344" y="1262"/>
                    <a:pt x="2345" y="1263"/>
                    <a:pt x="2349" y="1270"/>
                  </a:cubicBezTo>
                  <a:cubicBezTo>
                    <a:pt x="2351" y="1275"/>
                    <a:pt x="2354" y="1279"/>
                    <a:pt x="2357" y="1283"/>
                  </a:cubicBezTo>
                  <a:cubicBezTo>
                    <a:pt x="2363" y="1276"/>
                    <a:pt x="2368" y="1270"/>
                    <a:pt x="2373" y="1262"/>
                  </a:cubicBezTo>
                  <a:cubicBezTo>
                    <a:pt x="2376" y="1271"/>
                    <a:pt x="2370" y="1278"/>
                    <a:pt x="2366" y="1285"/>
                  </a:cubicBezTo>
                  <a:cubicBezTo>
                    <a:pt x="2373" y="1287"/>
                    <a:pt x="2373" y="1282"/>
                    <a:pt x="2376" y="1275"/>
                  </a:cubicBezTo>
                  <a:cubicBezTo>
                    <a:pt x="2377" y="1280"/>
                    <a:pt x="2375" y="1291"/>
                    <a:pt x="2380" y="1291"/>
                  </a:cubicBezTo>
                  <a:cubicBezTo>
                    <a:pt x="2384" y="1291"/>
                    <a:pt x="2387" y="1299"/>
                    <a:pt x="2388" y="1303"/>
                  </a:cubicBezTo>
                  <a:cubicBezTo>
                    <a:pt x="2390" y="1315"/>
                    <a:pt x="2399" y="1319"/>
                    <a:pt x="2410" y="1320"/>
                  </a:cubicBezTo>
                  <a:cubicBezTo>
                    <a:pt x="2417" y="1322"/>
                    <a:pt x="2418" y="1322"/>
                    <a:pt x="2423" y="1318"/>
                  </a:cubicBezTo>
                  <a:cubicBezTo>
                    <a:pt x="2429" y="1313"/>
                    <a:pt x="2429" y="1315"/>
                    <a:pt x="2434" y="1321"/>
                  </a:cubicBezTo>
                  <a:cubicBezTo>
                    <a:pt x="2436" y="1324"/>
                    <a:pt x="2443" y="1322"/>
                    <a:pt x="2445" y="1319"/>
                  </a:cubicBezTo>
                  <a:cubicBezTo>
                    <a:pt x="2450" y="1314"/>
                    <a:pt x="2451" y="1313"/>
                    <a:pt x="2459" y="1313"/>
                  </a:cubicBezTo>
                  <a:cubicBezTo>
                    <a:pt x="2471" y="1313"/>
                    <a:pt x="2470" y="1296"/>
                    <a:pt x="2472" y="1285"/>
                  </a:cubicBezTo>
                  <a:cubicBezTo>
                    <a:pt x="2473" y="1276"/>
                    <a:pt x="2483" y="1270"/>
                    <a:pt x="2486" y="1261"/>
                  </a:cubicBezTo>
                  <a:cubicBezTo>
                    <a:pt x="2488" y="1250"/>
                    <a:pt x="2494" y="1237"/>
                    <a:pt x="2494" y="1226"/>
                  </a:cubicBezTo>
                  <a:cubicBezTo>
                    <a:pt x="2494" y="1215"/>
                    <a:pt x="2491" y="1203"/>
                    <a:pt x="2489" y="1193"/>
                  </a:cubicBezTo>
                  <a:cubicBezTo>
                    <a:pt x="2484" y="1188"/>
                    <a:pt x="2479" y="1184"/>
                    <a:pt x="2475" y="1179"/>
                  </a:cubicBezTo>
                  <a:close/>
                  <a:moveTo>
                    <a:pt x="2281" y="1001"/>
                  </a:moveTo>
                  <a:cubicBezTo>
                    <a:pt x="2278" y="1008"/>
                    <a:pt x="2290" y="1005"/>
                    <a:pt x="2291" y="1004"/>
                  </a:cubicBezTo>
                  <a:cubicBezTo>
                    <a:pt x="2291" y="1000"/>
                    <a:pt x="2282" y="996"/>
                    <a:pt x="2281" y="1001"/>
                  </a:cubicBezTo>
                  <a:close/>
                  <a:moveTo>
                    <a:pt x="2321" y="1070"/>
                  </a:moveTo>
                  <a:cubicBezTo>
                    <a:pt x="2317" y="1072"/>
                    <a:pt x="2313" y="1067"/>
                    <a:pt x="2312" y="1074"/>
                  </a:cubicBezTo>
                  <a:cubicBezTo>
                    <a:pt x="2316" y="1074"/>
                    <a:pt x="2319" y="1076"/>
                    <a:pt x="2322" y="1074"/>
                  </a:cubicBezTo>
                  <a:cubicBezTo>
                    <a:pt x="2324" y="1073"/>
                    <a:pt x="2325" y="1069"/>
                    <a:pt x="2321" y="1070"/>
                  </a:cubicBezTo>
                  <a:close/>
                  <a:moveTo>
                    <a:pt x="2490" y="1015"/>
                  </a:moveTo>
                  <a:cubicBezTo>
                    <a:pt x="2492" y="1010"/>
                    <a:pt x="2492" y="1010"/>
                    <a:pt x="2490" y="1006"/>
                  </a:cubicBezTo>
                  <a:cubicBezTo>
                    <a:pt x="2490" y="1006"/>
                    <a:pt x="2488" y="1007"/>
                    <a:pt x="2488" y="1006"/>
                  </a:cubicBezTo>
                  <a:cubicBezTo>
                    <a:pt x="2487" y="1005"/>
                    <a:pt x="2486" y="1003"/>
                    <a:pt x="2486" y="1003"/>
                  </a:cubicBezTo>
                  <a:cubicBezTo>
                    <a:pt x="2482" y="1000"/>
                    <a:pt x="2477" y="997"/>
                    <a:pt x="2473" y="995"/>
                  </a:cubicBezTo>
                  <a:cubicBezTo>
                    <a:pt x="2472" y="1000"/>
                    <a:pt x="2490" y="1002"/>
                    <a:pt x="2488" y="1011"/>
                  </a:cubicBezTo>
                  <a:cubicBezTo>
                    <a:pt x="2488" y="1012"/>
                    <a:pt x="2489" y="1013"/>
                    <a:pt x="2490" y="1015"/>
                  </a:cubicBezTo>
                  <a:close/>
                  <a:moveTo>
                    <a:pt x="2451" y="1341"/>
                  </a:moveTo>
                  <a:cubicBezTo>
                    <a:pt x="2448" y="1342"/>
                    <a:pt x="2441" y="1347"/>
                    <a:pt x="2439" y="1346"/>
                  </a:cubicBezTo>
                  <a:cubicBezTo>
                    <a:pt x="2435" y="1344"/>
                    <a:pt x="2430" y="1342"/>
                    <a:pt x="2426" y="1340"/>
                  </a:cubicBezTo>
                  <a:cubicBezTo>
                    <a:pt x="2425" y="1347"/>
                    <a:pt x="2426" y="1355"/>
                    <a:pt x="2429" y="1361"/>
                  </a:cubicBezTo>
                  <a:cubicBezTo>
                    <a:pt x="2432" y="1368"/>
                    <a:pt x="2436" y="1370"/>
                    <a:pt x="2443" y="1371"/>
                  </a:cubicBezTo>
                  <a:cubicBezTo>
                    <a:pt x="2451" y="1373"/>
                    <a:pt x="2459" y="1344"/>
                    <a:pt x="2451" y="1341"/>
                  </a:cubicBezTo>
                  <a:close/>
                  <a:moveTo>
                    <a:pt x="2463" y="1020"/>
                  </a:moveTo>
                  <a:cubicBezTo>
                    <a:pt x="2460" y="1021"/>
                    <a:pt x="2457" y="1020"/>
                    <a:pt x="2454" y="1021"/>
                  </a:cubicBezTo>
                  <a:cubicBezTo>
                    <a:pt x="2456" y="1026"/>
                    <a:pt x="2465" y="1028"/>
                    <a:pt x="2470" y="1027"/>
                  </a:cubicBezTo>
                  <a:cubicBezTo>
                    <a:pt x="2473" y="1026"/>
                    <a:pt x="2478" y="1025"/>
                    <a:pt x="2479" y="1021"/>
                  </a:cubicBezTo>
                  <a:cubicBezTo>
                    <a:pt x="2480" y="1020"/>
                    <a:pt x="2487" y="1021"/>
                    <a:pt x="2482" y="1016"/>
                  </a:cubicBezTo>
                  <a:cubicBezTo>
                    <a:pt x="2488" y="1015"/>
                    <a:pt x="2486" y="1010"/>
                    <a:pt x="2482" y="1008"/>
                  </a:cubicBezTo>
                  <a:cubicBezTo>
                    <a:pt x="2478" y="1005"/>
                    <a:pt x="2479" y="1013"/>
                    <a:pt x="2479" y="1015"/>
                  </a:cubicBezTo>
                  <a:cubicBezTo>
                    <a:pt x="2479" y="1015"/>
                    <a:pt x="2465" y="1025"/>
                    <a:pt x="2468" y="1017"/>
                  </a:cubicBezTo>
                  <a:cubicBezTo>
                    <a:pt x="2468" y="1016"/>
                    <a:pt x="2466" y="1020"/>
                    <a:pt x="2463" y="1020"/>
                  </a:cubicBezTo>
                  <a:close/>
                  <a:moveTo>
                    <a:pt x="2434" y="1020"/>
                  </a:moveTo>
                  <a:cubicBezTo>
                    <a:pt x="2432" y="1017"/>
                    <a:pt x="2434" y="1013"/>
                    <a:pt x="2430" y="1010"/>
                  </a:cubicBezTo>
                  <a:cubicBezTo>
                    <a:pt x="2427" y="1008"/>
                    <a:pt x="2423" y="1006"/>
                    <a:pt x="2420" y="1004"/>
                  </a:cubicBezTo>
                  <a:cubicBezTo>
                    <a:pt x="2415" y="1001"/>
                    <a:pt x="2408" y="999"/>
                    <a:pt x="2402" y="997"/>
                  </a:cubicBezTo>
                  <a:cubicBezTo>
                    <a:pt x="2393" y="994"/>
                    <a:pt x="2384" y="990"/>
                    <a:pt x="2376" y="987"/>
                  </a:cubicBezTo>
                  <a:cubicBezTo>
                    <a:pt x="2371" y="985"/>
                    <a:pt x="2364" y="989"/>
                    <a:pt x="2361" y="992"/>
                  </a:cubicBezTo>
                  <a:cubicBezTo>
                    <a:pt x="2360" y="994"/>
                    <a:pt x="2356" y="1002"/>
                    <a:pt x="2354" y="1001"/>
                  </a:cubicBezTo>
                  <a:cubicBezTo>
                    <a:pt x="2351" y="999"/>
                    <a:pt x="2349" y="999"/>
                    <a:pt x="2347" y="995"/>
                  </a:cubicBezTo>
                  <a:cubicBezTo>
                    <a:pt x="2345" y="990"/>
                    <a:pt x="2344" y="987"/>
                    <a:pt x="2344" y="982"/>
                  </a:cubicBezTo>
                  <a:cubicBezTo>
                    <a:pt x="2343" y="977"/>
                    <a:pt x="2342" y="978"/>
                    <a:pt x="2337" y="977"/>
                  </a:cubicBezTo>
                  <a:cubicBezTo>
                    <a:pt x="2330" y="975"/>
                    <a:pt x="2323" y="977"/>
                    <a:pt x="2319" y="984"/>
                  </a:cubicBezTo>
                  <a:cubicBezTo>
                    <a:pt x="2322" y="985"/>
                    <a:pt x="2324" y="985"/>
                    <a:pt x="2327" y="986"/>
                  </a:cubicBezTo>
                  <a:cubicBezTo>
                    <a:pt x="2328" y="986"/>
                    <a:pt x="2327" y="990"/>
                    <a:pt x="2328" y="991"/>
                  </a:cubicBezTo>
                  <a:cubicBezTo>
                    <a:pt x="2332" y="993"/>
                    <a:pt x="2338" y="992"/>
                    <a:pt x="2342" y="991"/>
                  </a:cubicBezTo>
                  <a:cubicBezTo>
                    <a:pt x="2342" y="992"/>
                    <a:pt x="2342" y="994"/>
                    <a:pt x="2342" y="995"/>
                  </a:cubicBezTo>
                  <a:cubicBezTo>
                    <a:pt x="2336" y="993"/>
                    <a:pt x="2333" y="994"/>
                    <a:pt x="2327" y="996"/>
                  </a:cubicBezTo>
                  <a:cubicBezTo>
                    <a:pt x="2330" y="1000"/>
                    <a:pt x="2332" y="1004"/>
                    <a:pt x="2334" y="1008"/>
                  </a:cubicBezTo>
                  <a:cubicBezTo>
                    <a:pt x="2337" y="1005"/>
                    <a:pt x="2339" y="1003"/>
                    <a:pt x="2341" y="1000"/>
                  </a:cubicBezTo>
                  <a:cubicBezTo>
                    <a:pt x="2342" y="1006"/>
                    <a:pt x="2342" y="1006"/>
                    <a:pt x="2347" y="1008"/>
                  </a:cubicBezTo>
                  <a:cubicBezTo>
                    <a:pt x="2353" y="1011"/>
                    <a:pt x="2359" y="1014"/>
                    <a:pt x="2366" y="1016"/>
                  </a:cubicBezTo>
                  <a:cubicBezTo>
                    <a:pt x="2368" y="1017"/>
                    <a:pt x="2374" y="1018"/>
                    <a:pt x="2376" y="1021"/>
                  </a:cubicBezTo>
                  <a:cubicBezTo>
                    <a:pt x="2378" y="1026"/>
                    <a:pt x="2380" y="1031"/>
                    <a:pt x="2382" y="1036"/>
                  </a:cubicBezTo>
                  <a:cubicBezTo>
                    <a:pt x="2375" y="1038"/>
                    <a:pt x="2374" y="1037"/>
                    <a:pt x="2373" y="1045"/>
                  </a:cubicBezTo>
                  <a:cubicBezTo>
                    <a:pt x="2378" y="1045"/>
                    <a:pt x="2384" y="1044"/>
                    <a:pt x="2389" y="1044"/>
                  </a:cubicBezTo>
                  <a:cubicBezTo>
                    <a:pt x="2392" y="1044"/>
                    <a:pt x="2394" y="1052"/>
                    <a:pt x="2398" y="1052"/>
                  </a:cubicBezTo>
                  <a:cubicBezTo>
                    <a:pt x="2404" y="1053"/>
                    <a:pt x="2409" y="1054"/>
                    <a:pt x="2414" y="1051"/>
                  </a:cubicBezTo>
                  <a:cubicBezTo>
                    <a:pt x="2417" y="1049"/>
                    <a:pt x="2418" y="1040"/>
                    <a:pt x="2421" y="1041"/>
                  </a:cubicBezTo>
                  <a:cubicBezTo>
                    <a:pt x="2424" y="1041"/>
                    <a:pt x="2433" y="1041"/>
                    <a:pt x="2435" y="1043"/>
                  </a:cubicBezTo>
                  <a:cubicBezTo>
                    <a:pt x="2440" y="1048"/>
                    <a:pt x="2444" y="1052"/>
                    <a:pt x="2448" y="1057"/>
                  </a:cubicBezTo>
                  <a:cubicBezTo>
                    <a:pt x="2452" y="1060"/>
                    <a:pt x="2457" y="1060"/>
                    <a:pt x="2461" y="1061"/>
                  </a:cubicBezTo>
                  <a:cubicBezTo>
                    <a:pt x="2465" y="1061"/>
                    <a:pt x="2470" y="1065"/>
                    <a:pt x="2472" y="1064"/>
                  </a:cubicBezTo>
                  <a:cubicBezTo>
                    <a:pt x="2470" y="1062"/>
                    <a:pt x="2464" y="1058"/>
                    <a:pt x="2467" y="1055"/>
                  </a:cubicBezTo>
                  <a:cubicBezTo>
                    <a:pt x="2464" y="1055"/>
                    <a:pt x="2460" y="1055"/>
                    <a:pt x="2462" y="1051"/>
                  </a:cubicBezTo>
                  <a:cubicBezTo>
                    <a:pt x="2455" y="1050"/>
                    <a:pt x="2455" y="1049"/>
                    <a:pt x="2452" y="1042"/>
                  </a:cubicBezTo>
                  <a:cubicBezTo>
                    <a:pt x="2451" y="1040"/>
                    <a:pt x="2448" y="1039"/>
                    <a:pt x="2446" y="1038"/>
                  </a:cubicBezTo>
                  <a:cubicBezTo>
                    <a:pt x="2445" y="1037"/>
                    <a:pt x="2444" y="1033"/>
                    <a:pt x="2443" y="1031"/>
                  </a:cubicBezTo>
                  <a:cubicBezTo>
                    <a:pt x="2446" y="1031"/>
                    <a:pt x="2448" y="1031"/>
                    <a:pt x="2450" y="1030"/>
                  </a:cubicBezTo>
                  <a:cubicBezTo>
                    <a:pt x="2451" y="1021"/>
                    <a:pt x="2438" y="1024"/>
                    <a:pt x="2434" y="1020"/>
                  </a:cubicBezTo>
                  <a:close/>
                  <a:moveTo>
                    <a:pt x="2406" y="496"/>
                  </a:moveTo>
                  <a:cubicBezTo>
                    <a:pt x="2406" y="501"/>
                    <a:pt x="2407" y="506"/>
                    <a:pt x="2405" y="511"/>
                  </a:cubicBezTo>
                  <a:cubicBezTo>
                    <a:pt x="2402" y="517"/>
                    <a:pt x="2404" y="518"/>
                    <a:pt x="2405" y="524"/>
                  </a:cubicBezTo>
                  <a:cubicBezTo>
                    <a:pt x="2406" y="528"/>
                    <a:pt x="2406" y="528"/>
                    <a:pt x="2404" y="531"/>
                  </a:cubicBezTo>
                  <a:cubicBezTo>
                    <a:pt x="2403" y="533"/>
                    <a:pt x="2404" y="536"/>
                    <a:pt x="2404" y="538"/>
                  </a:cubicBezTo>
                  <a:cubicBezTo>
                    <a:pt x="2404" y="544"/>
                    <a:pt x="2403" y="545"/>
                    <a:pt x="2406" y="551"/>
                  </a:cubicBezTo>
                  <a:cubicBezTo>
                    <a:pt x="2406" y="548"/>
                    <a:pt x="2406" y="543"/>
                    <a:pt x="2410" y="542"/>
                  </a:cubicBezTo>
                  <a:cubicBezTo>
                    <a:pt x="2414" y="541"/>
                    <a:pt x="2416" y="546"/>
                    <a:pt x="2416" y="550"/>
                  </a:cubicBezTo>
                  <a:cubicBezTo>
                    <a:pt x="2420" y="546"/>
                    <a:pt x="2415" y="540"/>
                    <a:pt x="2413" y="536"/>
                  </a:cubicBezTo>
                  <a:cubicBezTo>
                    <a:pt x="2410" y="531"/>
                    <a:pt x="2409" y="530"/>
                    <a:pt x="2410" y="525"/>
                  </a:cubicBezTo>
                  <a:cubicBezTo>
                    <a:pt x="2413" y="518"/>
                    <a:pt x="2412" y="516"/>
                    <a:pt x="2419" y="514"/>
                  </a:cubicBezTo>
                  <a:cubicBezTo>
                    <a:pt x="2423" y="513"/>
                    <a:pt x="2423" y="521"/>
                    <a:pt x="2427" y="521"/>
                  </a:cubicBezTo>
                  <a:cubicBezTo>
                    <a:pt x="2424" y="515"/>
                    <a:pt x="2422" y="509"/>
                    <a:pt x="2420" y="502"/>
                  </a:cubicBezTo>
                  <a:cubicBezTo>
                    <a:pt x="2419" y="498"/>
                    <a:pt x="2418" y="495"/>
                    <a:pt x="2418" y="491"/>
                  </a:cubicBezTo>
                  <a:cubicBezTo>
                    <a:pt x="2417" y="489"/>
                    <a:pt x="2414" y="487"/>
                    <a:pt x="2414" y="485"/>
                  </a:cubicBezTo>
                  <a:cubicBezTo>
                    <a:pt x="2413" y="477"/>
                    <a:pt x="2419" y="473"/>
                    <a:pt x="2415" y="466"/>
                  </a:cubicBezTo>
                  <a:cubicBezTo>
                    <a:pt x="2413" y="462"/>
                    <a:pt x="2415" y="451"/>
                    <a:pt x="2408" y="457"/>
                  </a:cubicBezTo>
                  <a:cubicBezTo>
                    <a:pt x="2411" y="459"/>
                    <a:pt x="2412" y="464"/>
                    <a:pt x="2409" y="466"/>
                  </a:cubicBezTo>
                  <a:cubicBezTo>
                    <a:pt x="2408" y="467"/>
                    <a:pt x="2408" y="465"/>
                    <a:pt x="2406" y="467"/>
                  </a:cubicBezTo>
                  <a:cubicBezTo>
                    <a:pt x="2403" y="469"/>
                    <a:pt x="2404" y="469"/>
                    <a:pt x="2405" y="472"/>
                  </a:cubicBezTo>
                  <a:cubicBezTo>
                    <a:pt x="2406" y="476"/>
                    <a:pt x="2404" y="482"/>
                    <a:pt x="2403" y="486"/>
                  </a:cubicBezTo>
                  <a:cubicBezTo>
                    <a:pt x="2402" y="489"/>
                    <a:pt x="2410" y="492"/>
                    <a:pt x="2406" y="496"/>
                  </a:cubicBezTo>
                  <a:close/>
                  <a:moveTo>
                    <a:pt x="2266" y="891"/>
                  </a:moveTo>
                  <a:cubicBezTo>
                    <a:pt x="2270" y="892"/>
                    <a:pt x="2272" y="886"/>
                    <a:pt x="2267" y="886"/>
                  </a:cubicBezTo>
                  <a:cubicBezTo>
                    <a:pt x="2266" y="887"/>
                    <a:pt x="2262" y="890"/>
                    <a:pt x="2266" y="891"/>
                  </a:cubicBezTo>
                  <a:close/>
                  <a:moveTo>
                    <a:pt x="2260" y="892"/>
                  </a:moveTo>
                  <a:cubicBezTo>
                    <a:pt x="2261" y="889"/>
                    <a:pt x="2263" y="886"/>
                    <a:pt x="2265" y="884"/>
                  </a:cubicBezTo>
                  <a:cubicBezTo>
                    <a:pt x="2267" y="883"/>
                    <a:pt x="2266" y="878"/>
                    <a:pt x="2267" y="876"/>
                  </a:cubicBezTo>
                  <a:cubicBezTo>
                    <a:pt x="2266" y="876"/>
                    <a:pt x="2266" y="876"/>
                    <a:pt x="2265" y="876"/>
                  </a:cubicBezTo>
                  <a:cubicBezTo>
                    <a:pt x="2264" y="881"/>
                    <a:pt x="2260" y="887"/>
                    <a:pt x="2260" y="892"/>
                  </a:cubicBezTo>
                  <a:close/>
                  <a:moveTo>
                    <a:pt x="2273" y="875"/>
                  </a:moveTo>
                  <a:cubicBezTo>
                    <a:pt x="2271" y="876"/>
                    <a:pt x="2269" y="876"/>
                    <a:pt x="2268" y="874"/>
                  </a:cubicBezTo>
                  <a:cubicBezTo>
                    <a:pt x="2268" y="876"/>
                    <a:pt x="2268" y="878"/>
                    <a:pt x="2269" y="880"/>
                  </a:cubicBezTo>
                  <a:cubicBezTo>
                    <a:pt x="2272" y="877"/>
                    <a:pt x="2270" y="885"/>
                    <a:pt x="2273" y="887"/>
                  </a:cubicBezTo>
                  <a:cubicBezTo>
                    <a:pt x="2273" y="886"/>
                    <a:pt x="2273" y="885"/>
                    <a:pt x="2273" y="884"/>
                  </a:cubicBezTo>
                  <a:cubicBezTo>
                    <a:pt x="2274" y="885"/>
                    <a:pt x="2274" y="886"/>
                    <a:pt x="2275" y="887"/>
                  </a:cubicBezTo>
                  <a:cubicBezTo>
                    <a:pt x="2277" y="884"/>
                    <a:pt x="2273" y="879"/>
                    <a:pt x="2273" y="875"/>
                  </a:cubicBezTo>
                  <a:close/>
                  <a:moveTo>
                    <a:pt x="2262" y="868"/>
                  </a:moveTo>
                  <a:cubicBezTo>
                    <a:pt x="2263" y="870"/>
                    <a:pt x="2264" y="872"/>
                    <a:pt x="2266" y="873"/>
                  </a:cubicBezTo>
                  <a:cubicBezTo>
                    <a:pt x="2266" y="872"/>
                    <a:pt x="2266" y="869"/>
                    <a:pt x="2266" y="868"/>
                  </a:cubicBezTo>
                  <a:cubicBezTo>
                    <a:pt x="2263" y="868"/>
                    <a:pt x="2264" y="864"/>
                    <a:pt x="2259" y="865"/>
                  </a:cubicBezTo>
                  <a:cubicBezTo>
                    <a:pt x="2261" y="867"/>
                    <a:pt x="2260" y="869"/>
                    <a:pt x="2258" y="871"/>
                  </a:cubicBezTo>
                  <a:cubicBezTo>
                    <a:pt x="2259" y="870"/>
                    <a:pt x="2261" y="869"/>
                    <a:pt x="2262" y="868"/>
                  </a:cubicBezTo>
                  <a:close/>
                  <a:moveTo>
                    <a:pt x="2268" y="865"/>
                  </a:moveTo>
                  <a:cubicBezTo>
                    <a:pt x="2268" y="868"/>
                    <a:pt x="2270" y="869"/>
                    <a:pt x="2272" y="871"/>
                  </a:cubicBezTo>
                  <a:cubicBezTo>
                    <a:pt x="2274" y="873"/>
                    <a:pt x="2272" y="873"/>
                    <a:pt x="2273" y="875"/>
                  </a:cubicBezTo>
                  <a:cubicBezTo>
                    <a:pt x="2279" y="882"/>
                    <a:pt x="2278" y="873"/>
                    <a:pt x="2277" y="869"/>
                  </a:cubicBezTo>
                  <a:cubicBezTo>
                    <a:pt x="2276" y="864"/>
                    <a:pt x="2271" y="865"/>
                    <a:pt x="2268" y="865"/>
                  </a:cubicBezTo>
                  <a:close/>
                  <a:moveTo>
                    <a:pt x="2249" y="872"/>
                  </a:moveTo>
                  <a:cubicBezTo>
                    <a:pt x="2250" y="881"/>
                    <a:pt x="2248" y="887"/>
                    <a:pt x="2258" y="883"/>
                  </a:cubicBezTo>
                  <a:cubicBezTo>
                    <a:pt x="2255" y="886"/>
                    <a:pt x="2250" y="891"/>
                    <a:pt x="2255" y="893"/>
                  </a:cubicBezTo>
                  <a:cubicBezTo>
                    <a:pt x="2257" y="894"/>
                    <a:pt x="2256" y="897"/>
                    <a:pt x="2259" y="896"/>
                  </a:cubicBezTo>
                  <a:cubicBezTo>
                    <a:pt x="2261" y="896"/>
                    <a:pt x="2260" y="892"/>
                    <a:pt x="2260" y="890"/>
                  </a:cubicBezTo>
                  <a:cubicBezTo>
                    <a:pt x="2260" y="887"/>
                    <a:pt x="2263" y="881"/>
                    <a:pt x="2262" y="879"/>
                  </a:cubicBezTo>
                  <a:cubicBezTo>
                    <a:pt x="2259" y="874"/>
                    <a:pt x="2258" y="874"/>
                    <a:pt x="2253" y="872"/>
                  </a:cubicBezTo>
                  <a:cubicBezTo>
                    <a:pt x="2252" y="871"/>
                    <a:pt x="2250" y="872"/>
                    <a:pt x="2249" y="872"/>
                  </a:cubicBezTo>
                  <a:close/>
                  <a:moveTo>
                    <a:pt x="2229" y="984"/>
                  </a:moveTo>
                  <a:cubicBezTo>
                    <a:pt x="2228" y="987"/>
                    <a:pt x="2229" y="989"/>
                    <a:pt x="2227" y="993"/>
                  </a:cubicBezTo>
                  <a:cubicBezTo>
                    <a:pt x="2225" y="998"/>
                    <a:pt x="2223" y="998"/>
                    <a:pt x="2226" y="1003"/>
                  </a:cubicBezTo>
                  <a:cubicBezTo>
                    <a:pt x="2228" y="1005"/>
                    <a:pt x="2232" y="1002"/>
                    <a:pt x="2231" y="1008"/>
                  </a:cubicBezTo>
                  <a:cubicBezTo>
                    <a:pt x="2231" y="1010"/>
                    <a:pt x="2228" y="1019"/>
                    <a:pt x="2229" y="1021"/>
                  </a:cubicBezTo>
                  <a:cubicBezTo>
                    <a:pt x="2231" y="1023"/>
                    <a:pt x="2237" y="1023"/>
                    <a:pt x="2238" y="1021"/>
                  </a:cubicBezTo>
                  <a:cubicBezTo>
                    <a:pt x="2238" y="1020"/>
                    <a:pt x="2237" y="1017"/>
                    <a:pt x="2237" y="1016"/>
                  </a:cubicBezTo>
                  <a:cubicBezTo>
                    <a:pt x="2237" y="1015"/>
                    <a:pt x="2238" y="1013"/>
                    <a:pt x="2238" y="1012"/>
                  </a:cubicBezTo>
                  <a:cubicBezTo>
                    <a:pt x="2239" y="1009"/>
                    <a:pt x="2238" y="1005"/>
                    <a:pt x="2238" y="1002"/>
                  </a:cubicBezTo>
                  <a:cubicBezTo>
                    <a:pt x="2239" y="999"/>
                    <a:pt x="2234" y="997"/>
                    <a:pt x="2241" y="996"/>
                  </a:cubicBezTo>
                  <a:cubicBezTo>
                    <a:pt x="2244" y="995"/>
                    <a:pt x="2241" y="1002"/>
                    <a:pt x="2242" y="1004"/>
                  </a:cubicBezTo>
                  <a:cubicBezTo>
                    <a:pt x="2243" y="1007"/>
                    <a:pt x="2247" y="1007"/>
                    <a:pt x="2246" y="1010"/>
                  </a:cubicBezTo>
                  <a:cubicBezTo>
                    <a:pt x="2245" y="1014"/>
                    <a:pt x="2248" y="1015"/>
                    <a:pt x="2251" y="1014"/>
                  </a:cubicBezTo>
                  <a:cubicBezTo>
                    <a:pt x="2249" y="1015"/>
                    <a:pt x="2257" y="1008"/>
                    <a:pt x="2256" y="1010"/>
                  </a:cubicBezTo>
                  <a:cubicBezTo>
                    <a:pt x="2259" y="1005"/>
                    <a:pt x="2253" y="1008"/>
                    <a:pt x="2252" y="1004"/>
                  </a:cubicBezTo>
                  <a:cubicBezTo>
                    <a:pt x="2251" y="1003"/>
                    <a:pt x="2254" y="1001"/>
                    <a:pt x="2253" y="1000"/>
                  </a:cubicBezTo>
                  <a:cubicBezTo>
                    <a:pt x="2252" y="998"/>
                    <a:pt x="2251" y="996"/>
                    <a:pt x="2250" y="994"/>
                  </a:cubicBezTo>
                  <a:cubicBezTo>
                    <a:pt x="2249" y="991"/>
                    <a:pt x="2247" y="992"/>
                    <a:pt x="2245" y="989"/>
                  </a:cubicBezTo>
                  <a:cubicBezTo>
                    <a:pt x="2252" y="992"/>
                    <a:pt x="2255" y="978"/>
                    <a:pt x="2261" y="982"/>
                  </a:cubicBezTo>
                  <a:cubicBezTo>
                    <a:pt x="2263" y="976"/>
                    <a:pt x="2257" y="979"/>
                    <a:pt x="2255" y="979"/>
                  </a:cubicBezTo>
                  <a:cubicBezTo>
                    <a:pt x="2252" y="979"/>
                    <a:pt x="2252" y="981"/>
                    <a:pt x="2250" y="981"/>
                  </a:cubicBezTo>
                  <a:cubicBezTo>
                    <a:pt x="2247" y="982"/>
                    <a:pt x="2248" y="979"/>
                    <a:pt x="2246" y="982"/>
                  </a:cubicBezTo>
                  <a:cubicBezTo>
                    <a:pt x="2239" y="989"/>
                    <a:pt x="2232" y="976"/>
                    <a:pt x="2237" y="970"/>
                  </a:cubicBezTo>
                  <a:cubicBezTo>
                    <a:pt x="2240" y="967"/>
                    <a:pt x="2243" y="970"/>
                    <a:pt x="2246" y="970"/>
                  </a:cubicBezTo>
                  <a:cubicBezTo>
                    <a:pt x="2250" y="970"/>
                    <a:pt x="2255" y="968"/>
                    <a:pt x="2259" y="970"/>
                  </a:cubicBezTo>
                  <a:cubicBezTo>
                    <a:pt x="2267" y="975"/>
                    <a:pt x="2272" y="965"/>
                    <a:pt x="2275" y="958"/>
                  </a:cubicBezTo>
                  <a:cubicBezTo>
                    <a:pt x="2271" y="958"/>
                    <a:pt x="2268" y="964"/>
                    <a:pt x="2265" y="966"/>
                  </a:cubicBezTo>
                  <a:cubicBezTo>
                    <a:pt x="2263" y="967"/>
                    <a:pt x="2260" y="965"/>
                    <a:pt x="2258" y="965"/>
                  </a:cubicBezTo>
                  <a:cubicBezTo>
                    <a:pt x="2256" y="965"/>
                    <a:pt x="2257" y="966"/>
                    <a:pt x="2254" y="965"/>
                  </a:cubicBezTo>
                  <a:cubicBezTo>
                    <a:pt x="2250" y="964"/>
                    <a:pt x="2244" y="960"/>
                    <a:pt x="2240" y="962"/>
                  </a:cubicBezTo>
                  <a:cubicBezTo>
                    <a:pt x="2236" y="965"/>
                    <a:pt x="2235" y="968"/>
                    <a:pt x="2232" y="973"/>
                  </a:cubicBezTo>
                  <a:cubicBezTo>
                    <a:pt x="2235" y="978"/>
                    <a:pt x="2230" y="980"/>
                    <a:pt x="2229" y="984"/>
                  </a:cubicBezTo>
                  <a:close/>
                  <a:moveTo>
                    <a:pt x="2237" y="857"/>
                  </a:moveTo>
                  <a:cubicBezTo>
                    <a:pt x="2239" y="861"/>
                    <a:pt x="2242" y="865"/>
                    <a:pt x="2244" y="869"/>
                  </a:cubicBezTo>
                  <a:cubicBezTo>
                    <a:pt x="2248" y="864"/>
                    <a:pt x="2248" y="861"/>
                    <a:pt x="2243" y="857"/>
                  </a:cubicBezTo>
                  <a:cubicBezTo>
                    <a:pt x="2241" y="857"/>
                    <a:pt x="2239" y="857"/>
                    <a:pt x="2237" y="857"/>
                  </a:cubicBezTo>
                  <a:close/>
                  <a:moveTo>
                    <a:pt x="2194" y="1043"/>
                  </a:moveTo>
                  <a:cubicBezTo>
                    <a:pt x="2194" y="1047"/>
                    <a:pt x="2197" y="1051"/>
                    <a:pt x="2200" y="1047"/>
                  </a:cubicBezTo>
                  <a:cubicBezTo>
                    <a:pt x="2203" y="1043"/>
                    <a:pt x="2196" y="1042"/>
                    <a:pt x="2194" y="1043"/>
                  </a:cubicBezTo>
                  <a:close/>
                  <a:moveTo>
                    <a:pt x="2393" y="576"/>
                  </a:moveTo>
                  <a:cubicBezTo>
                    <a:pt x="2393" y="578"/>
                    <a:pt x="2393" y="582"/>
                    <a:pt x="2392" y="582"/>
                  </a:cubicBezTo>
                  <a:cubicBezTo>
                    <a:pt x="2389" y="584"/>
                    <a:pt x="2388" y="584"/>
                    <a:pt x="2388" y="587"/>
                  </a:cubicBezTo>
                  <a:cubicBezTo>
                    <a:pt x="2387" y="588"/>
                    <a:pt x="2390" y="597"/>
                    <a:pt x="2391" y="597"/>
                  </a:cubicBezTo>
                  <a:cubicBezTo>
                    <a:pt x="2392" y="598"/>
                    <a:pt x="2394" y="594"/>
                    <a:pt x="2395" y="594"/>
                  </a:cubicBezTo>
                  <a:cubicBezTo>
                    <a:pt x="2396" y="594"/>
                    <a:pt x="2399" y="595"/>
                    <a:pt x="2398" y="592"/>
                  </a:cubicBezTo>
                  <a:cubicBezTo>
                    <a:pt x="2396" y="590"/>
                    <a:pt x="2391" y="591"/>
                    <a:pt x="2392" y="586"/>
                  </a:cubicBezTo>
                  <a:cubicBezTo>
                    <a:pt x="2394" y="586"/>
                    <a:pt x="2397" y="588"/>
                    <a:pt x="2398" y="587"/>
                  </a:cubicBezTo>
                  <a:cubicBezTo>
                    <a:pt x="2400" y="587"/>
                    <a:pt x="2403" y="585"/>
                    <a:pt x="2404" y="586"/>
                  </a:cubicBezTo>
                  <a:cubicBezTo>
                    <a:pt x="2406" y="588"/>
                    <a:pt x="2413" y="593"/>
                    <a:pt x="2415" y="592"/>
                  </a:cubicBezTo>
                  <a:cubicBezTo>
                    <a:pt x="2415" y="592"/>
                    <a:pt x="2417" y="586"/>
                    <a:pt x="2417" y="585"/>
                  </a:cubicBezTo>
                  <a:cubicBezTo>
                    <a:pt x="2418" y="584"/>
                    <a:pt x="2422" y="582"/>
                    <a:pt x="2423" y="582"/>
                  </a:cubicBezTo>
                  <a:cubicBezTo>
                    <a:pt x="2428" y="582"/>
                    <a:pt x="2431" y="581"/>
                    <a:pt x="2434" y="578"/>
                  </a:cubicBezTo>
                  <a:cubicBezTo>
                    <a:pt x="2426" y="578"/>
                    <a:pt x="2432" y="571"/>
                    <a:pt x="2431" y="567"/>
                  </a:cubicBezTo>
                  <a:cubicBezTo>
                    <a:pt x="2425" y="573"/>
                    <a:pt x="2425" y="572"/>
                    <a:pt x="2418" y="568"/>
                  </a:cubicBezTo>
                  <a:cubicBezTo>
                    <a:pt x="2412" y="565"/>
                    <a:pt x="2410" y="560"/>
                    <a:pt x="2406" y="555"/>
                  </a:cubicBezTo>
                  <a:cubicBezTo>
                    <a:pt x="2402" y="549"/>
                    <a:pt x="2404" y="563"/>
                    <a:pt x="2404" y="565"/>
                  </a:cubicBezTo>
                  <a:cubicBezTo>
                    <a:pt x="2405" y="567"/>
                    <a:pt x="2401" y="570"/>
                    <a:pt x="2401" y="572"/>
                  </a:cubicBezTo>
                  <a:cubicBezTo>
                    <a:pt x="2401" y="575"/>
                    <a:pt x="2402" y="576"/>
                    <a:pt x="2400" y="578"/>
                  </a:cubicBezTo>
                  <a:cubicBezTo>
                    <a:pt x="2398" y="578"/>
                    <a:pt x="2396" y="577"/>
                    <a:pt x="2393" y="576"/>
                  </a:cubicBezTo>
                  <a:close/>
                  <a:moveTo>
                    <a:pt x="1380" y="442"/>
                  </a:moveTo>
                  <a:cubicBezTo>
                    <a:pt x="1380" y="444"/>
                    <a:pt x="1383" y="449"/>
                    <a:pt x="1385" y="448"/>
                  </a:cubicBezTo>
                  <a:cubicBezTo>
                    <a:pt x="1388" y="448"/>
                    <a:pt x="1388" y="444"/>
                    <a:pt x="1385" y="443"/>
                  </a:cubicBezTo>
                  <a:cubicBezTo>
                    <a:pt x="1384" y="440"/>
                    <a:pt x="1382" y="441"/>
                    <a:pt x="1380" y="442"/>
                  </a:cubicBezTo>
                  <a:close/>
                  <a:moveTo>
                    <a:pt x="1572" y="654"/>
                  </a:moveTo>
                  <a:cubicBezTo>
                    <a:pt x="1570" y="656"/>
                    <a:pt x="1566" y="658"/>
                    <a:pt x="1563" y="658"/>
                  </a:cubicBezTo>
                  <a:cubicBezTo>
                    <a:pt x="1561" y="658"/>
                    <a:pt x="1555" y="657"/>
                    <a:pt x="1554" y="659"/>
                  </a:cubicBezTo>
                  <a:cubicBezTo>
                    <a:pt x="1550" y="667"/>
                    <a:pt x="1567" y="662"/>
                    <a:pt x="1568" y="662"/>
                  </a:cubicBezTo>
                  <a:cubicBezTo>
                    <a:pt x="1566" y="658"/>
                    <a:pt x="1570" y="657"/>
                    <a:pt x="1572" y="654"/>
                  </a:cubicBezTo>
                  <a:close/>
                  <a:moveTo>
                    <a:pt x="1508" y="661"/>
                  </a:moveTo>
                  <a:cubicBezTo>
                    <a:pt x="1508" y="658"/>
                    <a:pt x="1502" y="657"/>
                    <a:pt x="1500" y="657"/>
                  </a:cubicBezTo>
                  <a:cubicBezTo>
                    <a:pt x="1494" y="658"/>
                    <a:pt x="1493" y="657"/>
                    <a:pt x="1488" y="654"/>
                  </a:cubicBezTo>
                  <a:cubicBezTo>
                    <a:pt x="1488" y="655"/>
                    <a:pt x="1487" y="657"/>
                    <a:pt x="1486" y="658"/>
                  </a:cubicBezTo>
                  <a:cubicBezTo>
                    <a:pt x="1494" y="661"/>
                    <a:pt x="1500" y="661"/>
                    <a:pt x="1508" y="661"/>
                  </a:cubicBezTo>
                  <a:close/>
                  <a:moveTo>
                    <a:pt x="1390" y="441"/>
                  </a:moveTo>
                  <a:cubicBezTo>
                    <a:pt x="1389" y="443"/>
                    <a:pt x="1390" y="447"/>
                    <a:pt x="1393" y="447"/>
                  </a:cubicBezTo>
                  <a:cubicBezTo>
                    <a:pt x="1396" y="447"/>
                    <a:pt x="1395" y="449"/>
                    <a:pt x="1396" y="453"/>
                  </a:cubicBezTo>
                  <a:cubicBezTo>
                    <a:pt x="1397" y="449"/>
                    <a:pt x="1396" y="445"/>
                    <a:pt x="1401" y="445"/>
                  </a:cubicBezTo>
                  <a:cubicBezTo>
                    <a:pt x="1400" y="444"/>
                    <a:pt x="1399" y="443"/>
                    <a:pt x="1398" y="442"/>
                  </a:cubicBezTo>
                  <a:cubicBezTo>
                    <a:pt x="1409" y="440"/>
                    <a:pt x="1391" y="430"/>
                    <a:pt x="1397" y="440"/>
                  </a:cubicBezTo>
                  <a:cubicBezTo>
                    <a:pt x="1394" y="440"/>
                    <a:pt x="1393" y="439"/>
                    <a:pt x="1395" y="437"/>
                  </a:cubicBezTo>
                  <a:cubicBezTo>
                    <a:pt x="1394" y="437"/>
                    <a:pt x="1393" y="437"/>
                    <a:pt x="1392" y="437"/>
                  </a:cubicBezTo>
                  <a:cubicBezTo>
                    <a:pt x="1393" y="439"/>
                    <a:pt x="1392" y="440"/>
                    <a:pt x="1390" y="441"/>
                  </a:cubicBezTo>
                  <a:close/>
                  <a:moveTo>
                    <a:pt x="1485" y="406"/>
                  </a:moveTo>
                  <a:cubicBezTo>
                    <a:pt x="1480" y="404"/>
                    <a:pt x="1478" y="405"/>
                    <a:pt x="1473" y="406"/>
                  </a:cubicBezTo>
                  <a:cubicBezTo>
                    <a:pt x="1474" y="408"/>
                    <a:pt x="1476" y="410"/>
                    <a:pt x="1474" y="413"/>
                  </a:cubicBezTo>
                  <a:cubicBezTo>
                    <a:pt x="1477" y="409"/>
                    <a:pt x="1482" y="408"/>
                    <a:pt x="1485" y="406"/>
                  </a:cubicBezTo>
                  <a:close/>
                  <a:moveTo>
                    <a:pt x="1370" y="608"/>
                  </a:moveTo>
                  <a:cubicBezTo>
                    <a:pt x="1371" y="610"/>
                    <a:pt x="1369" y="612"/>
                    <a:pt x="1368" y="613"/>
                  </a:cubicBezTo>
                  <a:cubicBezTo>
                    <a:pt x="1368" y="614"/>
                    <a:pt x="1370" y="615"/>
                    <a:pt x="1370" y="615"/>
                  </a:cubicBezTo>
                  <a:cubicBezTo>
                    <a:pt x="1370" y="619"/>
                    <a:pt x="1366" y="619"/>
                    <a:pt x="1369" y="622"/>
                  </a:cubicBezTo>
                  <a:cubicBezTo>
                    <a:pt x="1372" y="624"/>
                    <a:pt x="1374" y="625"/>
                    <a:pt x="1374" y="621"/>
                  </a:cubicBezTo>
                  <a:cubicBezTo>
                    <a:pt x="1375" y="619"/>
                    <a:pt x="1378" y="621"/>
                    <a:pt x="1378" y="617"/>
                  </a:cubicBezTo>
                  <a:cubicBezTo>
                    <a:pt x="1379" y="613"/>
                    <a:pt x="1379" y="609"/>
                    <a:pt x="1380" y="605"/>
                  </a:cubicBezTo>
                  <a:cubicBezTo>
                    <a:pt x="1381" y="597"/>
                    <a:pt x="1372" y="602"/>
                    <a:pt x="1369" y="603"/>
                  </a:cubicBezTo>
                  <a:cubicBezTo>
                    <a:pt x="1369" y="603"/>
                    <a:pt x="1368" y="603"/>
                    <a:pt x="1367" y="602"/>
                  </a:cubicBezTo>
                  <a:cubicBezTo>
                    <a:pt x="1365" y="607"/>
                    <a:pt x="1370" y="605"/>
                    <a:pt x="1370" y="608"/>
                  </a:cubicBezTo>
                  <a:close/>
                  <a:moveTo>
                    <a:pt x="2773" y="338"/>
                  </a:moveTo>
                  <a:cubicBezTo>
                    <a:pt x="2771" y="338"/>
                    <a:pt x="2764" y="336"/>
                    <a:pt x="2763" y="337"/>
                  </a:cubicBezTo>
                  <a:cubicBezTo>
                    <a:pt x="2761" y="339"/>
                    <a:pt x="2763" y="343"/>
                    <a:pt x="2764" y="344"/>
                  </a:cubicBezTo>
                  <a:cubicBezTo>
                    <a:pt x="2768" y="347"/>
                    <a:pt x="2774" y="342"/>
                    <a:pt x="2777" y="345"/>
                  </a:cubicBezTo>
                  <a:cubicBezTo>
                    <a:pt x="2780" y="350"/>
                    <a:pt x="2785" y="351"/>
                    <a:pt x="2788" y="344"/>
                  </a:cubicBezTo>
                  <a:cubicBezTo>
                    <a:pt x="2783" y="342"/>
                    <a:pt x="2778" y="338"/>
                    <a:pt x="2773" y="338"/>
                  </a:cubicBezTo>
                  <a:close/>
                  <a:moveTo>
                    <a:pt x="1444" y="425"/>
                  </a:moveTo>
                  <a:cubicBezTo>
                    <a:pt x="1446" y="423"/>
                    <a:pt x="1448" y="421"/>
                    <a:pt x="1451" y="420"/>
                  </a:cubicBezTo>
                  <a:cubicBezTo>
                    <a:pt x="1448" y="417"/>
                    <a:pt x="1450" y="416"/>
                    <a:pt x="1452" y="413"/>
                  </a:cubicBezTo>
                  <a:cubicBezTo>
                    <a:pt x="1444" y="411"/>
                    <a:pt x="1444" y="419"/>
                    <a:pt x="1444" y="425"/>
                  </a:cubicBezTo>
                  <a:close/>
                  <a:moveTo>
                    <a:pt x="1460" y="387"/>
                  </a:moveTo>
                  <a:cubicBezTo>
                    <a:pt x="1460" y="386"/>
                    <a:pt x="1460" y="385"/>
                    <a:pt x="1460" y="384"/>
                  </a:cubicBezTo>
                  <a:cubicBezTo>
                    <a:pt x="1460" y="384"/>
                    <a:pt x="1461" y="384"/>
                    <a:pt x="1461" y="384"/>
                  </a:cubicBezTo>
                  <a:cubicBezTo>
                    <a:pt x="1460" y="379"/>
                    <a:pt x="1454" y="383"/>
                    <a:pt x="1460" y="387"/>
                  </a:cubicBezTo>
                  <a:close/>
                  <a:moveTo>
                    <a:pt x="1370" y="589"/>
                  </a:moveTo>
                  <a:cubicBezTo>
                    <a:pt x="1367" y="592"/>
                    <a:pt x="1372" y="597"/>
                    <a:pt x="1375" y="597"/>
                  </a:cubicBezTo>
                  <a:cubicBezTo>
                    <a:pt x="1377" y="590"/>
                    <a:pt x="1377" y="588"/>
                    <a:pt x="1377" y="581"/>
                  </a:cubicBezTo>
                  <a:cubicBezTo>
                    <a:pt x="1374" y="582"/>
                    <a:pt x="1376" y="583"/>
                    <a:pt x="1375" y="585"/>
                  </a:cubicBezTo>
                  <a:cubicBezTo>
                    <a:pt x="1374" y="587"/>
                    <a:pt x="1372" y="588"/>
                    <a:pt x="1370" y="589"/>
                  </a:cubicBezTo>
                  <a:close/>
                  <a:moveTo>
                    <a:pt x="2508" y="1024"/>
                  </a:moveTo>
                  <a:cubicBezTo>
                    <a:pt x="2506" y="1023"/>
                    <a:pt x="2506" y="1020"/>
                    <a:pt x="2503" y="1019"/>
                  </a:cubicBezTo>
                  <a:cubicBezTo>
                    <a:pt x="2503" y="1021"/>
                    <a:pt x="2503" y="1023"/>
                    <a:pt x="2505" y="1025"/>
                  </a:cubicBezTo>
                  <a:cubicBezTo>
                    <a:pt x="2506" y="1026"/>
                    <a:pt x="2505" y="1028"/>
                    <a:pt x="2506" y="1029"/>
                  </a:cubicBezTo>
                  <a:cubicBezTo>
                    <a:pt x="2508" y="1031"/>
                    <a:pt x="2515" y="1034"/>
                    <a:pt x="2513" y="1028"/>
                  </a:cubicBezTo>
                  <a:cubicBezTo>
                    <a:pt x="2512" y="1027"/>
                    <a:pt x="2510" y="1025"/>
                    <a:pt x="2508" y="1024"/>
                  </a:cubicBezTo>
                  <a:close/>
                  <a:moveTo>
                    <a:pt x="2341" y="676"/>
                  </a:moveTo>
                  <a:cubicBezTo>
                    <a:pt x="2342" y="675"/>
                    <a:pt x="2344" y="679"/>
                    <a:pt x="2345" y="678"/>
                  </a:cubicBezTo>
                  <a:cubicBezTo>
                    <a:pt x="2346" y="677"/>
                    <a:pt x="2349" y="674"/>
                    <a:pt x="2349" y="673"/>
                  </a:cubicBezTo>
                  <a:cubicBezTo>
                    <a:pt x="2349" y="663"/>
                    <a:pt x="2337" y="671"/>
                    <a:pt x="2335" y="670"/>
                  </a:cubicBezTo>
                  <a:cubicBezTo>
                    <a:pt x="2332" y="676"/>
                    <a:pt x="2330" y="675"/>
                    <a:pt x="2332" y="682"/>
                  </a:cubicBezTo>
                  <a:cubicBezTo>
                    <a:pt x="2337" y="685"/>
                    <a:pt x="2338" y="678"/>
                    <a:pt x="2341" y="676"/>
                  </a:cubicBezTo>
                  <a:close/>
                  <a:moveTo>
                    <a:pt x="2296" y="1000"/>
                  </a:moveTo>
                  <a:cubicBezTo>
                    <a:pt x="2292" y="1005"/>
                    <a:pt x="2299" y="1005"/>
                    <a:pt x="2301" y="1005"/>
                  </a:cubicBezTo>
                  <a:cubicBezTo>
                    <a:pt x="2302" y="1004"/>
                    <a:pt x="2302" y="1001"/>
                    <a:pt x="2303" y="1002"/>
                  </a:cubicBezTo>
                  <a:cubicBezTo>
                    <a:pt x="2305" y="1002"/>
                    <a:pt x="2307" y="1004"/>
                    <a:pt x="2309" y="1003"/>
                  </a:cubicBezTo>
                  <a:cubicBezTo>
                    <a:pt x="2313" y="1002"/>
                    <a:pt x="2315" y="1004"/>
                    <a:pt x="2319" y="1007"/>
                  </a:cubicBezTo>
                  <a:cubicBezTo>
                    <a:pt x="2320" y="998"/>
                    <a:pt x="2312" y="998"/>
                    <a:pt x="2307" y="996"/>
                  </a:cubicBezTo>
                  <a:cubicBezTo>
                    <a:pt x="2302" y="997"/>
                    <a:pt x="2298" y="997"/>
                    <a:pt x="2296" y="1000"/>
                  </a:cubicBezTo>
                  <a:close/>
                  <a:moveTo>
                    <a:pt x="2647" y="1348"/>
                  </a:moveTo>
                  <a:cubicBezTo>
                    <a:pt x="2647" y="1345"/>
                    <a:pt x="2646" y="1342"/>
                    <a:pt x="2645" y="1340"/>
                  </a:cubicBezTo>
                  <a:cubicBezTo>
                    <a:pt x="2641" y="1342"/>
                    <a:pt x="2640" y="1342"/>
                    <a:pt x="2639" y="1346"/>
                  </a:cubicBezTo>
                  <a:cubicBezTo>
                    <a:pt x="2638" y="1350"/>
                    <a:pt x="2636" y="1348"/>
                    <a:pt x="2634" y="1352"/>
                  </a:cubicBezTo>
                  <a:cubicBezTo>
                    <a:pt x="2632" y="1354"/>
                    <a:pt x="2633" y="1358"/>
                    <a:pt x="2631" y="1360"/>
                  </a:cubicBezTo>
                  <a:cubicBezTo>
                    <a:pt x="2629" y="1363"/>
                    <a:pt x="2626" y="1365"/>
                    <a:pt x="2624" y="1367"/>
                  </a:cubicBezTo>
                  <a:cubicBezTo>
                    <a:pt x="2622" y="1369"/>
                    <a:pt x="2620" y="1371"/>
                    <a:pt x="2617" y="1372"/>
                  </a:cubicBezTo>
                  <a:cubicBezTo>
                    <a:pt x="2615" y="1373"/>
                    <a:pt x="2610" y="1374"/>
                    <a:pt x="2609" y="1376"/>
                  </a:cubicBezTo>
                  <a:cubicBezTo>
                    <a:pt x="2605" y="1382"/>
                    <a:pt x="2600" y="1388"/>
                    <a:pt x="2596" y="1394"/>
                  </a:cubicBezTo>
                  <a:cubicBezTo>
                    <a:pt x="2591" y="1400"/>
                    <a:pt x="2605" y="1398"/>
                    <a:pt x="2606" y="1400"/>
                  </a:cubicBezTo>
                  <a:cubicBezTo>
                    <a:pt x="2609" y="1403"/>
                    <a:pt x="2618" y="1406"/>
                    <a:pt x="2621" y="1402"/>
                  </a:cubicBezTo>
                  <a:cubicBezTo>
                    <a:pt x="2624" y="1397"/>
                    <a:pt x="2630" y="1391"/>
                    <a:pt x="2631" y="1385"/>
                  </a:cubicBezTo>
                  <a:cubicBezTo>
                    <a:pt x="2633" y="1377"/>
                    <a:pt x="2636" y="1376"/>
                    <a:pt x="2642" y="1372"/>
                  </a:cubicBezTo>
                  <a:cubicBezTo>
                    <a:pt x="2643" y="1373"/>
                    <a:pt x="2644" y="1375"/>
                    <a:pt x="2646" y="1375"/>
                  </a:cubicBezTo>
                  <a:cubicBezTo>
                    <a:pt x="2643" y="1370"/>
                    <a:pt x="2643" y="1369"/>
                    <a:pt x="2646" y="1365"/>
                  </a:cubicBezTo>
                  <a:cubicBezTo>
                    <a:pt x="2649" y="1361"/>
                    <a:pt x="2653" y="1357"/>
                    <a:pt x="2656" y="1353"/>
                  </a:cubicBezTo>
                  <a:cubicBezTo>
                    <a:pt x="2655" y="1350"/>
                    <a:pt x="2654" y="1347"/>
                    <a:pt x="2653" y="1344"/>
                  </a:cubicBezTo>
                  <a:cubicBezTo>
                    <a:pt x="2651" y="1345"/>
                    <a:pt x="2649" y="1347"/>
                    <a:pt x="2647" y="1348"/>
                  </a:cubicBezTo>
                  <a:close/>
                  <a:moveTo>
                    <a:pt x="2606" y="1403"/>
                  </a:moveTo>
                  <a:cubicBezTo>
                    <a:pt x="2604" y="1404"/>
                    <a:pt x="2605" y="1408"/>
                    <a:pt x="2603" y="1410"/>
                  </a:cubicBezTo>
                  <a:cubicBezTo>
                    <a:pt x="2606" y="1408"/>
                    <a:pt x="2613" y="1409"/>
                    <a:pt x="2606" y="1403"/>
                  </a:cubicBezTo>
                  <a:close/>
                  <a:moveTo>
                    <a:pt x="2685" y="1310"/>
                  </a:moveTo>
                  <a:cubicBezTo>
                    <a:pt x="2679" y="1314"/>
                    <a:pt x="2678" y="1314"/>
                    <a:pt x="2671" y="1312"/>
                  </a:cubicBezTo>
                  <a:cubicBezTo>
                    <a:pt x="2667" y="1311"/>
                    <a:pt x="2669" y="1303"/>
                    <a:pt x="2665" y="1300"/>
                  </a:cubicBezTo>
                  <a:cubicBezTo>
                    <a:pt x="2665" y="1305"/>
                    <a:pt x="2662" y="1309"/>
                    <a:pt x="2660" y="1303"/>
                  </a:cubicBezTo>
                  <a:cubicBezTo>
                    <a:pt x="2659" y="1301"/>
                    <a:pt x="2660" y="1299"/>
                    <a:pt x="2659" y="1297"/>
                  </a:cubicBezTo>
                  <a:cubicBezTo>
                    <a:pt x="2658" y="1296"/>
                    <a:pt x="2657" y="1294"/>
                    <a:pt x="2656" y="1293"/>
                  </a:cubicBezTo>
                  <a:cubicBezTo>
                    <a:pt x="2654" y="1287"/>
                    <a:pt x="2658" y="1288"/>
                    <a:pt x="2651" y="1285"/>
                  </a:cubicBezTo>
                  <a:cubicBezTo>
                    <a:pt x="2648" y="1284"/>
                    <a:pt x="2646" y="1281"/>
                    <a:pt x="2643" y="1280"/>
                  </a:cubicBezTo>
                  <a:cubicBezTo>
                    <a:pt x="2645" y="1283"/>
                    <a:pt x="2646" y="1287"/>
                    <a:pt x="2648" y="1290"/>
                  </a:cubicBezTo>
                  <a:cubicBezTo>
                    <a:pt x="2649" y="1290"/>
                    <a:pt x="2649" y="1289"/>
                    <a:pt x="2650" y="1289"/>
                  </a:cubicBezTo>
                  <a:cubicBezTo>
                    <a:pt x="2652" y="1292"/>
                    <a:pt x="2655" y="1306"/>
                    <a:pt x="2659" y="1304"/>
                  </a:cubicBezTo>
                  <a:cubicBezTo>
                    <a:pt x="2658" y="1309"/>
                    <a:pt x="2661" y="1313"/>
                    <a:pt x="2659" y="1317"/>
                  </a:cubicBezTo>
                  <a:cubicBezTo>
                    <a:pt x="2657" y="1323"/>
                    <a:pt x="2656" y="1324"/>
                    <a:pt x="2652" y="1328"/>
                  </a:cubicBezTo>
                  <a:cubicBezTo>
                    <a:pt x="2654" y="1329"/>
                    <a:pt x="2655" y="1331"/>
                    <a:pt x="2657" y="1333"/>
                  </a:cubicBezTo>
                  <a:cubicBezTo>
                    <a:pt x="2659" y="1333"/>
                    <a:pt x="2663" y="1333"/>
                    <a:pt x="2663" y="1335"/>
                  </a:cubicBezTo>
                  <a:cubicBezTo>
                    <a:pt x="2666" y="1339"/>
                    <a:pt x="2660" y="1345"/>
                    <a:pt x="2658" y="1347"/>
                  </a:cubicBezTo>
                  <a:cubicBezTo>
                    <a:pt x="2662" y="1349"/>
                    <a:pt x="2667" y="1352"/>
                    <a:pt x="2670" y="1346"/>
                  </a:cubicBezTo>
                  <a:cubicBezTo>
                    <a:pt x="2672" y="1341"/>
                    <a:pt x="2677" y="1334"/>
                    <a:pt x="2677" y="1329"/>
                  </a:cubicBezTo>
                  <a:cubicBezTo>
                    <a:pt x="2676" y="1325"/>
                    <a:pt x="2681" y="1325"/>
                    <a:pt x="2683" y="1326"/>
                  </a:cubicBezTo>
                  <a:cubicBezTo>
                    <a:pt x="2685" y="1327"/>
                    <a:pt x="2683" y="1324"/>
                    <a:pt x="2684" y="1323"/>
                  </a:cubicBezTo>
                  <a:cubicBezTo>
                    <a:pt x="2687" y="1320"/>
                    <a:pt x="2692" y="1311"/>
                    <a:pt x="2685" y="1310"/>
                  </a:cubicBezTo>
                  <a:close/>
                  <a:moveTo>
                    <a:pt x="1323" y="615"/>
                  </a:moveTo>
                  <a:cubicBezTo>
                    <a:pt x="1324" y="617"/>
                    <a:pt x="1326" y="618"/>
                    <a:pt x="1327" y="619"/>
                  </a:cubicBezTo>
                  <a:cubicBezTo>
                    <a:pt x="1329" y="618"/>
                    <a:pt x="1330" y="617"/>
                    <a:pt x="1331" y="616"/>
                  </a:cubicBezTo>
                  <a:cubicBezTo>
                    <a:pt x="1329" y="610"/>
                    <a:pt x="1327" y="613"/>
                    <a:pt x="1323" y="615"/>
                  </a:cubicBezTo>
                  <a:close/>
                  <a:moveTo>
                    <a:pt x="2759" y="312"/>
                  </a:moveTo>
                  <a:cubicBezTo>
                    <a:pt x="2759" y="317"/>
                    <a:pt x="2760" y="319"/>
                    <a:pt x="2756" y="321"/>
                  </a:cubicBezTo>
                  <a:cubicBezTo>
                    <a:pt x="2753" y="322"/>
                    <a:pt x="2755" y="327"/>
                    <a:pt x="2756" y="330"/>
                  </a:cubicBezTo>
                  <a:cubicBezTo>
                    <a:pt x="2750" y="329"/>
                    <a:pt x="2748" y="329"/>
                    <a:pt x="2744" y="325"/>
                  </a:cubicBezTo>
                  <a:cubicBezTo>
                    <a:pt x="2741" y="323"/>
                    <a:pt x="2734" y="327"/>
                    <a:pt x="2733" y="323"/>
                  </a:cubicBezTo>
                  <a:cubicBezTo>
                    <a:pt x="2732" y="318"/>
                    <a:pt x="2733" y="313"/>
                    <a:pt x="2728" y="313"/>
                  </a:cubicBezTo>
                  <a:cubicBezTo>
                    <a:pt x="2722" y="312"/>
                    <a:pt x="2717" y="312"/>
                    <a:pt x="2711" y="312"/>
                  </a:cubicBezTo>
                  <a:cubicBezTo>
                    <a:pt x="2708" y="311"/>
                    <a:pt x="2714" y="301"/>
                    <a:pt x="2706" y="303"/>
                  </a:cubicBezTo>
                  <a:cubicBezTo>
                    <a:pt x="2703" y="303"/>
                    <a:pt x="2704" y="313"/>
                    <a:pt x="2704" y="316"/>
                  </a:cubicBezTo>
                  <a:cubicBezTo>
                    <a:pt x="2704" y="322"/>
                    <a:pt x="2685" y="324"/>
                    <a:pt x="2680" y="325"/>
                  </a:cubicBezTo>
                  <a:cubicBezTo>
                    <a:pt x="2685" y="328"/>
                    <a:pt x="2690" y="330"/>
                    <a:pt x="2690" y="335"/>
                  </a:cubicBezTo>
                  <a:cubicBezTo>
                    <a:pt x="2690" y="342"/>
                    <a:pt x="2693" y="345"/>
                    <a:pt x="2697" y="350"/>
                  </a:cubicBezTo>
                  <a:cubicBezTo>
                    <a:pt x="2697" y="351"/>
                    <a:pt x="2694" y="355"/>
                    <a:pt x="2693" y="355"/>
                  </a:cubicBezTo>
                  <a:cubicBezTo>
                    <a:pt x="2692" y="356"/>
                    <a:pt x="2688" y="354"/>
                    <a:pt x="2686" y="354"/>
                  </a:cubicBezTo>
                  <a:cubicBezTo>
                    <a:pt x="2684" y="353"/>
                    <a:pt x="2678" y="351"/>
                    <a:pt x="2675" y="352"/>
                  </a:cubicBezTo>
                  <a:cubicBezTo>
                    <a:pt x="2665" y="358"/>
                    <a:pt x="2655" y="365"/>
                    <a:pt x="2645" y="371"/>
                  </a:cubicBezTo>
                  <a:cubicBezTo>
                    <a:pt x="2637" y="376"/>
                    <a:pt x="2628" y="378"/>
                    <a:pt x="2625" y="387"/>
                  </a:cubicBezTo>
                  <a:cubicBezTo>
                    <a:pt x="2618" y="380"/>
                    <a:pt x="2617" y="379"/>
                    <a:pt x="2608" y="381"/>
                  </a:cubicBezTo>
                  <a:cubicBezTo>
                    <a:pt x="2599" y="382"/>
                    <a:pt x="2599" y="382"/>
                    <a:pt x="2593" y="390"/>
                  </a:cubicBezTo>
                  <a:cubicBezTo>
                    <a:pt x="2593" y="387"/>
                    <a:pt x="2593" y="385"/>
                    <a:pt x="2593" y="382"/>
                  </a:cubicBezTo>
                  <a:cubicBezTo>
                    <a:pt x="2590" y="383"/>
                    <a:pt x="2585" y="387"/>
                    <a:pt x="2582" y="387"/>
                  </a:cubicBezTo>
                  <a:cubicBezTo>
                    <a:pt x="2579" y="386"/>
                    <a:pt x="2575" y="384"/>
                    <a:pt x="2573" y="388"/>
                  </a:cubicBezTo>
                  <a:cubicBezTo>
                    <a:pt x="2568" y="396"/>
                    <a:pt x="2563" y="404"/>
                    <a:pt x="2558" y="412"/>
                  </a:cubicBezTo>
                  <a:cubicBezTo>
                    <a:pt x="2561" y="413"/>
                    <a:pt x="2570" y="414"/>
                    <a:pt x="2569" y="417"/>
                  </a:cubicBezTo>
                  <a:cubicBezTo>
                    <a:pt x="2567" y="425"/>
                    <a:pt x="2567" y="426"/>
                    <a:pt x="2571" y="432"/>
                  </a:cubicBezTo>
                  <a:cubicBezTo>
                    <a:pt x="2564" y="435"/>
                    <a:pt x="2556" y="439"/>
                    <a:pt x="2561" y="449"/>
                  </a:cubicBezTo>
                  <a:cubicBezTo>
                    <a:pt x="2561" y="451"/>
                    <a:pt x="2555" y="454"/>
                    <a:pt x="2553" y="454"/>
                  </a:cubicBezTo>
                  <a:cubicBezTo>
                    <a:pt x="2549" y="455"/>
                    <a:pt x="2546" y="455"/>
                    <a:pt x="2545" y="460"/>
                  </a:cubicBezTo>
                  <a:cubicBezTo>
                    <a:pt x="2545" y="465"/>
                    <a:pt x="2546" y="469"/>
                    <a:pt x="2541" y="471"/>
                  </a:cubicBezTo>
                  <a:cubicBezTo>
                    <a:pt x="2535" y="472"/>
                    <a:pt x="2535" y="472"/>
                    <a:pt x="2534" y="479"/>
                  </a:cubicBezTo>
                  <a:cubicBezTo>
                    <a:pt x="2533" y="486"/>
                    <a:pt x="2524" y="493"/>
                    <a:pt x="2520" y="498"/>
                  </a:cubicBezTo>
                  <a:cubicBezTo>
                    <a:pt x="2514" y="474"/>
                    <a:pt x="2497" y="427"/>
                    <a:pt x="2526" y="413"/>
                  </a:cubicBezTo>
                  <a:cubicBezTo>
                    <a:pt x="2534" y="409"/>
                    <a:pt x="2539" y="408"/>
                    <a:pt x="2544" y="400"/>
                  </a:cubicBezTo>
                  <a:cubicBezTo>
                    <a:pt x="2548" y="392"/>
                    <a:pt x="2554" y="388"/>
                    <a:pt x="2561" y="383"/>
                  </a:cubicBezTo>
                  <a:cubicBezTo>
                    <a:pt x="2566" y="379"/>
                    <a:pt x="2572" y="377"/>
                    <a:pt x="2574" y="371"/>
                  </a:cubicBezTo>
                  <a:cubicBezTo>
                    <a:pt x="2575" y="366"/>
                    <a:pt x="2576" y="361"/>
                    <a:pt x="2577" y="356"/>
                  </a:cubicBezTo>
                  <a:cubicBezTo>
                    <a:pt x="2578" y="355"/>
                    <a:pt x="2584" y="355"/>
                    <a:pt x="2586" y="354"/>
                  </a:cubicBezTo>
                  <a:cubicBezTo>
                    <a:pt x="2581" y="353"/>
                    <a:pt x="2578" y="353"/>
                    <a:pt x="2573" y="353"/>
                  </a:cubicBezTo>
                  <a:cubicBezTo>
                    <a:pt x="2570" y="354"/>
                    <a:pt x="2568" y="360"/>
                    <a:pt x="2566" y="363"/>
                  </a:cubicBezTo>
                  <a:cubicBezTo>
                    <a:pt x="2562" y="369"/>
                    <a:pt x="2553" y="374"/>
                    <a:pt x="2548" y="378"/>
                  </a:cubicBezTo>
                  <a:cubicBezTo>
                    <a:pt x="2545" y="371"/>
                    <a:pt x="2546" y="368"/>
                    <a:pt x="2547" y="361"/>
                  </a:cubicBezTo>
                  <a:cubicBezTo>
                    <a:pt x="2542" y="364"/>
                    <a:pt x="2540" y="365"/>
                    <a:pt x="2534" y="365"/>
                  </a:cubicBezTo>
                  <a:cubicBezTo>
                    <a:pt x="2528" y="365"/>
                    <a:pt x="2526" y="364"/>
                    <a:pt x="2521" y="368"/>
                  </a:cubicBezTo>
                  <a:cubicBezTo>
                    <a:pt x="2514" y="374"/>
                    <a:pt x="2507" y="381"/>
                    <a:pt x="2501" y="389"/>
                  </a:cubicBezTo>
                  <a:cubicBezTo>
                    <a:pt x="2503" y="391"/>
                    <a:pt x="2508" y="393"/>
                    <a:pt x="2506" y="396"/>
                  </a:cubicBezTo>
                  <a:cubicBezTo>
                    <a:pt x="2506" y="397"/>
                    <a:pt x="2499" y="398"/>
                    <a:pt x="2498" y="398"/>
                  </a:cubicBezTo>
                  <a:cubicBezTo>
                    <a:pt x="2490" y="399"/>
                    <a:pt x="2483" y="399"/>
                    <a:pt x="2476" y="400"/>
                  </a:cubicBezTo>
                  <a:cubicBezTo>
                    <a:pt x="2479" y="398"/>
                    <a:pt x="2481" y="397"/>
                    <a:pt x="2484" y="395"/>
                  </a:cubicBezTo>
                  <a:cubicBezTo>
                    <a:pt x="2477" y="393"/>
                    <a:pt x="2470" y="392"/>
                    <a:pt x="2464" y="391"/>
                  </a:cubicBezTo>
                  <a:cubicBezTo>
                    <a:pt x="2462" y="390"/>
                    <a:pt x="2457" y="395"/>
                    <a:pt x="2456" y="396"/>
                  </a:cubicBezTo>
                  <a:cubicBezTo>
                    <a:pt x="2453" y="397"/>
                    <a:pt x="2451" y="396"/>
                    <a:pt x="2448" y="395"/>
                  </a:cubicBezTo>
                  <a:cubicBezTo>
                    <a:pt x="2442" y="394"/>
                    <a:pt x="2437" y="394"/>
                    <a:pt x="2430" y="394"/>
                  </a:cubicBezTo>
                  <a:cubicBezTo>
                    <a:pt x="2427" y="395"/>
                    <a:pt x="2415" y="393"/>
                    <a:pt x="2412" y="396"/>
                  </a:cubicBezTo>
                  <a:cubicBezTo>
                    <a:pt x="2402" y="405"/>
                    <a:pt x="2392" y="415"/>
                    <a:pt x="2382" y="425"/>
                  </a:cubicBezTo>
                  <a:cubicBezTo>
                    <a:pt x="2372" y="435"/>
                    <a:pt x="2362" y="442"/>
                    <a:pt x="2351" y="450"/>
                  </a:cubicBezTo>
                  <a:cubicBezTo>
                    <a:pt x="2353" y="453"/>
                    <a:pt x="2355" y="453"/>
                    <a:pt x="2358" y="453"/>
                  </a:cubicBezTo>
                  <a:cubicBezTo>
                    <a:pt x="2362" y="453"/>
                    <a:pt x="2363" y="453"/>
                    <a:pt x="2364" y="457"/>
                  </a:cubicBezTo>
                  <a:cubicBezTo>
                    <a:pt x="2365" y="458"/>
                    <a:pt x="2366" y="464"/>
                    <a:pt x="2367" y="464"/>
                  </a:cubicBezTo>
                  <a:cubicBezTo>
                    <a:pt x="2375" y="465"/>
                    <a:pt x="2376" y="466"/>
                    <a:pt x="2380" y="458"/>
                  </a:cubicBezTo>
                  <a:cubicBezTo>
                    <a:pt x="2383" y="451"/>
                    <a:pt x="2402" y="467"/>
                    <a:pt x="2401" y="472"/>
                  </a:cubicBezTo>
                  <a:cubicBezTo>
                    <a:pt x="2399" y="485"/>
                    <a:pt x="2396" y="497"/>
                    <a:pt x="2393" y="510"/>
                  </a:cubicBezTo>
                  <a:cubicBezTo>
                    <a:pt x="2391" y="522"/>
                    <a:pt x="2387" y="528"/>
                    <a:pt x="2380" y="538"/>
                  </a:cubicBezTo>
                  <a:cubicBezTo>
                    <a:pt x="2374" y="548"/>
                    <a:pt x="2369" y="557"/>
                    <a:pt x="2361" y="564"/>
                  </a:cubicBezTo>
                  <a:cubicBezTo>
                    <a:pt x="2356" y="570"/>
                    <a:pt x="2351" y="575"/>
                    <a:pt x="2346" y="580"/>
                  </a:cubicBezTo>
                  <a:cubicBezTo>
                    <a:pt x="2343" y="583"/>
                    <a:pt x="2337" y="583"/>
                    <a:pt x="2333" y="584"/>
                  </a:cubicBezTo>
                  <a:cubicBezTo>
                    <a:pt x="2331" y="584"/>
                    <a:pt x="2329" y="579"/>
                    <a:pt x="2328" y="578"/>
                  </a:cubicBezTo>
                  <a:cubicBezTo>
                    <a:pt x="2326" y="578"/>
                    <a:pt x="2322" y="582"/>
                    <a:pt x="2321" y="583"/>
                  </a:cubicBezTo>
                  <a:cubicBezTo>
                    <a:pt x="2315" y="586"/>
                    <a:pt x="2315" y="588"/>
                    <a:pt x="2312" y="595"/>
                  </a:cubicBezTo>
                  <a:cubicBezTo>
                    <a:pt x="2309" y="606"/>
                    <a:pt x="2300" y="612"/>
                    <a:pt x="2292" y="620"/>
                  </a:cubicBezTo>
                  <a:cubicBezTo>
                    <a:pt x="2301" y="627"/>
                    <a:pt x="2309" y="636"/>
                    <a:pt x="2307" y="649"/>
                  </a:cubicBezTo>
                  <a:cubicBezTo>
                    <a:pt x="2306" y="658"/>
                    <a:pt x="2307" y="659"/>
                    <a:pt x="2299" y="663"/>
                  </a:cubicBezTo>
                  <a:cubicBezTo>
                    <a:pt x="2294" y="666"/>
                    <a:pt x="2290" y="666"/>
                    <a:pt x="2284" y="666"/>
                  </a:cubicBezTo>
                  <a:cubicBezTo>
                    <a:pt x="2284" y="661"/>
                    <a:pt x="2285" y="656"/>
                    <a:pt x="2286" y="651"/>
                  </a:cubicBezTo>
                  <a:cubicBezTo>
                    <a:pt x="2286" y="645"/>
                    <a:pt x="2281" y="646"/>
                    <a:pt x="2286" y="641"/>
                  </a:cubicBezTo>
                  <a:cubicBezTo>
                    <a:pt x="2288" y="637"/>
                    <a:pt x="2287" y="633"/>
                    <a:pt x="2283" y="633"/>
                  </a:cubicBezTo>
                  <a:cubicBezTo>
                    <a:pt x="2279" y="634"/>
                    <a:pt x="2273" y="636"/>
                    <a:pt x="2272" y="630"/>
                  </a:cubicBezTo>
                  <a:cubicBezTo>
                    <a:pt x="2271" y="627"/>
                    <a:pt x="2275" y="620"/>
                    <a:pt x="2276" y="617"/>
                  </a:cubicBezTo>
                  <a:cubicBezTo>
                    <a:pt x="2276" y="617"/>
                    <a:pt x="2268" y="611"/>
                    <a:pt x="2267" y="611"/>
                  </a:cubicBezTo>
                  <a:cubicBezTo>
                    <a:pt x="2264" y="611"/>
                    <a:pt x="2258" y="616"/>
                    <a:pt x="2256" y="618"/>
                  </a:cubicBezTo>
                  <a:cubicBezTo>
                    <a:pt x="2252" y="620"/>
                    <a:pt x="2248" y="623"/>
                    <a:pt x="2244" y="625"/>
                  </a:cubicBezTo>
                  <a:cubicBezTo>
                    <a:pt x="2241" y="617"/>
                    <a:pt x="2248" y="612"/>
                    <a:pt x="2253" y="607"/>
                  </a:cubicBezTo>
                  <a:cubicBezTo>
                    <a:pt x="2248" y="604"/>
                    <a:pt x="2248" y="603"/>
                    <a:pt x="2243" y="605"/>
                  </a:cubicBezTo>
                  <a:cubicBezTo>
                    <a:pt x="2239" y="607"/>
                    <a:pt x="2237" y="609"/>
                    <a:pt x="2234" y="612"/>
                  </a:cubicBezTo>
                  <a:cubicBezTo>
                    <a:pt x="2230" y="615"/>
                    <a:pt x="2228" y="617"/>
                    <a:pt x="2223" y="618"/>
                  </a:cubicBezTo>
                  <a:cubicBezTo>
                    <a:pt x="2222" y="619"/>
                    <a:pt x="2214" y="621"/>
                    <a:pt x="2216" y="624"/>
                  </a:cubicBezTo>
                  <a:cubicBezTo>
                    <a:pt x="2219" y="627"/>
                    <a:pt x="2222" y="630"/>
                    <a:pt x="2225" y="634"/>
                  </a:cubicBezTo>
                  <a:cubicBezTo>
                    <a:pt x="2228" y="640"/>
                    <a:pt x="2228" y="639"/>
                    <a:pt x="2233" y="636"/>
                  </a:cubicBezTo>
                  <a:cubicBezTo>
                    <a:pt x="2241" y="632"/>
                    <a:pt x="2247" y="636"/>
                    <a:pt x="2256" y="638"/>
                  </a:cubicBezTo>
                  <a:cubicBezTo>
                    <a:pt x="2247" y="645"/>
                    <a:pt x="2237" y="653"/>
                    <a:pt x="2228" y="661"/>
                  </a:cubicBezTo>
                  <a:cubicBezTo>
                    <a:pt x="2232" y="664"/>
                    <a:pt x="2237" y="667"/>
                    <a:pt x="2239" y="672"/>
                  </a:cubicBezTo>
                  <a:cubicBezTo>
                    <a:pt x="2242" y="678"/>
                    <a:pt x="2245" y="684"/>
                    <a:pt x="2248" y="691"/>
                  </a:cubicBezTo>
                  <a:cubicBezTo>
                    <a:pt x="2243" y="690"/>
                    <a:pt x="2239" y="689"/>
                    <a:pt x="2234" y="688"/>
                  </a:cubicBezTo>
                  <a:cubicBezTo>
                    <a:pt x="2239" y="692"/>
                    <a:pt x="2244" y="695"/>
                    <a:pt x="2249" y="699"/>
                  </a:cubicBezTo>
                  <a:cubicBezTo>
                    <a:pt x="2245" y="702"/>
                    <a:pt x="2241" y="704"/>
                    <a:pt x="2238" y="707"/>
                  </a:cubicBezTo>
                  <a:cubicBezTo>
                    <a:pt x="2242" y="708"/>
                    <a:pt x="2247" y="710"/>
                    <a:pt x="2251" y="711"/>
                  </a:cubicBezTo>
                  <a:cubicBezTo>
                    <a:pt x="2246" y="721"/>
                    <a:pt x="2241" y="734"/>
                    <a:pt x="2234" y="744"/>
                  </a:cubicBezTo>
                  <a:cubicBezTo>
                    <a:pt x="2226" y="753"/>
                    <a:pt x="2220" y="764"/>
                    <a:pt x="2209" y="769"/>
                  </a:cubicBezTo>
                  <a:cubicBezTo>
                    <a:pt x="2197" y="774"/>
                    <a:pt x="2185" y="779"/>
                    <a:pt x="2173" y="783"/>
                  </a:cubicBezTo>
                  <a:cubicBezTo>
                    <a:pt x="2170" y="784"/>
                    <a:pt x="2166" y="786"/>
                    <a:pt x="2162" y="787"/>
                  </a:cubicBezTo>
                  <a:cubicBezTo>
                    <a:pt x="2159" y="788"/>
                    <a:pt x="2160" y="788"/>
                    <a:pt x="2161" y="792"/>
                  </a:cubicBezTo>
                  <a:cubicBezTo>
                    <a:pt x="2161" y="794"/>
                    <a:pt x="2161" y="799"/>
                    <a:pt x="2157" y="797"/>
                  </a:cubicBezTo>
                  <a:cubicBezTo>
                    <a:pt x="2156" y="796"/>
                    <a:pt x="2155" y="791"/>
                    <a:pt x="2154" y="789"/>
                  </a:cubicBezTo>
                  <a:cubicBezTo>
                    <a:pt x="2155" y="789"/>
                    <a:pt x="2157" y="788"/>
                    <a:pt x="2158" y="788"/>
                  </a:cubicBezTo>
                  <a:cubicBezTo>
                    <a:pt x="2154" y="785"/>
                    <a:pt x="2146" y="782"/>
                    <a:pt x="2142" y="786"/>
                  </a:cubicBezTo>
                  <a:cubicBezTo>
                    <a:pt x="2138" y="789"/>
                    <a:pt x="2128" y="794"/>
                    <a:pt x="2126" y="799"/>
                  </a:cubicBezTo>
                  <a:cubicBezTo>
                    <a:pt x="2126" y="801"/>
                    <a:pt x="2123" y="807"/>
                    <a:pt x="2124" y="809"/>
                  </a:cubicBezTo>
                  <a:cubicBezTo>
                    <a:pt x="2126" y="813"/>
                    <a:pt x="2128" y="816"/>
                    <a:pt x="2131" y="820"/>
                  </a:cubicBezTo>
                  <a:cubicBezTo>
                    <a:pt x="2134" y="826"/>
                    <a:pt x="2138" y="830"/>
                    <a:pt x="2142" y="835"/>
                  </a:cubicBezTo>
                  <a:cubicBezTo>
                    <a:pt x="2147" y="842"/>
                    <a:pt x="2150" y="844"/>
                    <a:pt x="2150" y="852"/>
                  </a:cubicBezTo>
                  <a:cubicBezTo>
                    <a:pt x="2150" y="857"/>
                    <a:pt x="2153" y="868"/>
                    <a:pt x="2149" y="872"/>
                  </a:cubicBezTo>
                  <a:cubicBezTo>
                    <a:pt x="2139" y="881"/>
                    <a:pt x="2129" y="890"/>
                    <a:pt x="2118" y="899"/>
                  </a:cubicBezTo>
                  <a:cubicBezTo>
                    <a:pt x="2114" y="895"/>
                    <a:pt x="2119" y="889"/>
                    <a:pt x="2116" y="886"/>
                  </a:cubicBezTo>
                  <a:cubicBezTo>
                    <a:pt x="2113" y="882"/>
                    <a:pt x="2109" y="879"/>
                    <a:pt x="2106" y="875"/>
                  </a:cubicBezTo>
                  <a:cubicBezTo>
                    <a:pt x="2099" y="868"/>
                    <a:pt x="2094" y="864"/>
                    <a:pt x="2086" y="864"/>
                  </a:cubicBezTo>
                  <a:cubicBezTo>
                    <a:pt x="2086" y="862"/>
                    <a:pt x="2086" y="859"/>
                    <a:pt x="2087" y="857"/>
                  </a:cubicBezTo>
                  <a:cubicBezTo>
                    <a:pt x="2078" y="858"/>
                    <a:pt x="2080" y="859"/>
                    <a:pt x="2079" y="868"/>
                  </a:cubicBezTo>
                  <a:cubicBezTo>
                    <a:pt x="2079" y="874"/>
                    <a:pt x="2076" y="879"/>
                    <a:pt x="2074" y="884"/>
                  </a:cubicBezTo>
                  <a:cubicBezTo>
                    <a:pt x="2073" y="886"/>
                    <a:pt x="2074" y="888"/>
                    <a:pt x="2074" y="891"/>
                  </a:cubicBezTo>
                  <a:cubicBezTo>
                    <a:pt x="2074" y="895"/>
                    <a:pt x="2074" y="895"/>
                    <a:pt x="2078" y="894"/>
                  </a:cubicBezTo>
                  <a:cubicBezTo>
                    <a:pt x="2081" y="894"/>
                    <a:pt x="2083" y="908"/>
                    <a:pt x="2084" y="910"/>
                  </a:cubicBezTo>
                  <a:cubicBezTo>
                    <a:pt x="2085" y="914"/>
                    <a:pt x="2093" y="918"/>
                    <a:pt x="2096" y="920"/>
                  </a:cubicBezTo>
                  <a:cubicBezTo>
                    <a:pt x="2099" y="923"/>
                    <a:pt x="2104" y="927"/>
                    <a:pt x="2105" y="931"/>
                  </a:cubicBezTo>
                  <a:cubicBezTo>
                    <a:pt x="2107" y="936"/>
                    <a:pt x="2105" y="942"/>
                    <a:pt x="2106" y="948"/>
                  </a:cubicBezTo>
                  <a:cubicBezTo>
                    <a:pt x="2108" y="952"/>
                    <a:pt x="2110" y="957"/>
                    <a:pt x="2112" y="962"/>
                  </a:cubicBezTo>
                  <a:cubicBezTo>
                    <a:pt x="2105" y="961"/>
                    <a:pt x="2101" y="956"/>
                    <a:pt x="2095" y="952"/>
                  </a:cubicBezTo>
                  <a:cubicBezTo>
                    <a:pt x="2089" y="947"/>
                    <a:pt x="2089" y="945"/>
                    <a:pt x="2087" y="938"/>
                  </a:cubicBezTo>
                  <a:cubicBezTo>
                    <a:pt x="2085" y="933"/>
                    <a:pt x="2084" y="922"/>
                    <a:pt x="2080" y="918"/>
                  </a:cubicBezTo>
                  <a:cubicBezTo>
                    <a:pt x="2075" y="913"/>
                    <a:pt x="2070" y="907"/>
                    <a:pt x="2065" y="902"/>
                  </a:cubicBezTo>
                  <a:cubicBezTo>
                    <a:pt x="2063" y="899"/>
                    <a:pt x="2066" y="886"/>
                    <a:pt x="2066" y="882"/>
                  </a:cubicBezTo>
                  <a:cubicBezTo>
                    <a:pt x="2067" y="875"/>
                    <a:pt x="2065" y="867"/>
                    <a:pt x="2065" y="861"/>
                  </a:cubicBezTo>
                  <a:cubicBezTo>
                    <a:pt x="2064" y="847"/>
                    <a:pt x="2060" y="835"/>
                    <a:pt x="2056" y="822"/>
                  </a:cubicBezTo>
                  <a:cubicBezTo>
                    <a:pt x="2053" y="826"/>
                    <a:pt x="2050" y="829"/>
                    <a:pt x="2047" y="832"/>
                  </a:cubicBezTo>
                  <a:cubicBezTo>
                    <a:pt x="2044" y="837"/>
                    <a:pt x="2044" y="836"/>
                    <a:pt x="2039" y="835"/>
                  </a:cubicBezTo>
                  <a:cubicBezTo>
                    <a:pt x="2034" y="834"/>
                    <a:pt x="2034" y="834"/>
                    <a:pt x="2035" y="829"/>
                  </a:cubicBezTo>
                  <a:cubicBezTo>
                    <a:pt x="2035" y="826"/>
                    <a:pt x="2037" y="819"/>
                    <a:pt x="2036" y="817"/>
                  </a:cubicBezTo>
                  <a:cubicBezTo>
                    <a:pt x="2033" y="808"/>
                    <a:pt x="2031" y="801"/>
                    <a:pt x="2024" y="796"/>
                  </a:cubicBezTo>
                  <a:cubicBezTo>
                    <a:pt x="2018" y="791"/>
                    <a:pt x="2016" y="782"/>
                    <a:pt x="2013" y="775"/>
                  </a:cubicBezTo>
                  <a:cubicBezTo>
                    <a:pt x="2010" y="777"/>
                    <a:pt x="2005" y="782"/>
                    <a:pt x="2002" y="782"/>
                  </a:cubicBezTo>
                  <a:cubicBezTo>
                    <a:pt x="1995" y="783"/>
                    <a:pt x="1989" y="784"/>
                    <a:pt x="1983" y="785"/>
                  </a:cubicBezTo>
                  <a:cubicBezTo>
                    <a:pt x="1982" y="785"/>
                    <a:pt x="1978" y="785"/>
                    <a:pt x="1977" y="786"/>
                  </a:cubicBezTo>
                  <a:cubicBezTo>
                    <a:pt x="1976" y="787"/>
                    <a:pt x="1978" y="791"/>
                    <a:pt x="1977" y="792"/>
                  </a:cubicBezTo>
                  <a:cubicBezTo>
                    <a:pt x="1974" y="796"/>
                    <a:pt x="1971" y="799"/>
                    <a:pt x="1968" y="802"/>
                  </a:cubicBezTo>
                  <a:cubicBezTo>
                    <a:pt x="1959" y="811"/>
                    <a:pt x="1950" y="820"/>
                    <a:pt x="1941" y="829"/>
                  </a:cubicBezTo>
                  <a:cubicBezTo>
                    <a:pt x="1938" y="832"/>
                    <a:pt x="1932" y="834"/>
                    <a:pt x="1929" y="836"/>
                  </a:cubicBezTo>
                  <a:cubicBezTo>
                    <a:pt x="1924" y="838"/>
                    <a:pt x="1926" y="841"/>
                    <a:pt x="1926" y="847"/>
                  </a:cubicBezTo>
                  <a:cubicBezTo>
                    <a:pt x="1926" y="852"/>
                    <a:pt x="1927" y="859"/>
                    <a:pt x="1926" y="863"/>
                  </a:cubicBezTo>
                  <a:cubicBezTo>
                    <a:pt x="1925" y="868"/>
                    <a:pt x="1922" y="874"/>
                    <a:pt x="1923" y="879"/>
                  </a:cubicBezTo>
                  <a:cubicBezTo>
                    <a:pt x="1924" y="886"/>
                    <a:pt x="1925" y="889"/>
                    <a:pt x="1930" y="894"/>
                  </a:cubicBezTo>
                  <a:cubicBezTo>
                    <a:pt x="1934" y="898"/>
                    <a:pt x="1935" y="903"/>
                    <a:pt x="1938" y="909"/>
                  </a:cubicBezTo>
                  <a:cubicBezTo>
                    <a:pt x="1942" y="919"/>
                    <a:pt x="1925" y="928"/>
                    <a:pt x="1924" y="914"/>
                  </a:cubicBezTo>
                  <a:cubicBezTo>
                    <a:pt x="1923" y="908"/>
                    <a:pt x="1923" y="903"/>
                    <a:pt x="1923" y="897"/>
                  </a:cubicBezTo>
                  <a:cubicBezTo>
                    <a:pt x="1923" y="891"/>
                    <a:pt x="1921" y="890"/>
                    <a:pt x="1917" y="886"/>
                  </a:cubicBezTo>
                  <a:cubicBezTo>
                    <a:pt x="1917" y="890"/>
                    <a:pt x="1918" y="894"/>
                    <a:pt x="1914" y="896"/>
                  </a:cubicBezTo>
                  <a:cubicBezTo>
                    <a:pt x="1911" y="898"/>
                    <a:pt x="1907" y="901"/>
                    <a:pt x="1904" y="903"/>
                  </a:cubicBezTo>
                  <a:cubicBezTo>
                    <a:pt x="1894" y="884"/>
                    <a:pt x="1885" y="865"/>
                    <a:pt x="1877" y="845"/>
                  </a:cubicBezTo>
                  <a:cubicBezTo>
                    <a:pt x="1874" y="840"/>
                    <a:pt x="1871" y="834"/>
                    <a:pt x="1869" y="829"/>
                  </a:cubicBezTo>
                  <a:cubicBezTo>
                    <a:pt x="1868" y="825"/>
                    <a:pt x="1869" y="820"/>
                    <a:pt x="1869" y="816"/>
                  </a:cubicBezTo>
                  <a:cubicBezTo>
                    <a:pt x="1868" y="803"/>
                    <a:pt x="1868" y="791"/>
                    <a:pt x="1868" y="778"/>
                  </a:cubicBezTo>
                  <a:cubicBezTo>
                    <a:pt x="1865" y="782"/>
                    <a:pt x="1862" y="786"/>
                    <a:pt x="1860" y="789"/>
                  </a:cubicBezTo>
                  <a:cubicBezTo>
                    <a:pt x="1857" y="793"/>
                    <a:pt x="1857" y="792"/>
                    <a:pt x="1852" y="792"/>
                  </a:cubicBezTo>
                  <a:cubicBezTo>
                    <a:pt x="1848" y="792"/>
                    <a:pt x="1842" y="783"/>
                    <a:pt x="1838" y="779"/>
                  </a:cubicBezTo>
                  <a:cubicBezTo>
                    <a:pt x="1842" y="778"/>
                    <a:pt x="1849" y="779"/>
                    <a:pt x="1850" y="774"/>
                  </a:cubicBezTo>
                  <a:cubicBezTo>
                    <a:pt x="1848" y="774"/>
                    <a:pt x="1845" y="775"/>
                    <a:pt x="1844" y="774"/>
                  </a:cubicBezTo>
                  <a:cubicBezTo>
                    <a:pt x="1839" y="773"/>
                    <a:pt x="1833" y="768"/>
                    <a:pt x="1828" y="765"/>
                  </a:cubicBezTo>
                  <a:cubicBezTo>
                    <a:pt x="1825" y="764"/>
                    <a:pt x="1823" y="755"/>
                    <a:pt x="1821" y="752"/>
                  </a:cubicBezTo>
                  <a:cubicBezTo>
                    <a:pt x="1820" y="748"/>
                    <a:pt x="1793" y="754"/>
                    <a:pt x="1789" y="755"/>
                  </a:cubicBezTo>
                  <a:cubicBezTo>
                    <a:pt x="1779" y="756"/>
                    <a:pt x="1769" y="752"/>
                    <a:pt x="1759" y="750"/>
                  </a:cubicBezTo>
                  <a:cubicBezTo>
                    <a:pt x="1755" y="749"/>
                    <a:pt x="1750" y="749"/>
                    <a:pt x="1748" y="745"/>
                  </a:cubicBezTo>
                  <a:cubicBezTo>
                    <a:pt x="1744" y="737"/>
                    <a:pt x="1745" y="735"/>
                    <a:pt x="1737" y="738"/>
                  </a:cubicBezTo>
                  <a:cubicBezTo>
                    <a:pt x="1731" y="740"/>
                    <a:pt x="1727" y="739"/>
                    <a:pt x="1720" y="738"/>
                  </a:cubicBezTo>
                  <a:cubicBezTo>
                    <a:pt x="1716" y="737"/>
                    <a:pt x="1714" y="732"/>
                    <a:pt x="1710" y="731"/>
                  </a:cubicBezTo>
                  <a:cubicBezTo>
                    <a:pt x="1703" y="727"/>
                    <a:pt x="1702" y="726"/>
                    <a:pt x="1699" y="719"/>
                  </a:cubicBezTo>
                  <a:cubicBezTo>
                    <a:pt x="1697" y="714"/>
                    <a:pt x="1696" y="708"/>
                    <a:pt x="1690" y="707"/>
                  </a:cubicBezTo>
                  <a:cubicBezTo>
                    <a:pt x="1682" y="706"/>
                    <a:pt x="1682" y="706"/>
                    <a:pt x="1676" y="714"/>
                  </a:cubicBezTo>
                  <a:cubicBezTo>
                    <a:pt x="1674" y="716"/>
                    <a:pt x="1681" y="725"/>
                    <a:pt x="1682" y="728"/>
                  </a:cubicBezTo>
                  <a:cubicBezTo>
                    <a:pt x="1688" y="737"/>
                    <a:pt x="1693" y="747"/>
                    <a:pt x="1698" y="756"/>
                  </a:cubicBezTo>
                  <a:cubicBezTo>
                    <a:pt x="1698" y="752"/>
                    <a:pt x="1699" y="747"/>
                    <a:pt x="1700" y="743"/>
                  </a:cubicBezTo>
                  <a:cubicBezTo>
                    <a:pt x="1703" y="750"/>
                    <a:pt x="1703" y="756"/>
                    <a:pt x="1703" y="764"/>
                  </a:cubicBezTo>
                  <a:cubicBezTo>
                    <a:pt x="1709" y="763"/>
                    <a:pt x="1720" y="764"/>
                    <a:pt x="1726" y="761"/>
                  </a:cubicBezTo>
                  <a:cubicBezTo>
                    <a:pt x="1731" y="757"/>
                    <a:pt x="1737" y="748"/>
                    <a:pt x="1741" y="743"/>
                  </a:cubicBezTo>
                  <a:cubicBezTo>
                    <a:pt x="1742" y="748"/>
                    <a:pt x="1740" y="757"/>
                    <a:pt x="1745" y="760"/>
                  </a:cubicBezTo>
                  <a:cubicBezTo>
                    <a:pt x="1747" y="762"/>
                    <a:pt x="1750" y="765"/>
                    <a:pt x="1753" y="766"/>
                  </a:cubicBezTo>
                  <a:cubicBezTo>
                    <a:pt x="1756" y="767"/>
                    <a:pt x="1759" y="766"/>
                    <a:pt x="1760" y="769"/>
                  </a:cubicBezTo>
                  <a:cubicBezTo>
                    <a:pt x="1761" y="771"/>
                    <a:pt x="1763" y="776"/>
                    <a:pt x="1765" y="777"/>
                  </a:cubicBezTo>
                  <a:cubicBezTo>
                    <a:pt x="1769" y="777"/>
                    <a:pt x="1767" y="780"/>
                    <a:pt x="1767" y="784"/>
                  </a:cubicBezTo>
                  <a:cubicBezTo>
                    <a:pt x="1767" y="788"/>
                    <a:pt x="1759" y="795"/>
                    <a:pt x="1756" y="798"/>
                  </a:cubicBezTo>
                  <a:cubicBezTo>
                    <a:pt x="1756" y="797"/>
                    <a:pt x="1755" y="795"/>
                    <a:pt x="1755" y="794"/>
                  </a:cubicBezTo>
                  <a:cubicBezTo>
                    <a:pt x="1753" y="799"/>
                    <a:pt x="1751" y="801"/>
                    <a:pt x="1751" y="807"/>
                  </a:cubicBezTo>
                  <a:cubicBezTo>
                    <a:pt x="1751" y="812"/>
                    <a:pt x="1750" y="811"/>
                    <a:pt x="1746" y="813"/>
                  </a:cubicBezTo>
                  <a:cubicBezTo>
                    <a:pt x="1742" y="815"/>
                    <a:pt x="1738" y="817"/>
                    <a:pt x="1734" y="819"/>
                  </a:cubicBezTo>
                  <a:cubicBezTo>
                    <a:pt x="1731" y="820"/>
                    <a:pt x="1731" y="827"/>
                    <a:pt x="1729" y="828"/>
                  </a:cubicBezTo>
                  <a:cubicBezTo>
                    <a:pt x="1727" y="829"/>
                    <a:pt x="1724" y="826"/>
                    <a:pt x="1722" y="827"/>
                  </a:cubicBezTo>
                  <a:cubicBezTo>
                    <a:pt x="1719" y="828"/>
                    <a:pt x="1716" y="830"/>
                    <a:pt x="1713" y="831"/>
                  </a:cubicBezTo>
                  <a:cubicBezTo>
                    <a:pt x="1709" y="833"/>
                    <a:pt x="1710" y="838"/>
                    <a:pt x="1706" y="840"/>
                  </a:cubicBezTo>
                  <a:cubicBezTo>
                    <a:pt x="1699" y="842"/>
                    <a:pt x="1693" y="844"/>
                    <a:pt x="1686" y="847"/>
                  </a:cubicBezTo>
                  <a:cubicBezTo>
                    <a:pt x="1684" y="847"/>
                    <a:pt x="1684" y="849"/>
                    <a:pt x="1682" y="851"/>
                  </a:cubicBezTo>
                  <a:cubicBezTo>
                    <a:pt x="1681" y="853"/>
                    <a:pt x="1679" y="853"/>
                    <a:pt x="1676" y="853"/>
                  </a:cubicBezTo>
                  <a:cubicBezTo>
                    <a:pt x="1670" y="854"/>
                    <a:pt x="1664" y="856"/>
                    <a:pt x="1659" y="858"/>
                  </a:cubicBezTo>
                  <a:cubicBezTo>
                    <a:pt x="1654" y="859"/>
                    <a:pt x="1653" y="864"/>
                    <a:pt x="1649" y="864"/>
                  </a:cubicBezTo>
                  <a:cubicBezTo>
                    <a:pt x="1642" y="864"/>
                    <a:pt x="1641" y="865"/>
                    <a:pt x="1640" y="858"/>
                  </a:cubicBezTo>
                  <a:cubicBezTo>
                    <a:pt x="1638" y="850"/>
                    <a:pt x="1637" y="843"/>
                    <a:pt x="1635" y="835"/>
                  </a:cubicBezTo>
                  <a:cubicBezTo>
                    <a:pt x="1633" y="823"/>
                    <a:pt x="1628" y="816"/>
                    <a:pt x="1621" y="806"/>
                  </a:cubicBezTo>
                  <a:cubicBezTo>
                    <a:pt x="1618" y="800"/>
                    <a:pt x="1617" y="798"/>
                    <a:pt x="1611" y="796"/>
                  </a:cubicBezTo>
                  <a:cubicBezTo>
                    <a:pt x="1608" y="795"/>
                    <a:pt x="1608" y="784"/>
                    <a:pt x="1607" y="780"/>
                  </a:cubicBezTo>
                  <a:cubicBezTo>
                    <a:pt x="1606" y="774"/>
                    <a:pt x="1602" y="769"/>
                    <a:pt x="1600" y="764"/>
                  </a:cubicBezTo>
                  <a:cubicBezTo>
                    <a:pt x="1598" y="761"/>
                    <a:pt x="1595" y="760"/>
                    <a:pt x="1593" y="756"/>
                  </a:cubicBezTo>
                  <a:cubicBezTo>
                    <a:pt x="1589" y="749"/>
                    <a:pt x="1585" y="742"/>
                    <a:pt x="1581" y="735"/>
                  </a:cubicBezTo>
                  <a:cubicBezTo>
                    <a:pt x="1579" y="731"/>
                    <a:pt x="1577" y="725"/>
                    <a:pt x="1573" y="726"/>
                  </a:cubicBezTo>
                  <a:cubicBezTo>
                    <a:pt x="1573" y="722"/>
                    <a:pt x="1574" y="717"/>
                    <a:pt x="1574" y="713"/>
                  </a:cubicBezTo>
                  <a:cubicBezTo>
                    <a:pt x="1573" y="718"/>
                    <a:pt x="1571" y="723"/>
                    <a:pt x="1569" y="729"/>
                  </a:cubicBezTo>
                  <a:cubicBezTo>
                    <a:pt x="1563" y="722"/>
                    <a:pt x="1560" y="717"/>
                    <a:pt x="1556" y="709"/>
                  </a:cubicBezTo>
                  <a:cubicBezTo>
                    <a:pt x="1552" y="714"/>
                    <a:pt x="1559" y="723"/>
                    <a:pt x="1562" y="728"/>
                  </a:cubicBezTo>
                  <a:cubicBezTo>
                    <a:pt x="1567" y="738"/>
                    <a:pt x="1572" y="748"/>
                    <a:pt x="1576" y="758"/>
                  </a:cubicBezTo>
                  <a:cubicBezTo>
                    <a:pt x="1579" y="764"/>
                    <a:pt x="1578" y="771"/>
                    <a:pt x="1583" y="776"/>
                  </a:cubicBezTo>
                  <a:cubicBezTo>
                    <a:pt x="1585" y="778"/>
                    <a:pt x="1589" y="781"/>
                    <a:pt x="1590" y="784"/>
                  </a:cubicBezTo>
                  <a:cubicBezTo>
                    <a:pt x="1590" y="789"/>
                    <a:pt x="1591" y="794"/>
                    <a:pt x="1592" y="799"/>
                  </a:cubicBezTo>
                  <a:cubicBezTo>
                    <a:pt x="1592" y="802"/>
                    <a:pt x="1592" y="808"/>
                    <a:pt x="1594" y="810"/>
                  </a:cubicBezTo>
                  <a:cubicBezTo>
                    <a:pt x="1597" y="812"/>
                    <a:pt x="1601" y="815"/>
                    <a:pt x="1603" y="818"/>
                  </a:cubicBezTo>
                  <a:cubicBezTo>
                    <a:pt x="1608" y="825"/>
                    <a:pt x="1609" y="835"/>
                    <a:pt x="1612" y="842"/>
                  </a:cubicBezTo>
                  <a:cubicBezTo>
                    <a:pt x="1613" y="845"/>
                    <a:pt x="1620" y="844"/>
                    <a:pt x="1622" y="846"/>
                  </a:cubicBezTo>
                  <a:cubicBezTo>
                    <a:pt x="1625" y="849"/>
                    <a:pt x="1627" y="853"/>
                    <a:pt x="1630" y="856"/>
                  </a:cubicBezTo>
                  <a:cubicBezTo>
                    <a:pt x="1635" y="861"/>
                    <a:pt x="1644" y="867"/>
                    <a:pt x="1637" y="874"/>
                  </a:cubicBezTo>
                  <a:cubicBezTo>
                    <a:pt x="1642" y="875"/>
                    <a:pt x="1647" y="885"/>
                    <a:pt x="1651" y="884"/>
                  </a:cubicBezTo>
                  <a:cubicBezTo>
                    <a:pt x="1664" y="881"/>
                    <a:pt x="1677" y="877"/>
                    <a:pt x="1690" y="874"/>
                  </a:cubicBezTo>
                  <a:cubicBezTo>
                    <a:pt x="1692" y="873"/>
                    <a:pt x="1699" y="870"/>
                    <a:pt x="1701" y="874"/>
                  </a:cubicBezTo>
                  <a:cubicBezTo>
                    <a:pt x="1703" y="876"/>
                    <a:pt x="1698" y="888"/>
                    <a:pt x="1697" y="891"/>
                  </a:cubicBezTo>
                  <a:cubicBezTo>
                    <a:pt x="1695" y="901"/>
                    <a:pt x="1687" y="911"/>
                    <a:pt x="1682" y="921"/>
                  </a:cubicBezTo>
                  <a:cubicBezTo>
                    <a:pt x="1678" y="928"/>
                    <a:pt x="1675" y="937"/>
                    <a:pt x="1669" y="943"/>
                  </a:cubicBezTo>
                  <a:cubicBezTo>
                    <a:pt x="1653" y="960"/>
                    <a:pt x="1634" y="975"/>
                    <a:pt x="1622" y="996"/>
                  </a:cubicBezTo>
                  <a:cubicBezTo>
                    <a:pt x="1620" y="1000"/>
                    <a:pt x="1603" y="1023"/>
                    <a:pt x="1606" y="1027"/>
                  </a:cubicBezTo>
                  <a:cubicBezTo>
                    <a:pt x="1610" y="1035"/>
                    <a:pt x="1610" y="1036"/>
                    <a:pt x="1610" y="1045"/>
                  </a:cubicBezTo>
                  <a:cubicBezTo>
                    <a:pt x="1609" y="1053"/>
                    <a:pt x="1610" y="1053"/>
                    <a:pt x="1614" y="1059"/>
                  </a:cubicBezTo>
                  <a:cubicBezTo>
                    <a:pt x="1622" y="1069"/>
                    <a:pt x="1619" y="1084"/>
                    <a:pt x="1620" y="1096"/>
                  </a:cubicBezTo>
                  <a:cubicBezTo>
                    <a:pt x="1620" y="1105"/>
                    <a:pt x="1613" y="1116"/>
                    <a:pt x="1606" y="1119"/>
                  </a:cubicBezTo>
                  <a:cubicBezTo>
                    <a:pt x="1602" y="1121"/>
                    <a:pt x="1594" y="1123"/>
                    <a:pt x="1590" y="1126"/>
                  </a:cubicBezTo>
                  <a:cubicBezTo>
                    <a:pt x="1587" y="1131"/>
                    <a:pt x="1583" y="1136"/>
                    <a:pt x="1579" y="1140"/>
                  </a:cubicBezTo>
                  <a:cubicBezTo>
                    <a:pt x="1575" y="1144"/>
                    <a:pt x="1571" y="1146"/>
                    <a:pt x="1573" y="1151"/>
                  </a:cubicBezTo>
                  <a:cubicBezTo>
                    <a:pt x="1575" y="1155"/>
                    <a:pt x="1580" y="1163"/>
                    <a:pt x="1580" y="1167"/>
                  </a:cubicBezTo>
                  <a:cubicBezTo>
                    <a:pt x="1579" y="1171"/>
                    <a:pt x="1580" y="1182"/>
                    <a:pt x="1577" y="1186"/>
                  </a:cubicBezTo>
                  <a:cubicBezTo>
                    <a:pt x="1575" y="1189"/>
                    <a:pt x="1566" y="1191"/>
                    <a:pt x="1562" y="1193"/>
                  </a:cubicBezTo>
                  <a:cubicBezTo>
                    <a:pt x="1557" y="1196"/>
                    <a:pt x="1558" y="1198"/>
                    <a:pt x="1557" y="1205"/>
                  </a:cubicBezTo>
                  <a:cubicBezTo>
                    <a:pt x="1557" y="1209"/>
                    <a:pt x="1558" y="1218"/>
                    <a:pt x="1555" y="1221"/>
                  </a:cubicBezTo>
                  <a:cubicBezTo>
                    <a:pt x="1549" y="1231"/>
                    <a:pt x="1543" y="1242"/>
                    <a:pt x="1535" y="1250"/>
                  </a:cubicBezTo>
                  <a:cubicBezTo>
                    <a:pt x="1531" y="1254"/>
                    <a:pt x="1526" y="1258"/>
                    <a:pt x="1522" y="1262"/>
                  </a:cubicBezTo>
                  <a:cubicBezTo>
                    <a:pt x="1519" y="1264"/>
                    <a:pt x="1514" y="1270"/>
                    <a:pt x="1511" y="1271"/>
                  </a:cubicBezTo>
                  <a:cubicBezTo>
                    <a:pt x="1499" y="1273"/>
                    <a:pt x="1488" y="1276"/>
                    <a:pt x="1476" y="1278"/>
                  </a:cubicBezTo>
                  <a:cubicBezTo>
                    <a:pt x="1471" y="1279"/>
                    <a:pt x="1465" y="1280"/>
                    <a:pt x="1460" y="1282"/>
                  </a:cubicBezTo>
                  <a:cubicBezTo>
                    <a:pt x="1457" y="1282"/>
                    <a:pt x="1452" y="1275"/>
                    <a:pt x="1450" y="1274"/>
                  </a:cubicBezTo>
                  <a:cubicBezTo>
                    <a:pt x="1444" y="1268"/>
                    <a:pt x="1444" y="1268"/>
                    <a:pt x="1445" y="1259"/>
                  </a:cubicBezTo>
                  <a:cubicBezTo>
                    <a:pt x="1445" y="1255"/>
                    <a:pt x="1441" y="1249"/>
                    <a:pt x="1440" y="1246"/>
                  </a:cubicBezTo>
                  <a:cubicBezTo>
                    <a:pt x="1437" y="1239"/>
                    <a:pt x="1434" y="1232"/>
                    <a:pt x="1432" y="1225"/>
                  </a:cubicBezTo>
                  <a:cubicBezTo>
                    <a:pt x="1430" y="1221"/>
                    <a:pt x="1425" y="1218"/>
                    <a:pt x="1422" y="1215"/>
                  </a:cubicBezTo>
                  <a:cubicBezTo>
                    <a:pt x="1420" y="1213"/>
                    <a:pt x="1420" y="1204"/>
                    <a:pt x="1420" y="1201"/>
                  </a:cubicBezTo>
                  <a:cubicBezTo>
                    <a:pt x="1418" y="1193"/>
                    <a:pt x="1417" y="1185"/>
                    <a:pt x="1416" y="1178"/>
                  </a:cubicBezTo>
                  <a:cubicBezTo>
                    <a:pt x="1415" y="1167"/>
                    <a:pt x="1409" y="1159"/>
                    <a:pt x="1405" y="1150"/>
                  </a:cubicBezTo>
                  <a:cubicBezTo>
                    <a:pt x="1402" y="1143"/>
                    <a:pt x="1399" y="1137"/>
                    <a:pt x="1396" y="1131"/>
                  </a:cubicBezTo>
                  <a:cubicBezTo>
                    <a:pt x="1394" y="1129"/>
                    <a:pt x="1396" y="1124"/>
                    <a:pt x="1397" y="1121"/>
                  </a:cubicBezTo>
                  <a:cubicBezTo>
                    <a:pt x="1399" y="1107"/>
                    <a:pt x="1399" y="1095"/>
                    <a:pt x="1405" y="1083"/>
                  </a:cubicBezTo>
                  <a:cubicBezTo>
                    <a:pt x="1412" y="1072"/>
                    <a:pt x="1408" y="1063"/>
                    <a:pt x="1405" y="1052"/>
                  </a:cubicBezTo>
                  <a:cubicBezTo>
                    <a:pt x="1402" y="1039"/>
                    <a:pt x="1399" y="1027"/>
                    <a:pt x="1396" y="1015"/>
                  </a:cubicBezTo>
                  <a:cubicBezTo>
                    <a:pt x="1395" y="1011"/>
                    <a:pt x="1390" y="1006"/>
                    <a:pt x="1388" y="1003"/>
                  </a:cubicBezTo>
                  <a:cubicBezTo>
                    <a:pt x="1384" y="998"/>
                    <a:pt x="1380" y="992"/>
                    <a:pt x="1376" y="986"/>
                  </a:cubicBezTo>
                  <a:cubicBezTo>
                    <a:pt x="1373" y="983"/>
                    <a:pt x="1375" y="979"/>
                    <a:pt x="1375" y="976"/>
                  </a:cubicBezTo>
                  <a:cubicBezTo>
                    <a:pt x="1376" y="968"/>
                    <a:pt x="1377" y="960"/>
                    <a:pt x="1378" y="952"/>
                  </a:cubicBezTo>
                  <a:cubicBezTo>
                    <a:pt x="1379" y="946"/>
                    <a:pt x="1379" y="945"/>
                    <a:pt x="1375" y="940"/>
                  </a:cubicBezTo>
                  <a:cubicBezTo>
                    <a:pt x="1371" y="934"/>
                    <a:pt x="1371" y="933"/>
                    <a:pt x="1364" y="934"/>
                  </a:cubicBezTo>
                  <a:cubicBezTo>
                    <a:pt x="1360" y="934"/>
                    <a:pt x="1352" y="937"/>
                    <a:pt x="1350" y="933"/>
                  </a:cubicBezTo>
                  <a:cubicBezTo>
                    <a:pt x="1345" y="928"/>
                    <a:pt x="1341" y="923"/>
                    <a:pt x="1337" y="918"/>
                  </a:cubicBezTo>
                  <a:cubicBezTo>
                    <a:pt x="1336" y="916"/>
                    <a:pt x="1311" y="920"/>
                    <a:pt x="1308" y="921"/>
                  </a:cubicBezTo>
                  <a:cubicBezTo>
                    <a:pt x="1302" y="924"/>
                    <a:pt x="1296" y="927"/>
                    <a:pt x="1290" y="930"/>
                  </a:cubicBezTo>
                  <a:cubicBezTo>
                    <a:pt x="1286" y="933"/>
                    <a:pt x="1284" y="932"/>
                    <a:pt x="1279" y="930"/>
                  </a:cubicBezTo>
                  <a:cubicBezTo>
                    <a:pt x="1273" y="929"/>
                    <a:pt x="1270" y="927"/>
                    <a:pt x="1265" y="929"/>
                  </a:cubicBezTo>
                  <a:cubicBezTo>
                    <a:pt x="1259" y="931"/>
                    <a:pt x="1252" y="934"/>
                    <a:pt x="1246" y="936"/>
                  </a:cubicBezTo>
                  <a:cubicBezTo>
                    <a:pt x="1243" y="937"/>
                    <a:pt x="1239" y="933"/>
                    <a:pt x="1237" y="931"/>
                  </a:cubicBezTo>
                  <a:cubicBezTo>
                    <a:pt x="1231" y="926"/>
                    <a:pt x="1224" y="922"/>
                    <a:pt x="1218" y="918"/>
                  </a:cubicBezTo>
                  <a:cubicBezTo>
                    <a:pt x="1211" y="912"/>
                    <a:pt x="1207" y="909"/>
                    <a:pt x="1202" y="901"/>
                  </a:cubicBezTo>
                  <a:cubicBezTo>
                    <a:pt x="1194" y="887"/>
                    <a:pt x="1186" y="874"/>
                    <a:pt x="1178" y="860"/>
                  </a:cubicBezTo>
                  <a:cubicBezTo>
                    <a:pt x="1176" y="856"/>
                    <a:pt x="1173" y="851"/>
                    <a:pt x="1171" y="847"/>
                  </a:cubicBezTo>
                  <a:cubicBezTo>
                    <a:pt x="1170" y="845"/>
                    <a:pt x="1174" y="837"/>
                    <a:pt x="1175" y="835"/>
                  </a:cubicBezTo>
                  <a:cubicBezTo>
                    <a:pt x="1176" y="832"/>
                    <a:pt x="1180" y="825"/>
                    <a:pt x="1179" y="821"/>
                  </a:cubicBezTo>
                  <a:cubicBezTo>
                    <a:pt x="1178" y="815"/>
                    <a:pt x="1176" y="808"/>
                    <a:pt x="1175" y="802"/>
                  </a:cubicBezTo>
                  <a:cubicBezTo>
                    <a:pt x="1174" y="797"/>
                    <a:pt x="1171" y="789"/>
                    <a:pt x="1171" y="785"/>
                  </a:cubicBezTo>
                  <a:cubicBezTo>
                    <a:pt x="1171" y="782"/>
                    <a:pt x="1175" y="778"/>
                    <a:pt x="1176" y="776"/>
                  </a:cubicBezTo>
                  <a:cubicBezTo>
                    <a:pt x="1184" y="762"/>
                    <a:pt x="1191" y="749"/>
                    <a:pt x="1199" y="735"/>
                  </a:cubicBezTo>
                  <a:cubicBezTo>
                    <a:pt x="1204" y="725"/>
                    <a:pt x="1210" y="723"/>
                    <a:pt x="1219" y="717"/>
                  </a:cubicBezTo>
                  <a:cubicBezTo>
                    <a:pt x="1224" y="714"/>
                    <a:pt x="1226" y="714"/>
                    <a:pt x="1227" y="708"/>
                  </a:cubicBezTo>
                  <a:cubicBezTo>
                    <a:pt x="1228" y="701"/>
                    <a:pt x="1229" y="694"/>
                    <a:pt x="1230" y="686"/>
                  </a:cubicBezTo>
                  <a:cubicBezTo>
                    <a:pt x="1232" y="678"/>
                    <a:pt x="1249" y="676"/>
                    <a:pt x="1252" y="668"/>
                  </a:cubicBezTo>
                  <a:cubicBezTo>
                    <a:pt x="1254" y="662"/>
                    <a:pt x="1255" y="654"/>
                    <a:pt x="1261" y="653"/>
                  </a:cubicBezTo>
                  <a:cubicBezTo>
                    <a:pt x="1263" y="652"/>
                    <a:pt x="1267" y="660"/>
                    <a:pt x="1271" y="659"/>
                  </a:cubicBezTo>
                  <a:cubicBezTo>
                    <a:pt x="1274" y="659"/>
                    <a:pt x="1278" y="656"/>
                    <a:pt x="1280" y="657"/>
                  </a:cubicBezTo>
                  <a:cubicBezTo>
                    <a:pt x="1281" y="658"/>
                    <a:pt x="1286" y="661"/>
                    <a:pt x="1287" y="661"/>
                  </a:cubicBezTo>
                  <a:cubicBezTo>
                    <a:pt x="1291" y="658"/>
                    <a:pt x="1296" y="655"/>
                    <a:pt x="1301" y="652"/>
                  </a:cubicBezTo>
                  <a:cubicBezTo>
                    <a:pt x="1309" y="648"/>
                    <a:pt x="1320" y="645"/>
                    <a:pt x="1330" y="643"/>
                  </a:cubicBezTo>
                  <a:cubicBezTo>
                    <a:pt x="1332" y="643"/>
                    <a:pt x="1336" y="642"/>
                    <a:pt x="1339" y="642"/>
                  </a:cubicBezTo>
                  <a:cubicBezTo>
                    <a:pt x="1341" y="643"/>
                    <a:pt x="1344" y="645"/>
                    <a:pt x="1346" y="645"/>
                  </a:cubicBezTo>
                  <a:cubicBezTo>
                    <a:pt x="1348" y="645"/>
                    <a:pt x="1351" y="642"/>
                    <a:pt x="1353" y="642"/>
                  </a:cubicBezTo>
                  <a:cubicBezTo>
                    <a:pt x="1355" y="641"/>
                    <a:pt x="1357" y="642"/>
                    <a:pt x="1359" y="642"/>
                  </a:cubicBezTo>
                  <a:cubicBezTo>
                    <a:pt x="1366" y="642"/>
                    <a:pt x="1370" y="643"/>
                    <a:pt x="1376" y="640"/>
                  </a:cubicBezTo>
                  <a:cubicBezTo>
                    <a:pt x="1380" y="637"/>
                    <a:pt x="1384" y="641"/>
                    <a:pt x="1389" y="643"/>
                  </a:cubicBezTo>
                  <a:cubicBezTo>
                    <a:pt x="1386" y="650"/>
                    <a:pt x="1385" y="651"/>
                    <a:pt x="1389" y="658"/>
                  </a:cubicBezTo>
                  <a:cubicBezTo>
                    <a:pt x="1391" y="661"/>
                    <a:pt x="1384" y="666"/>
                    <a:pt x="1381" y="669"/>
                  </a:cubicBezTo>
                  <a:cubicBezTo>
                    <a:pt x="1385" y="672"/>
                    <a:pt x="1390" y="678"/>
                    <a:pt x="1394" y="679"/>
                  </a:cubicBezTo>
                  <a:cubicBezTo>
                    <a:pt x="1402" y="682"/>
                    <a:pt x="1410" y="684"/>
                    <a:pt x="1418" y="686"/>
                  </a:cubicBezTo>
                  <a:cubicBezTo>
                    <a:pt x="1425" y="687"/>
                    <a:pt x="1423" y="694"/>
                    <a:pt x="1429" y="697"/>
                  </a:cubicBezTo>
                  <a:cubicBezTo>
                    <a:pt x="1434" y="699"/>
                    <a:pt x="1439" y="698"/>
                    <a:pt x="1444" y="702"/>
                  </a:cubicBezTo>
                  <a:cubicBezTo>
                    <a:pt x="1451" y="707"/>
                    <a:pt x="1455" y="708"/>
                    <a:pt x="1460" y="699"/>
                  </a:cubicBezTo>
                  <a:cubicBezTo>
                    <a:pt x="1461" y="697"/>
                    <a:pt x="1457" y="694"/>
                    <a:pt x="1458" y="692"/>
                  </a:cubicBezTo>
                  <a:cubicBezTo>
                    <a:pt x="1459" y="690"/>
                    <a:pt x="1461" y="685"/>
                    <a:pt x="1463" y="685"/>
                  </a:cubicBezTo>
                  <a:cubicBezTo>
                    <a:pt x="1470" y="683"/>
                    <a:pt x="1474" y="681"/>
                    <a:pt x="1482" y="684"/>
                  </a:cubicBezTo>
                  <a:cubicBezTo>
                    <a:pt x="1484" y="684"/>
                    <a:pt x="1482" y="688"/>
                    <a:pt x="1484" y="688"/>
                  </a:cubicBezTo>
                  <a:cubicBezTo>
                    <a:pt x="1488" y="689"/>
                    <a:pt x="1492" y="690"/>
                    <a:pt x="1495" y="690"/>
                  </a:cubicBezTo>
                  <a:cubicBezTo>
                    <a:pt x="1498" y="691"/>
                    <a:pt x="1498" y="692"/>
                    <a:pt x="1500" y="695"/>
                  </a:cubicBezTo>
                  <a:cubicBezTo>
                    <a:pt x="1501" y="697"/>
                    <a:pt x="1503" y="693"/>
                    <a:pt x="1505" y="694"/>
                  </a:cubicBezTo>
                  <a:cubicBezTo>
                    <a:pt x="1510" y="696"/>
                    <a:pt x="1516" y="697"/>
                    <a:pt x="1522" y="699"/>
                  </a:cubicBezTo>
                  <a:cubicBezTo>
                    <a:pt x="1528" y="701"/>
                    <a:pt x="1529" y="701"/>
                    <a:pt x="1535" y="698"/>
                  </a:cubicBezTo>
                  <a:cubicBezTo>
                    <a:pt x="1542" y="695"/>
                    <a:pt x="1543" y="694"/>
                    <a:pt x="1549" y="697"/>
                  </a:cubicBezTo>
                  <a:cubicBezTo>
                    <a:pt x="1557" y="701"/>
                    <a:pt x="1569" y="699"/>
                    <a:pt x="1573" y="689"/>
                  </a:cubicBezTo>
                  <a:cubicBezTo>
                    <a:pt x="1575" y="683"/>
                    <a:pt x="1586" y="664"/>
                    <a:pt x="1582" y="658"/>
                  </a:cubicBezTo>
                  <a:cubicBezTo>
                    <a:pt x="1579" y="654"/>
                    <a:pt x="1585" y="645"/>
                    <a:pt x="1584" y="643"/>
                  </a:cubicBezTo>
                  <a:cubicBezTo>
                    <a:pt x="1582" y="642"/>
                    <a:pt x="1580" y="644"/>
                    <a:pt x="1579" y="645"/>
                  </a:cubicBezTo>
                  <a:cubicBezTo>
                    <a:pt x="1577" y="647"/>
                    <a:pt x="1575" y="643"/>
                    <a:pt x="1573" y="644"/>
                  </a:cubicBezTo>
                  <a:cubicBezTo>
                    <a:pt x="1571" y="644"/>
                    <a:pt x="1569" y="649"/>
                    <a:pt x="1567" y="650"/>
                  </a:cubicBezTo>
                  <a:cubicBezTo>
                    <a:pt x="1565" y="651"/>
                    <a:pt x="1561" y="650"/>
                    <a:pt x="1559" y="650"/>
                  </a:cubicBezTo>
                  <a:cubicBezTo>
                    <a:pt x="1554" y="650"/>
                    <a:pt x="1552" y="645"/>
                    <a:pt x="1547" y="644"/>
                  </a:cubicBezTo>
                  <a:cubicBezTo>
                    <a:pt x="1544" y="644"/>
                    <a:pt x="1541" y="642"/>
                    <a:pt x="1540" y="645"/>
                  </a:cubicBezTo>
                  <a:cubicBezTo>
                    <a:pt x="1539" y="649"/>
                    <a:pt x="1539" y="649"/>
                    <a:pt x="1535" y="650"/>
                  </a:cubicBezTo>
                  <a:cubicBezTo>
                    <a:pt x="1531" y="651"/>
                    <a:pt x="1525" y="645"/>
                    <a:pt x="1522" y="643"/>
                  </a:cubicBezTo>
                  <a:cubicBezTo>
                    <a:pt x="1516" y="640"/>
                    <a:pt x="1506" y="624"/>
                    <a:pt x="1512" y="617"/>
                  </a:cubicBezTo>
                  <a:cubicBezTo>
                    <a:pt x="1510" y="617"/>
                    <a:pt x="1508" y="617"/>
                    <a:pt x="1506" y="617"/>
                  </a:cubicBezTo>
                  <a:cubicBezTo>
                    <a:pt x="1505" y="610"/>
                    <a:pt x="1514" y="609"/>
                    <a:pt x="1518" y="609"/>
                  </a:cubicBezTo>
                  <a:cubicBezTo>
                    <a:pt x="1525" y="608"/>
                    <a:pt x="1529" y="608"/>
                    <a:pt x="1535" y="605"/>
                  </a:cubicBezTo>
                  <a:cubicBezTo>
                    <a:pt x="1533" y="604"/>
                    <a:pt x="1531" y="603"/>
                    <a:pt x="1529" y="602"/>
                  </a:cubicBezTo>
                  <a:cubicBezTo>
                    <a:pt x="1530" y="598"/>
                    <a:pt x="1537" y="600"/>
                    <a:pt x="1541" y="600"/>
                  </a:cubicBezTo>
                  <a:cubicBezTo>
                    <a:pt x="1547" y="601"/>
                    <a:pt x="1547" y="599"/>
                    <a:pt x="1552" y="596"/>
                  </a:cubicBezTo>
                  <a:cubicBezTo>
                    <a:pt x="1555" y="594"/>
                    <a:pt x="1559" y="591"/>
                    <a:pt x="1563" y="591"/>
                  </a:cubicBezTo>
                  <a:cubicBezTo>
                    <a:pt x="1568" y="592"/>
                    <a:pt x="1572" y="593"/>
                    <a:pt x="1577" y="591"/>
                  </a:cubicBezTo>
                  <a:cubicBezTo>
                    <a:pt x="1576" y="593"/>
                    <a:pt x="1578" y="595"/>
                    <a:pt x="1580" y="596"/>
                  </a:cubicBezTo>
                  <a:cubicBezTo>
                    <a:pt x="1583" y="597"/>
                    <a:pt x="1582" y="593"/>
                    <a:pt x="1585" y="598"/>
                  </a:cubicBezTo>
                  <a:cubicBezTo>
                    <a:pt x="1586" y="599"/>
                    <a:pt x="1595" y="601"/>
                    <a:pt x="1598" y="602"/>
                  </a:cubicBezTo>
                  <a:cubicBezTo>
                    <a:pt x="1603" y="604"/>
                    <a:pt x="1606" y="601"/>
                    <a:pt x="1611" y="601"/>
                  </a:cubicBezTo>
                  <a:cubicBezTo>
                    <a:pt x="1617" y="602"/>
                    <a:pt x="1621" y="600"/>
                    <a:pt x="1625" y="597"/>
                  </a:cubicBezTo>
                  <a:cubicBezTo>
                    <a:pt x="1629" y="595"/>
                    <a:pt x="1627" y="588"/>
                    <a:pt x="1625" y="585"/>
                  </a:cubicBezTo>
                  <a:cubicBezTo>
                    <a:pt x="1621" y="581"/>
                    <a:pt x="1617" y="580"/>
                    <a:pt x="1613" y="576"/>
                  </a:cubicBezTo>
                  <a:cubicBezTo>
                    <a:pt x="1609" y="573"/>
                    <a:pt x="1606" y="568"/>
                    <a:pt x="1600" y="567"/>
                  </a:cubicBezTo>
                  <a:cubicBezTo>
                    <a:pt x="1600" y="567"/>
                    <a:pt x="1595" y="564"/>
                    <a:pt x="1595" y="564"/>
                  </a:cubicBezTo>
                  <a:cubicBezTo>
                    <a:pt x="1592" y="562"/>
                    <a:pt x="1590" y="560"/>
                    <a:pt x="1588" y="559"/>
                  </a:cubicBezTo>
                  <a:cubicBezTo>
                    <a:pt x="1589" y="558"/>
                    <a:pt x="1590" y="556"/>
                    <a:pt x="1590" y="556"/>
                  </a:cubicBezTo>
                  <a:cubicBezTo>
                    <a:pt x="1592" y="557"/>
                    <a:pt x="1594" y="557"/>
                    <a:pt x="1596" y="558"/>
                  </a:cubicBezTo>
                  <a:cubicBezTo>
                    <a:pt x="1594" y="551"/>
                    <a:pt x="1598" y="549"/>
                    <a:pt x="1603" y="549"/>
                  </a:cubicBezTo>
                  <a:cubicBezTo>
                    <a:pt x="1601" y="547"/>
                    <a:pt x="1598" y="546"/>
                    <a:pt x="1597" y="543"/>
                  </a:cubicBezTo>
                  <a:cubicBezTo>
                    <a:pt x="1599" y="543"/>
                    <a:pt x="1601" y="543"/>
                    <a:pt x="1603" y="543"/>
                  </a:cubicBezTo>
                  <a:cubicBezTo>
                    <a:pt x="1601" y="538"/>
                    <a:pt x="1607" y="542"/>
                    <a:pt x="1608" y="539"/>
                  </a:cubicBezTo>
                  <a:cubicBezTo>
                    <a:pt x="1609" y="535"/>
                    <a:pt x="1604" y="537"/>
                    <a:pt x="1603" y="537"/>
                  </a:cubicBezTo>
                  <a:cubicBezTo>
                    <a:pt x="1598" y="538"/>
                    <a:pt x="1592" y="538"/>
                    <a:pt x="1589" y="543"/>
                  </a:cubicBezTo>
                  <a:cubicBezTo>
                    <a:pt x="1589" y="542"/>
                    <a:pt x="1589" y="542"/>
                    <a:pt x="1589" y="541"/>
                  </a:cubicBezTo>
                  <a:cubicBezTo>
                    <a:pt x="1583" y="542"/>
                    <a:pt x="1581" y="543"/>
                    <a:pt x="1577" y="547"/>
                  </a:cubicBezTo>
                  <a:cubicBezTo>
                    <a:pt x="1577" y="547"/>
                    <a:pt x="1577" y="546"/>
                    <a:pt x="1578" y="545"/>
                  </a:cubicBezTo>
                  <a:cubicBezTo>
                    <a:pt x="1572" y="545"/>
                    <a:pt x="1575" y="552"/>
                    <a:pt x="1577" y="555"/>
                  </a:cubicBezTo>
                  <a:cubicBezTo>
                    <a:pt x="1580" y="558"/>
                    <a:pt x="1584" y="556"/>
                    <a:pt x="1589" y="556"/>
                  </a:cubicBezTo>
                  <a:cubicBezTo>
                    <a:pt x="1586" y="562"/>
                    <a:pt x="1582" y="558"/>
                    <a:pt x="1578" y="560"/>
                  </a:cubicBezTo>
                  <a:cubicBezTo>
                    <a:pt x="1574" y="562"/>
                    <a:pt x="1567" y="569"/>
                    <a:pt x="1563" y="565"/>
                  </a:cubicBezTo>
                  <a:cubicBezTo>
                    <a:pt x="1565" y="558"/>
                    <a:pt x="1562" y="559"/>
                    <a:pt x="1556" y="556"/>
                  </a:cubicBezTo>
                  <a:cubicBezTo>
                    <a:pt x="1559" y="555"/>
                    <a:pt x="1570" y="551"/>
                    <a:pt x="1563" y="548"/>
                  </a:cubicBezTo>
                  <a:cubicBezTo>
                    <a:pt x="1560" y="547"/>
                    <a:pt x="1557" y="548"/>
                    <a:pt x="1555" y="548"/>
                  </a:cubicBezTo>
                  <a:cubicBezTo>
                    <a:pt x="1553" y="548"/>
                    <a:pt x="1551" y="545"/>
                    <a:pt x="1549" y="544"/>
                  </a:cubicBezTo>
                  <a:cubicBezTo>
                    <a:pt x="1552" y="544"/>
                    <a:pt x="1556" y="546"/>
                    <a:pt x="1558" y="543"/>
                  </a:cubicBezTo>
                  <a:cubicBezTo>
                    <a:pt x="1555" y="544"/>
                    <a:pt x="1546" y="540"/>
                    <a:pt x="1544" y="543"/>
                  </a:cubicBezTo>
                  <a:cubicBezTo>
                    <a:pt x="1542" y="545"/>
                    <a:pt x="1535" y="550"/>
                    <a:pt x="1535" y="554"/>
                  </a:cubicBezTo>
                  <a:cubicBezTo>
                    <a:pt x="1534" y="556"/>
                    <a:pt x="1534" y="560"/>
                    <a:pt x="1533" y="562"/>
                  </a:cubicBezTo>
                  <a:cubicBezTo>
                    <a:pt x="1532" y="563"/>
                    <a:pt x="1528" y="563"/>
                    <a:pt x="1528" y="565"/>
                  </a:cubicBezTo>
                  <a:cubicBezTo>
                    <a:pt x="1526" y="571"/>
                    <a:pt x="1527" y="576"/>
                    <a:pt x="1522" y="579"/>
                  </a:cubicBezTo>
                  <a:cubicBezTo>
                    <a:pt x="1517" y="582"/>
                    <a:pt x="1518" y="588"/>
                    <a:pt x="1520" y="593"/>
                  </a:cubicBezTo>
                  <a:cubicBezTo>
                    <a:pt x="1522" y="595"/>
                    <a:pt x="1530" y="599"/>
                    <a:pt x="1529" y="600"/>
                  </a:cubicBezTo>
                  <a:cubicBezTo>
                    <a:pt x="1528" y="604"/>
                    <a:pt x="1521" y="599"/>
                    <a:pt x="1518" y="602"/>
                  </a:cubicBezTo>
                  <a:cubicBezTo>
                    <a:pt x="1514" y="605"/>
                    <a:pt x="1510" y="609"/>
                    <a:pt x="1507" y="613"/>
                  </a:cubicBezTo>
                  <a:cubicBezTo>
                    <a:pt x="1506" y="608"/>
                    <a:pt x="1508" y="608"/>
                    <a:pt x="1511" y="606"/>
                  </a:cubicBezTo>
                  <a:cubicBezTo>
                    <a:pt x="1509" y="605"/>
                    <a:pt x="1507" y="605"/>
                    <a:pt x="1504" y="604"/>
                  </a:cubicBezTo>
                  <a:cubicBezTo>
                    <a:pt x="1500" y="602"/>
                    <a:pt x="1498" y="603"/>
                    <a:pt x="1494" y="602"/>
                  </a:cubicBezTo>
                  <a:cubicBezTo>
                    <a:pt x="1492" y="602"/>
                    <a:pt x="1490" y="603"/>
                    <a:pt x="1488" y="604"/>
                  </a:cubicBezTo>
                  <a:cubicBezTo>
                    <a:pt x="1487" y="605"/>
                    <a:pt x="1489" y="608"/>
                    <a:pt x="1488" y="608"/>
                  </a:cubicBezTo>
                  <a:cubicBezTo>
                    <a:pt x="1485" y="611"/>
                    <a:pt x="1483" y="609"/>
                    <a:pt x="1480" y="607"/>
                  </a:cubicBezTo>
                  <a:cubicBezTo>
                    <a:pt x="1477" y="610"/>
                    <a:pt x="1480" y="613"/>
                    <a:pt x="1482" y="616"/>
                  </a:cubicBezTo>
                  <a:cubicBezTo>
                    <a:pt x="1485" y="621"/>
                    <a:pt x="1485" y="620"/>
                    <a:pt x="1481" y="624"/>
                  </a:cubicBezTo>
                  <a:cubicBezTo>
                    <a:pt x="1486" y="627"/>
                    <a:pt x="1491" y="629"/>
                    <a:pt x="1490" y="636"/>
                  </a:cubicBezTo>
                  <a:cubicBezTo>
                    <a:pt x="1487" y="633"/>
                    <a:pt x="1485" y="631"/>
                    <a:pt x="1482" y="634"/>
                  </a:cubicBezTo>
                  <a:cubicBezTo>
                    <a:pt x="1486" y="635"/>
                    <a:pt x="1486" y="638"/>
                    <a:pt x="1484" y="640"/>
                  </a:cubicBezTo>
                  <a:cubicBezTo>
                    <a:pt x="1481" y="642"/>
                    <a:pt x="1482" y="643"/>
                    <a:pt x="1483" y="647"/>
                  </a:cubicBezTo>
                  <a:cubicBezTo>
                    <a:pt x="1480" y="646"/>
                    <a:pt x="1478" y="647"/>
                    <a:pt x="1476" y="643"/>
                  </a:cubicBezTo>
                  <a:cubicBezTo>
                    <a:pt x="1475" y="640"/>
                    <a:pt x="1473" y="641"/>
                    <a:pt x="1471" y="643"/>
                  </a:cubicBezTo>
                  <a:cubicBezTo>
                    <a:pt x="1469" y="635"/>
                    <a:pt x="1467" y="634"/>
                    <a:pt x="1473" y="629"/>
                  </a:cubicBezTo>
                  <a:cubicBezTo>
                    <a:pt x="1467" y="629"/>
                    <a:pt x="1467" y="628"/>
                    <a:pt x="1464" y="622"/>
                  </a:cubicBezTo>
                  <a:cubicBezTo>
                    <a:pt x="1461" y="619"/>
                    <a:pt x="1460" y="614"/>
                    <a:pt x="1457" y="612"/>
                  </a:cubicBezTo>
                  <a:cubicBezTo>
                    <a:pt x="1452" y="608"/>
                    <a:pt x="1454" y="605"/>
                    <a:pt x="1455" y="598"/>
                  </a:cubicBezTo>
                  <a:cubicBezTo>
                    <a:pt x="1455" y="592"/>
                    <a:pt x="1453" y="592"/>
                    <a:pt x="1449" y="588"/>
                  </a:cubicBezTo>
                  <a:cubicBezTo>
                    <a:pt x="1443" y="584"/>
                    <a:pt x="1436" y="577"/>
                    <a:pt x="1428" y="576"/>
                  </a:cubicBezTo>
                  <a:cubicBezTo>
                    <a:pt x="1426" y="576"/>
                    <a:pt x="1422" y="570"/>
                    <a:pt x="1421" y="568"/>
                  </a:cubicBezTo>
                  <a:cubicBezTo>
                    <a:pt x="1420" y="562"/>
                    <a:pt x="1419" y="560"/>
                    <a:pt x="1415" y="557"/>
                  </a:cubicBezTo>
                  <a:cubicBezTo>
                    <a:pt x="1412" y="563"/>
                    <a:pt x="1410" y="560"/>
                    <a:pt x="1409" y="555"/>
                  </a:cubicBezTo>
                  <a:cubicBezTo>
                    <a:pt x="1408" y="551"/>
                    <a:pt x="1409" y="552"/>
                    <a:pt x="1404" y="553"/>
                  </a:cubicBezTo>
                  <a:cubicBezTo>
                    <a:pt x="1400" y="555"/>
                    <a:pt x="1397" y="555"/>
                    <a:pt x="1400" y="561"/>
                  </a:cubicBezTo>
                  <a:cubicBezTo>
                    <a:pt x="1401" y="562"/>
                    <a:pt x="1397" y="567"/>
                    <a:pt x="1401" y="569"/>
                  </a:cubicBezTo>
                  <a:cubicBezTo>
                    <a:pt x="1403" y="572"/>
                    <a:pt x="1408" y="574"/>
                    <a:pt x="1410" y="577"/>
                  </a:cubicBezTo>
                  <a:cubicBezTo>
                    <a:pt x="1412" y="580"/>
                    <a:pt x="1412" y="584"/>
                    <a:pt x="1415" y="587"/>
                  </a:cubicBezTo>
                  <a:cubicBezTo>
                    <a:pt x="1418" y="590"/>
                    <a:pt x="1420" y="592"/>
                    <a:pt x="1424" y="592"/>
                  </a:cubicBezTo>
                  <a:cubicBezTo>
                    <a:pt x="1427" y="592"/>
                    <a:pt x="1432" y="592"/>
                    <a:pt x="1427" y="596"/>
                  </a:cubicBezTo>
                  <a:cubicBezTo>
                    <a:pt x="1431" y="599"/>
                    <a:pt x="1451" y="607"/>
                    <a:pt x="1446" y="614"/>
                  </a:cubicBezTo>
                  <a:cubicBezTo>
                    <a:pt x="1444" y="613"/>
                    <a:pt x="1438" y="605"/>
                    <a:pt x="1436" y="607"/>
                  </a:cubicBezTo>
                  <a:cubicBezTo>
                    <a:pt x="1433" y="609"/>
                    <a:pt x="1433" y="610"/>
                    <a:pt x="1432" y="613"/>
                  </a:cubicBezTo>
                  <a:cubicBezTo>
                    <a:pt x="1432" y="616"/>
                    <a:pt x="1434" y="616"/>
                    <a:pt x="1436" y="617"/>
                  </a:cubicBezTo>
                  <a:cubicBezTo>
                    <a:pt x="1441" y="622"/>
                    <a:pt x="1432" y="623"/>
                    <a:pt x="1432" y="626"/>
                  </a:cubicBezTo>
                  <a:cubicBezTo>
                    <a:pt x="1433" y="630"/>
                    <a:pt x="1425" y="636"/>
                    <a:pt x="1425" y="630"/>
                  </a:cubicBezTo>
                  <a:cubicBezTo>
                    <a:pt x="1421" y="632"/>
                    <a:pt x="1420" y="637"/>
                    <a:pt x="1422" y="641"/>
                  </a:cubicBezTo>
                  <a:cubicBezTo>
                    <a:pt x="1424" y="645"/>
                    <a:pt x="1416" y="646"/>
                    <a:pt x="1415" y="643"/>
                  </a:cubicBezTo>
                  <a:cubicBezTo>
                    <a:pt x="1414" y="637"/>
                    <a:pt x="1395" y="638"/>
                    <a:pt x="1402" y="630"/>
                  </a:cubicBezTo>
                  <a:cubicBezTo>
                    <a:pt x="1403" y="631"/>
                    <a:pt x="1414" y="632"/>
                    <a:pt x="1416" y="631"/>
                  </a:cubicBezTo>
                  <a:cubicBezTo>
                    <a:pt x="1419" y="631"/>
                    <a:pt x="1423" y="631"/>
                    <a:pt x="1426" y="629"/>
                  </a:cubicBezTo>
                  <a:cubicBezTo>
                    <a:pt x="1428" y="628"/>
                    <a:pt x="1426" y="626"/>
                    <a:pt x="1429" y="624"/>
                  </a:cubicBezTo>
                  <a:cubicBezTo>
                    <a:pt x="1430" y="624"/>
                    <a:pt x="1426" y="612"/>
                    <a:pt x="1425" y="612"/>
                  </a:cubicBezTo>
                  <a:cubicBezTo>
                    <a:pt x="1423" y="611"/>
                    <a:pt x="1419" y="611"/>
                    <a:pt x="1420" y="609"/>
                  </a:cubicBezTo>
                  <a:cubicBezTo>
                    <a:pt x="1420" y="606"/>
                    <a:pt x="1417" y="605"/>
                    <a:pt x="1415" y="606"/>
                  </a:cubicBezTo>
                  <a:cubicBezTo>
                    <a:pt x="1415" y="603"/>
                    <a:pt x="1410" y="599"/>
                    <a:pt x="1408" y="599"/>
                  </a:cubicBezTo>
                  <a:cubicBezTo>
                    <a:pt x="1404" y="600"/>
                    <a:pt x="1401" y="596"/>
                    <a:pt x="1398" y="593"/>
                  </a:cubicBezTo>
                  <a:cubicBezTo>
                    <a:pt x="1393" y="588"/>
                    <a:pt x="1386" y="585"/>
                    <a:pt x="1385" y="579"/>
                  </a:cubicBezTo>
                  <a:cubicBezTo>
                    <a:pt x="1383" y="572"/>
                    <a:pt x="1383" y="572"/>
                    <a:pt x="1378" y="569"/>
                  </a:cubicBezTo>
                  <a:cubicBezTo>
                    <a:pt x="1375" y="567"/>
                    <a:pt x="1371" y="566"/>
                    <a:pt x="1369" y="569"/>
                  </a:cubicBezTo>
                  <a:cubicBezTo>
                    <a:pt x="1368" y="570"/>
                    <a:pt x="1353" y="581"/>
                    <a:pt x="1351" y="581"/>
                  </a:cubicBezTo>
                  <a:cubicBezTo>
                    <a:pt x="1346" y="579"/>
                    <a:pt x="1341" y="578"/>
                    <a:pt x="1336" y="576"/>
                  </a:cubicBezTo>
                  <a:cubicBezTo>
                    <a:pt x="1334" y="575"/>
                    <a:pt x="1330" y="580"/>
                    <a:pt x="1328" y="582"/>
                  </a:cubicBezTo>
                  <a:cubicBezTo>
                    <a:pt x="1327" y="583"/>
                    <a:pt x="1330" y="591"/>
                    <a:pt x="1328" y="593"/>
                  </a:cubicBezTo>
                  <a:cubicBezTo>
                    <a:pt x="1326" y="596"/>
                    <a:pt x="1319" y="598"/>
                    <a:pt x="1317" y="599"/>
                  </a:cubicBezTo>
                  <a:cubicBezTo>
                    <a:pt x="1309" y="603"/>
                    <a:pt x="1306" y="610"/>
                    <a:pt x="1301" y="618"/>
                  </a:cubicBezTo>
                  <a:cubicBezTo>
                    <a:pt x="1300" y="620"/>
                    <a:pt x="1306" y="623"/>
                    <a:pt x="1303" y="627"/>
                  </a:cubicBezTo>
                  <a:cubicBezTo>
                    <a:pt x="1301" y="629"/>
                    <a:pt x="1296" y="633"/>
                    <a:pt x="1298" y="636"/>
                  </a:cubicBezTo>
                  <a:cubicBezTo>
                    <a:pt x="1296" y="636"/>
                    <a:pt x="1292" y="637"/>
                    <a:pt x="1291" y="638"/>
                  </a:cubicBezTo>
                  <a:cubicBezTo>
                    <a:pt x="1290" y="640"/>
                    <a:pt x="1288" y="644"/>
                    <a:pt x="1287" y="644"/>
                  </a:cubicBezTo>
                  <a:cubicBezTo>
                    <a:pt x="1281" y="645"/>
                    <a:pt x="1276" y="645"/>
                    <a:pt x="1271" y="644"/>
                  </a:cubicBezTo>
                  <a:cubicBezTo>
                    <a:pt x="1267" y="644"/>
                    <a:pt x="1264" y="650"/>
                    <a:pt x="1261" y="651"/>
                  </a:cubicBezTo>
                  <a:cubicBezTo>
                    <a:pt x="1257" y="652"/>
                    <a:pt x="1251" y="645"/>
                    <a:pt x="1255" y="642"/>
                  </a:cubicBezTo>
                  <a:cubicBezTo>
                    <a:pt x="1252" y="644"/>
                    <a:pt x="1250" y="637"/>
                    <a:pt x="1245" y="640"/>
                  </a:cubicBezTo>
                  <a:cubicBezTo>
                    <a:pt x="1241" y="642"/>
                    <a:pt x="1238" y="639"/>
                    <a:pt x="1234" y="642"/>
                  </a:cubicBezTo>
                  <a:cubicBezTo>
                    <a:pt x="1235" y="639"/>
                    <a:pt x="1236" y="636"/>
                    <a:pt x="1235" y="633"/>
                  </a:cubicBezTo>
                  <a:cubicBezTo>
                    <a:pt x="1235" y="631"/>
                    <a:pt x="1235" y="629"/>
                    <a:pt x="1235" y="628"/>
                  </a:cubicBezTo>
                  <a:cubicBezTo>
                    <a:pt x="1235" y="626"/>
                    <a:pt x="1233" y="628"/>
                    <a:pt x="1232" y="627"/>
                  </a:cubicBezTo>
                  <a:cubicBezTo>
                    <a:pt x="1229" y="623"/>
                    <a:pt x="1232" y="621"/>
                    <a:pt x="1233" y="616"/>
                  </a:cubicBezTo>
                  <a:cubicBezTo>
                    <a:pt x="1234" y="611"/>
                    <a:pt x="1238" y="603"/>
                    <a:pt x="1236" y="599"/>
                  </a:cubicBezTo>
                  <a:cubicBezTo>
                    <a:pt x="1234" y="594"/>
                    <a:pt x="1235" y="589"/>
                    <a:pt x="1236" y="584"/>
                  </a:cubicBezTo>
                  <a:cubicBezTo>
                    <a:pt x="1233" y="587"/>
                    <a:pt x="1231" y="582"/>
                    <a:pt x="1232" y="580"/>
                  </a:cubicBezTo>
                  <a:cubicBezTo>
                    <a:pt x="1233" y="577"/>
                    <a:pt x="1238" y="577"/>
                    <a:pt x="1240" y="577"/>
                  </a:cubicBezTo>
                  <a:cubicBezTo>
                    <a:pt x="1240" y="576"/>
                    <a:pt x="1240" y="576"/>
                    <a:pt x="1239" y="575"/>
                  </a:cubicBezTo>
                  <a:cubicBezTo>
                    <a:pt x="1244" y="571"/>
                    <a:pt x="1246" y="577"/>
                    <a:pt x="1250" y="576"/>
                  </a:cubicBezTo>
                  <a:cubicBezTo>
                    <a:pt x="1256" y="574"/>
                    <a:pt x="1259" y="574"/>
                    <a:pt x="1264" y="576"/>
                  </a:cubicBezTo>
                  <a:cubicBezTo>
                    <a:pt x="1269" y="577"/>
                    <a:pt x="1273" y="575"/>
                    <a:pt x="1277" y="576"/>
                  </a:cubicBezTo>
                  <a:cubicBezTo>
                    <a:pt x="1280" y="577"/>
                    <a:pt x="1285" y="578"/>
                    <a:pt x="1288" y="578"/>
                  </a:cubicBezTo>
                  <a:cubicBezTo>
                    <a:pt x="1296" y="576"/>
                    <a:pt x="1295" y="560"/>
                    <a:pt x="1295" y="554"/>
                  </a:cubicBezTo>
                  <a:cubicBezTo>
                    <a:pt x="1295" y="548"/>
                    <a:pt x="1296" y="546"/>
                    <a:pt x="1290" y="544"/>
                  </a:cubicBezTo>
                  <a:cubicBezTo>
                    <a:pt x="1287" y="543"/>
                    <a:pt x="1286" y="537"/>
                    <a:pt x="1287" y="536"/>
                  </a:cubicBezTo>
                  <a:cubicBezTo>
                    <a:pt x="1284" y="536"/>
                    <a:pt x="1285" y="534"/>
                    <a:pt x="1284" y="534"/>
                  </a:cubicBezTo>
                  <a:cubicBezTo>
                    <a:pt x="1283" y="533"/>
                    <a:pt x="1279" y="533"/>
                    <a:pt x="1279" y="533"/>
                  </a:cubicBezTo>
                  <a:cubicBezTo>
                    <a:pt x="1276" y="531"/>
                    <a:pt x="1275" y="529"/>
                    <a:pt x="1272" y="530"/>
                  </a:cubicBezTo>
                  <a:cubicBezTo>
                    <a:pt x="1270" y="530"/>
                    <a:pt x="1269" y="530"/>
                    <a:pt x="1267" y="527"/>
                  </a:cubicBezTo>
                  <a:cubicBezTo>
                    <a:pt x="1268" y="527"/>
                    <a:pt x="1269" y="527"/>
                    <a:pt x="1270" y="526"/>
                  </a:cubicBezTo>
                  <a:cubicBezTo>
                    <a:pt x="1268" y="525"/>
                    <a:pt x="1267" y="524"/>
                    <a:pt x="1267" y="522"/>
                  </a:cubicBezTo>
                  <a:cubicBezTo>
                    <a:pt x="1270" y="521"/>
                    <a:pt x="1274" y="522"/>
                    <a:pt x="1277" y="520"/>
                  </a:cubicBezTo>
                  <a:cubicBezTo>
                    <a:pt x="1283" y="516"/>
                    <a:pt x="1279" y="523"/>
                    <a:pt x="1283" y="522"/>
                  </a:cubicBezTo>
                  <a:cubicBezTo>
                    <a:pt x="1285" y="522"/>
                    <a:pt x="1292" y="521"/>
                    <a:pt x="1292" y="519"/>
                  </a:cubicBezTo>
                  <a:cubicBezTo>
                    <a:pt x="1291" y="515"/>
                    <a:pt x="1290" y="512"/>
                    <a:pt x="1289" y="509"/>
                  </a:cubicBezTo>
                  <a:cubicBezTo>
                    <a:pt x="1290" y="509"/>
                    <a:pt x="1293" y="509"/>
                    <a:pt x="1294" y="511"/>
                  </a:cubicBezTo>
                  <a:cubicBezTo>
                    <a:pt x="1295" y="513"/>
                    <a:pt x="1294" y="513"/>
                    <a:pt x="1297" y="513"/>
                  </a:cubicBezTo>
                  <a:cubicBezTo>
                    <a:pt x="1301" y="514"/>
                    <a:pt x="1303" y="514"/>
                    <a:pt x="1307" y="512"/>
                  </a:cubicBezTo>
                  <a:cubicBezTo>
                    <a:pt x="1306" y="512"/>
                    <a:pt x="1305" y="511"/>
                    <a:pt x="1304" y="511"/>
                  </a:cubicBezTo>
                  <a:cubicBezTo>
                    <a:pt x="1307" y="508"/>
                    <a:pt x="1311" y="507"/>
                    <a:pt x="1314" y="505"/>
                  </a:cubicBezTo>
                  <a:cubicBezTo>
                    <a:pt x="1319" y="503"/>
                    <a:pt x="1314" y="500"/>
                    <a:pt x="1316" y="496"/>
                  </a:cubicBezTo>
                  <a:cubicBezTo>
                    <a:pt x="1317" y="495"/>
                    <a:pt x="1324" y="493"/>
                    <a:pt x="1326" y="492"/>
                  </a:cubicBezTo>
                  <a:cubicBezTo>
                    <a:pt x="1330" y="490"/>
                    <a:pt x="1332" y="490"/>
                    <a:pt x="1336" y="491"/>
                  </a:cubicBezTo>
                  <a:cubicBezTo>
                    <a:pt x="1335" y="490"/>
                    <a:pt x="1331" y="490"/>
                    <a:pt x="1331" y="488"/>
                  </a:cubicBezTo>
                  <a:cubicBezTo>
                    <a:pt x="1331" y="488"/>
                    <a:pt x="1335" y="487"/>
                    <a:pt x="1335" y="487"/>
                  </a:cubicBezTo>
                  <a:cubicBezTo>
                    <a:pt x="1336" y="486"/>
                    <a:pt x="1335" y="485"/>
                    <a:pt x="1336" y="484"/>
                  </a:cubicBezTo>
                  <a:cubicBezTo>
                    <a:pt x="1338" y="480"/>
                    <a:pt x="1339" y="478"/>
                    <a:pt x="1340" y="474"/>
                  </a:cubicBezTo>
                  <a:cubicBezTo>
                    <a:pt x="1340" y="472"/>
                    <a:pt x="1343" y="473"/>
                    <a:pt x="1345" y="471"/>
                  </a:cubicBezTo>
                  <a:cubicBezTo>
                    <a:pt x="1349" y="466"/>
                    <a:pt x="1353" y="469"/>
                    <a:pt x="1358" y="468"/>
                  </a:cubicBezTo>
                  <a:cubicBezTo>
                    <a:pt x="1359" y="467"/>
                    <a:pt x="1358" y="465"/>
                    <a:pt x="1359" y="465"/>
                  </a:cubicBezTo>
                  <a:cubicBezTo>
                    <a:pt x="1361" y="465"/>
                    <a:pt x="1362" y="464"/>
                    <a:pt x="1363" y="464"/>
                  </a:cubicBezTo>
                  <a:cubicBezTo>
                    <a:pt x="1365" y="464"/>
                    <a:pt x="1368" y="465"/>
                    <a:pt x="1370" y="465"/>
                  </a:cubicBezTo>
                  <a:cubicBezTo>
                    <a:pt x="1369" y="461"/>
                    <a:pt x="1372" y="462"/>
                    <a:pt x="1375" y="462"/>
                  </a:cubicBezTo>
                  <a:cubicBezTo>
                    <a:pt x="1374" y="461"/>
                    <a:pt x="1369" y="457"/>
                    <a:pt x="1371" y="456"/>
                  </a:cubicBezTo>
                  <a:cubicBezTo>
                    <a:pt x="1375" y="453"/>
                    <a:pt x="1372" y="453"/>
                    <a:pt x="1371" y="450"/>
                  </a:cubicBezTo>
                  <a:cubicBezTo>
                    <a:pt x="1370" y="446"/>
                    <a:pt x="1372" y="444"/>
                    <a:pt x="1369" y="442"/>
                  </a:cubicBezTo>
                  <a:cubicBezTo>
                    <a:pt x="1366" y="440"/>
                    <a:pt x="1367" y="438"/>
                    <a:pt x="1367" y="435"/>
                  </a:cubicBezTo>
                  <a:cubicBezTo>
                    <a:pt x="1366" y="429"/>
                    <a:pt x="1368" y="423"/>
                    <a:pt x="1374" y="423"/>
                  </a:cubicBezTo>
                  <a:cubicBezTo>
                    <a:pt x="1378" y="422"/>
                    <a:pt x="1382" y="418"/>
                    <a:pt x="1386" y="415"/>
                  </a:cubicBezTo>
                  <a:cubicBezTo>
                    <a:pt x="1383" y="420"/>
                    <a:pt x="1382" y="429"/>
                    <a:pt x="1388" y="431"/>
                  </a:cubicBezTo>
                  <a:cubicBezTo>
                    <a:pt x="1384" y="437"/>
                    <a:pt x="1377" y="439"/>
                    <a:pt x="1378" y="447"/>
                  </a:cubicBezTo>
                  <a:cubicBezTo>
                    <a:pt x="1379" y="453"/>
                    <a:pt x="1385" y="458"/>
                    <a:pt x="1391" y="456"/>
                  </a:cubicBezTo>
                  <a:cubicBezTo>
                    <a:pt x="1390" y="457"/>
                    <a:pt x="1389" y="459"/>
                    <a:pt x="1388" y="461"/>
                  </a:cubicBezTo>
                  <a:cubicBezTo>
                    <a:pt x="1394" y="464"/>
                    <a:pt x="1398" y="456"/>
                    <a:pt x="1403" y="456"/>
                  </a:cubicBezTo>
                  <a:cubicBezTo>
                    <a:pt x="1405" y="455"/>
                    <a:pt x="1409" y="458"/>
                    <a:pt x="1410" y="460"/>
                  </a:cubicBezTo>
                  <a:cubicBezTo>
                    <a:pt x="1411" y="463"/>
                    <a:pt x="1414" y="464"/>
                    <a:pt x="1417" y="465"/>
                  </a:cubicBezTo>
                  <a:cubicBezTo>
                    <a:pt x="1417" y="465"/>
                    <a:pt x="1417" y="463"/>
                    <a:pt x="1417" y="462"/>
                  </a:cubicBezTo>
                  <a:cubicBezTo>
                    <a:pt x="1416" y="462"/>
                    <a:pt x="1414" y="462"/>
                    <a:pt x="1412" y="462"/>
                  </a:cubicBezTo>
                  <a:cubicBezTo>
                    <a:pt x="1416" y="460"/>
                    <a:pt x="1428" y="460"/>
                    <a:pt x="1430" y="457"/>
                  </a:cubicBezTo>
                  <a:cubicBezTo>
                    <a:pt x="1434" y="451"/>
                    <a:pt x="1445" y="448"/>
                    <a:pt x="1450" y="453"/>
                  </a:cubicBezTo>
                  <a:cubicBezTo>
                    <a:pt x="1449" y="452"/>
                    <a:pt x="1448" y="452"/>
                    <a:pt x="1447" y="451"/>
                  </a:cubicBezTo>
                  <a:cubicBezTo>
                    <a:pt x="1447" y="456"/>
                    <a:pt x="1454" y="457"/>
                    <a:pt x="1456" y="454"/>
                  </a:cubicBezTo>
                  <a:cubicBezTo>
                    <a:pt x="1457" y="453"/>
                    <a:pt x="1458" y="450"/>
                    <a:pt x="1459" y="449"/>
                  </a:cubicBezTo>
                  <a:cubicBezTo>
                    <a:pt x="1459" y="449"/>
                    <a:pt x="1461" y="449"/>
                    <a:pt x="1461" y="448"/>
                  </a:cubicBezTo>
                  <a:cubicBezTo>
                    <a:pt x="1463" y="447"/>
                    <a:pt x="1465" y="446"/>
                    <a:pt x="1467" y="444"/>
                  </a:cubicBezTo>
                  <a:cubicBezTo>
                    <a:pt x="1466" y="446"/>
                    <a:pt x="1465" y="447"/>
                    <a:pt x="1463" y="449"/>
                  </a:cubicBezTo>
                  <a:cubicBezTo>
                    <a:pt x="1472" y="453"/>
                    <a:pt x="1467" y="437"/>
                    <a:pt x="1466" y="433"/>
                  </a:cubicBezTo>
                  <a:cubicBezTo>
                    <a:pt x="1466" y="430"/>
                    <a:pt x="1467" y="427"/>
                    <a:pt x="1469" y="425"/>
                  </a:cubicBezTo>
                  <a:cubicBezTo>
                    <a:pt x="1471" y="423"/>
                    <a:pt x="1469" y="419"/>
                    <a:pt x="1472" y="417"/>
                  </a:cubicBezTo>
                  <a:cubicBezTo>
                    <a:pt x="1480" y="411"/>
                    <a:pt x="1482" y="424"/>
                    <a:pt x="1488" y="424"/>
                  </a:cubicBezTo>
                  <a:cubicBezTo>
                    <a:pt x="1491" y="425"/>
                    <a:pt x="1493" y="420"/>
                    <a:pt x="1493" y="417"/>
                  </a:cubicBezTo>
                  <a:cubicBezTo>
                    <a:pt x="1492" y="415"/>
                    <a:pt x="1494" y="408"/>
                    <a:pt x="1494" y="408"/>
                  </a:cubicBezTo>
                  <a:cubicBezTo>
                    <a:pt x="1493" y="407"/>
                    <a:pt x="1491" y="409"/>
                    <a:pt x="1490" y="409"/>
                  </a:cubicBezTo>
                  <a:cubicBezTo>
                    <a:pt x="1489" y="408"/>
                    <a:pt x="1488" y="406"/>
                    <a:pt x="1487" y="405"/>
                  </a:cubicBezTo>
                  <a:cubicBezTo>
                    <a:pt x="1486" y="404"/>
                    <a:pt x="1485" y="398"/>
                    <a:pt x="1485" y="397"/>
                  </a:cubicBezTo>
                  <a:cubicBezTo>
                    <a:pt x="1491" y="395"/>
                    <a:pt x="1497" y="391"/>
                    <a:pt x="1503" y="392"/>
                  </a:cubicBezTo>
                  <a:cubicBezTo>
                    <a:pt x="1508" y="393"/>
                    <a:pt x="1512" y="393"/>
                    <a:pt x="1517" y="394"/>
                  </a:cubicBezTo>
                  <a:cubicBezTo>
                    <a:pt x="1523" y="395"/>
                    <a:pt x="1518" y="392"/>
                    <a:pt x="1521" y="390"/>
                  </a:cubicBezTo>
                  <a:cubicBezTo>
                    <a:pt x="1524" y="389"/>
                    <a:pt x="1527" y="389"/>
                    <a:pt x="1530" y="388"/>
                  </a:cubicBezTo>
                  <a:cubicBezTo>
                    <a:pt x="1532" y="387"/>
                    <a:pt x="1536" y="388"/>
                    <a:pt x="1538" y="389"/>
                  </a:cubicBezTo>
                  <a:cubicBezTo>
                    <a:pt x="1537" y="384"/>
                    <a:pt x="1529" y="383"/>
                    <a:pt x="1525" y="382"/>
                  </a:cubicBezTo>
                  <a:cubicBezTo>
                    <a:pt x="1526" y="381"/>
                    <a:pt x="1526" y="379"/>
                    <a:pt x="1527" y="378"/>
                  </a:cubicBezTo>
                  <a:cubicBezTo>
                    <a:pt x="1514" y="381"/>
                    <a:pt x="1501" y="384"/>
                    <a:pt x="1489" y="386"/>
                  </a:cubicBezTo>
                  <a:cubicBezTo>
                    <a:pt x="1487" y="386"/>
                    <a:pt x="1482" y="388"/>
                    <a:pt x="1481" y="387"/>
                  </a:cubicBezTo>
                  <a:cubicBezTo>
                    <a:pt x="1479" y="383"/>
                    <a:pt x="1478" y="382"/>
                    <a:pt x="1474" y="380"/>
                  </a:cubicBezTo>
                  <a:cubicBezTo>
                    <a:pt x="1469" y="378"/>
                    <a:pt x="1470" y="379"/>
                    <a:pt x="1470" y="373"/>
                  </a:cubicBezTo>
                  <a:cubicBezTo>
                    <a:pt x="1471" y="369"/>
                    <a:pt x="1471" y="367"/>
                    <a:pt x="1470" y="364"/>
                  </a:cubicBezTo>
                  <a:cubicBezTo>
                    <a:pt x="1470" y="361"/>
                    <a:pt x="1467" y="355"/>
                    <a:pt x="1467" y="352"/>
                  </a:cubicBezTo>
                  <a:cubicBezTo>
                    <a:pt x="1468" y="350"/>
                    <a:pt x="1473" y="346"/>
                    <a:pt x="1475" y="344"/>
                  </a:cubicBezTo>
                  <a:cubicBezTo>
                    <a:pt x="1479" y="339"/>
                    <a:pt x="1484" y="336"/>
                    <a:pt x="1488" y="332"/>
                  </a:cubicBezTo>
                  <a:cubicBezTo>
                    <a:pt x="1490" y="329"/>
                    <a:pt x="1493" y="323"/>
                    <a:pt x="1496" y="322"/>
                  </a:cubicBezTo>
                  <a:cubicBezTo>
                    <a:pt x="1498" y="321"/>
                    <a:pt x="1502" y="323"/>
                    <a:pt x="1501" y="318"/>
                  </a:cubicBezTo>
                  <a:cubicBezTo>
                    <a:pt x="1499" y="312"/>
                    <a:pt x="1494" y="309"/>
                    <a:pt x="1488" y="309"/>
                  </a:cubicBezTo>
                  <a:cubicBezTo>
                    <a:pt x="1479" y="309"/>
                    <a:pt x="1479" y="308"/>
                    <a:pt x="1472" y="315"/>
                  </a:cubicBezTo>
                  <a:cubicBezTo>
                    <a:pt x="1469" y="319"/>
                    <a:pt x="1467" y="323"/>
                    <a:pt x="1470" y="328"/>
                  </a:cubicBezTo>
                  <a:cubicBezTo>
                    <a:pt x="1473" y="333"/>
                    <a:pt x="1449" y="345"/>
                    <a:pt x="1447" y="348"/>
                  </a:cubicBezTo>
                  <a:cubicBezTo>
                    <a:pt x="1441" y="355"/>
                    <a:pt x="1431" y="367"/>
                    <a:pt x="1438" y="378"/>
                  </a:cubicBezTo>
                  <a:cubicBezTo>
                    <a:pt x="1440" y="383"/>
                    <a:pt x="1448" y="382"/>
                    <a:pt x="1451" y="388"/>
                  </a:cubicBezTo>
                  <a:cubicBezTo>
                    <a:pt x="1452" y="392"/>
                    <a:pt x="1446" y="395"/>
                    <a:pt x="1443" y="397"/>
                  </a:cubicBezTo>
                  <a:cubicBezTo>
                    <a:pt x="1438" y="401"/>
                    <a:pt x="1435" y="403"/>
                    <a:pt x="1434" y="410"/>
                  </a:cubicBezTo>
                  <a:cubicBezTo>
                    <a:pt x="1433" y="415"/>
                    <a:pt x="1433" y="423"/>
                    <a:pt x="1431" y="428"/>
                  </a:cubicBezTo>
                  <a:cubicBezTo>
                    <a:pt x="1428" y="435"/>
                    <a:pt x="1423" y="435"/>
                    <a:pt x="1417" y="436"/>
                  </a:cubicBezTo>
                  <a:cubicBezTo>
                    <a:pt x="1415" y="436"/>
                    <a:pt x="1415" y="439"/>
                    <a:pt x="1414" y="441"/>
                  </a:cubicBezTo>
                  <a:cubicBezTo>
                    <a:pt x="1414" y="444"/>
                    <a:pt x="1412" y="443"/>
                    <a:pt x="1409" y="444"/>
                  </a:cubicBezTo>
                  <a:cubicBezTo>
                    <a:pt x="1405" y="444"/>
                    <a:pt x="1405" y="445"/>
                    <a:pt x="1404" y="440"/>
                  </a:cubicBezTo>
                  <a:cubicBezTo>
                    <a:pt x="1404" y="438"/>
                    <a:pt x="1402" y="434"/>
                    <a:pt x="1403" y="432"/>
                  </a:cubicBezTo>
                  <a:cubicBezTo>
                    <a:pt x="1405" y="427"/>
                    <a:pt x="1398" y="422"/>
                    <a:pt x="1396" y="418"/>
                  </a:cubicBezTo>
                  <a:cubicBezTo>
                    <a:pt x="1394" y="416"/>
                    <a:pt x="1395" y="413"/>
                    <a:pt x="1394" y="412"/>
                  </a:cubicBezTo>
                  <a:cubicBezTo>
                    <a:pt x="1393" y="409"/>
                    <a:pt x="1391" y="407"/>
                    <a:pt x="1391" y="404"/>
                  </a:cubicBezTo>
                  <a:cubicBezTo>
                    <a:pt x="1390" y="402"/>
                    <a:pt x="1392" y="398"/>
                    <a:pt x="1390" y="397"/>
                  </a:cubicBezTo>
                  <a:cubicBezTo>
                    <a:pt x="1387" y="396"/>
                    <a:pt x="1387" y="392"/>
                    <a:pt x="1386" y="390"/>
                  </a:cubicBezTo>
                  <a:cubicBezTo>
                    <a:pt x="1384" y="396"/>
                    <a:pt x="1383" y="397"/>
                    <a:pt x="1378" y="401"/>
                  </a:cubicBezTo>
                  <a:cubicBezTo>
                    <a:pt x="1375" y="403"/>
                    <a:pt x="1372" y="407"/>
                    <a:pt x="1368" y="409"/>
                  </a:cubicBezTo>
                  <a:cubicBezTo>
                    <a:pt x="1363" y="413"/>
                    <a:pt x="1348" y="411"/>
                    <a:pt x="1348" y="402"/>
                  </a:cubicBezTo>
                  <a:cubicBezTo>
                    <a:pt x="1348" y="392"/>
                    <a:pt x="1343" y="381"/>
                    <a:pt x="1344" y="371"/>
                  </a:cubicBezTo>
                  <a:cubicBezTo>
                    <a:pt x="1344" y="361"/>
                    <a:pt x="1345" y="361"/>
                    <a:pt x="1352" y="356"/>
                  </a:cubicBezTo>
                  <a:cubicBezTo>
                    <a:pt x="1355" y="353"/>
                    <a:pt x="1359" y="351"/>
                    <a:pt x="1364" y="349"/>
                  </a:cubicBezTo>
                  <a:cubicBezTo>
                    <a:pt x="1369" y="346"/>
                    <a:pt x="1373" y="344"/>
                    <a:pt x="1377" y="340"/>
                  </a:cubicBezTo>
                  <a:cubicBezTo>
                    <a:pt x="1381" y="336"/>
                    <a:pt x="1384" y="332"/>
                    <a:pt x="1388" y="329"/>
                  </a:cubicBezTo>
                  <a:cubicBezTo>
                    <a:pt x="1396" y="321"/>
                    <a:pt x="1400" y="311"/>
                    <a:pt x="1406" y="301"/>
                  </a:cubicBezTo>
                  <a:cubicBezTo>
                    <a:pt x="1412" y="292"/>
                    <a:pt x="1420" y="285"/>
                    <a:pt x="1427" y="276"/>
                  </a:cubicBezTo>
                  <a:cubicBezTo>
                    <a:pt x="1435" y="268"/>
                    <a:pt x="1441" y="259"/>
                    <a:pt x="1451" y="255"/>
                  </a:cubicBezTo>
                  <a:cubicBezTo>
                    <a:pt x="1461" y="250"/>
                    <a:pt x="1472" y="246"/>
                    <a:pt x="1483" y="243"/>
                  </a:cubicBezTo>
                  <a:cubicBezTo>
                    <a:pt x="1487" y="242"/>
                    <a:pt x="1490" y="235"/>
                    <a:pt x="1493" y="233"/>
                  </a:cubicBezTo>
                  <a:cubicBezTo>
                    <a:pt x="1497" y="230"/>
                    <a:pt x="1503" y="230"/>
                    <a:pt x="1507" y="230"/>
                  </a:cubicBezTo>
                  <a:cubicBezTo>
                    <a:pt x="1502" y="236"/>
                    <a:pt x="1499" y="239"/>
                    <a:pt x="1497" y="246"/>
                  </a:cubicBezTo>
                  <a:cubicBezTo>
                    <a:pt x="1502" y="245"/>
                    <a:pt x="1506" y="237"/>
                    <a:pt x="1509" y="233"/>
                  </a:cubicBezTo>
                  <a:cubicBezTo>
                    <a:pt x="1510" y="236"/>
                    <a:pt x="1510" y="238"/>
                    <a:pt x="1511" y="241"/>
                  </a:cubicBezTo>
                  <a:cubicBezTo>
                    <a:pt x="1513" y="238"/>
                    <a:pt x="1515" y="235"/>
                    <a:pt x="1517" y="232"/>
                  </a:cubicBezTo>
                  <a:cubicBezTo>
                    <a:pt x="1518" y="231"/>
                    <a:pt x="1524" y="232"/>
                    <a:pt x="1526" y="232"/>
                  </a:cubicBezTo>
                  <a:cubicBezTo>
                    <a:pt x="1524" y="234"/>
                    <a:pt x="1523" y="237"/>
                    <a:pt x="1521" y="239"/>
                  </a:cubicBezTo>
                  <a:cubicBezTo>
                    <a:pt x="1527" y="243"/>
                    <a:pt x="1524" y="233"/>
                    <a:pt x="1529" y="234"/>
                  </a:cubicBezTo>
                  <a:cubicBezTo>
                    <a:pt x="1534" y="236"/>
                    <a:pt x="1539" y="238"/>
                    <a:pt x="1544" y="240"/>
                  </a:cubicBezTo>
                  <a:cubicBezTo>
                    <a:pt x="1548" y="242"/>
                    <a:pt x="1540" y="246"/>
                    <a:pt x="1538" y="246"/>
                  </a:cubicBezTo>
                  <a:cubicBezTo>
                    <a:pt x="1535" y="247"/>
                    <a:pt x="1530" y="245"/>
                    <a:pt x="1526" y="245"/>
                  </a:cubicBezTo>
                  <a:cubicBezTo>
                    <a:pt x="1528" y="249"/>
                    <a:pt x="1532" y="247"/>
                    <a:pt x="1534" y="251"/>
                  </a:cubicBezTo>
                  <a:cubicBezTo>
                    <a:pt x="1534" y="252"/>
                    <a:pt x="1539" y="251"/>
                    <a:pt x="1541" y="251"/>
                  </a:cubicBezTo>
                  <a:cubicBezTo>
                    <a:pt x="1545" y="251"/>
                    <a:pt x="1549" y="253"/>
                    <a:pt x="1552" y="249"/>
                  </a:cubicBezTo>
                  <a:cubicBezTo>
                    <a:pt x="1553" y="247"/>
                    <a:pt x="1558" y="251"/>
                    <a:pt x="1560" y="252"/>
                  </a:cubicBezTo>
                  <a:cubicBezTo>
                    <a:pt x="1559" y="256"/>
                    <a:pt x="1556" y="254"/>
                    <a:pt x="1553" y="253"/>
                  </a:cubicBezTo>
                  <a:cubicBezTo>
                    <a:pt x="1551" y="261"/>
                    <a:pt x="1566" y="258"/>
                    <a:pt x="1569" y="258"/>
                  </a:cubicBezTo>
                  <a:cubicBezTo>
                    <a:pt x="1577" y="258"/>
                    <a:pt x="1581" y="260"/>
                    <a:pt x="1588" y="265"/>
                  </a:cubicBezTo>
                  <a:cubicBezTo>
                    <a:pt x="1595" y="268"/>
                    <a:pt x="1601" y="272"/>
                    <a:pt x="1608" y="274"/>
                  </a:cubicBezTo>
                  <a:cubicBezTo>
                    <a:pt x="1613" y="276"/>
                    <a:pt x="1620" y="279"/>
                    <a:pt x="1623" y="285"/>
                  </a:cubicBezTo>
                  <a:cubicBezTo>
                    <a:pt x="1625" y="292"/>
                    <a:pt x="1624" y="291"/>
                    <a:pt x="1621" y="297"/>
                  </a:cubicBezTo>
                  <a:cubicBezTo>
                    <a:pt x="1619" y="300"/>
                    <a:pt x="1618" y="302"/>
                    <a:pt x="1615" y="303"/>
                  </a:cubicBezTo>
                  <a:cubicBezTo>
                    <a:pt x="1607" y="306"/>
                    <a:pt x="1604" y="306"/>
                    <a:pt x="1596" y="304"/>
                  </a:cubicBezTo>
                  <a:cubicBezTo>
                    <a:pt x="1582" y="301"/>
                    <a:pt x="1570" y="298"/>
                    <a:pt x="1557" y="291"/>
                  </a:cubicBezTo>
                  <a:cubicBezTo>
                    <a:pt x="1561" y="295"/>
                    <a:pt x="1572" y="302"/>
                    <a:pt x="1572" y="308"/>
                  </a:cubicBezTo>
                  <a:cubicBezTo>
                    <a:pt x="1572" y="314"/>
                    <a:pt x="1571" y="326"/>
                    <a:pt x="1576" y="329"/>
                  </a:cubicBezTo>
                  <a:cubicBezTo>
                    <a:pt x="1582" y="331"/>
                    <a:pt x="1590" y="338"/>
                    <a:pt x="1596" y="336"/>
                  </a:cubicBezTo>
                  <a:cubicBezTo>
                    <a:pt x="1600" y="334"/>
                    <a:pt x="1598" y="329"/>
                    <a:pt x="1594" y="329"/>
                  </a:cubicBezTo>
                  <a:cubicBezTo>
                    <a:pt x="1591" y="329"/>
                    <a:pt x="1589" y="325"/>
                    <a:pt x="1587" y="322"/>
                  </a:cubicBezTo>
                  <a:cubicBezTo>
                    <a:pt x="1592" y="317"/>
                    <a:pt x="1593" y="318"/>
                    <a:pt x="1600" y="321"/>
                  </a:cubicBezTo>
                  <a:cubicBezTo>
                    <a:pt x="1605" y="323"/>
                    <a:pt x="1611" y="325"/>
                    <a:pt x="1616" y="327"/>
                  </a:cubicBezTo>
                  <a:cubicBezTo>
                    <a:pt x="1616" y="325"/>
                    <a:pt x="1612" y="314"/>
                    <a:pt x="1612" y="314"/>
                  </a:cubicBezTo>
                  <a:cubicBezTo>
                    <a:pt x="1616" y="311"/>
                    <a:pt x="1621" y="308"/>
                    <a:pt x="1625" y="305"/>
                  </a:cubicBezTo>
                  <a:cubicBezTo>
                    <a:pt x="1627" y="304"/>
                    <a:pt x="1631" y="300"/>
                    <a:pt x="1634" y="300"/>
                  </a:cubicBezTo>
                  <a:cubicBezTo>
                    <a:pt x="1638" y="302"/>
                    <a:pt x="1643" y="303"/>
                    <a:pt x="1647" y="304"/>
                  </a:cubicBezTo>
                  <a:cubicBezTo>
                    <a:pt x="1648" y="302"/>
                    <a:pt x="1650" y="297"/>
                    <a:pt x="1649" y="295"/>
                  </a:cubicBezTo>
                  <a:cubicBezTo>
                    <a:pt x="1649" y="294"/>
                    <a:pt x="1644" y="287"/>
                    <a:pt x="1644" y="288"/>
                  </a:cubicBezTo>
                  <a:cubicBezTo>
                    <a:pt x="1645" y="284"/>
                    <a:pt x="1646" y="280"/>
                    <a:pt x="1647" y="276"/>
                  </a:cubicBezTo>
                  <a:cubicBezTo>
                    <a:pt x="1647" y="274"/>
                    <a:pt x="1642" y="270"/>
                    <a:pt x="1642" y="269"/>
                  </a:cubicBezTo>
                  <a:cubicBezTo>
                    <a:pt x="1647" y="269"/>
                    <a:pt x="1652" y="270"/>
                    <a:pt x="1658" y="271"/>
                  </a:cubicBezTo>
                  <a:cubicBezTo>
                    <a:pt x="1662" y="271"/>
                    <a:pt x="1664" y="277"/>
                    <a:pt x="1667" y="281"/>
                  </a:cubicBezTo>
                  <a:cubicBezTo>
                    <a:pt x="1664" y="281"/>
                    <a:pt x="1656" y="280"/>
                    <a:pt x="1655" y="283"/>
                  </a:cubicBezTo>
                  <a:cubicBezTo>
                    <a:pt x="1653" y="287"/>
                    <a:pt x="1657" y="289"/>
                    <a:pt x="1659" y="293"/>
                  </a:cubicBezTo>
                  <a:cubicBezTo>
                    <a:pt x="1662" y="296"/>
                    <a:pt x="1666" y="294"/>
                    <a:pt x="1671" y="294"/>
                  </a:cubicBezTo>
                  <a:cubicBezTo>
                    <a:pt x="1676" y="293"/>
                    <a:pt x="1672" y="289"/>
                    <a:pt x="1675" y="285"/>
                  </a:cubicBezTo>
                  <a:cubicBezTo>
                    <a:pt x="1676" y="284"/>
                    <a:pt x="1681" y="283"/>
                    <a:pt x="1682" y="282"/>
                  </a:cubicBezTo>
                  <a:cubicBezTo>
                    <a:pt x="1687" y="280"/>
                    <a:pt x="1692" y="278"/>
                    <a:pt x="1697" y="275"/>
                  </a:cubicBezTo>
                  <a:cubicBezTo>
                    <a:pt x="1704" y="272"/>
                    <a:pt x="1712" y="269"/>
                    <a:pt x="1719" y="265"/>
                  </a:cubicBezTo>
                  <a:cubicBezTo>
                    <a:pt x="1721" y="272"/>
                    <a:pt x="1721" y="272"/>
                    <a:pt x="1728" y="274"/>
                  </a:cubicBezTo>
                  <a:cubicBezTo>
                    <a:pt x="1732" y="275"/>
                    <a:pt x="1734" y="267"/>
                    <a:pt x="1738" y="267"/>
                  </a:cubicBezTo>
                  <a:cubicBezTo>
                    <a:pt x="1743" y="268"/>
                    <a:pt x="1747" y="269"/>
                    <a:pt x="1752" y="266"/>
                  </a:cubicBezTo>
                  <a:cubicBezTo>
                    <a:pt x="1757" y="264"/>
                    <a:pt x="1759" y="264"/>
                    <a:pt x="1765" y="265"/>
                  </a:cubicBezTo>
                  <a:cubicBezTo>
                    <a:pt x="1764" y="267"/>
                    <a:pt x="1763" y="269"/>
                    <a:pt x="1762" y="270"/>
                  </a:cubicBezTo>
                  <a:cubicBezTo>
                    <a:pt x="1769" y="272"/>
                    <a:pt x="1769" y="273"/>
                    <a:pt x="1773" y="266"/>
                  </a:cubicBezTo>
                  <a:cubicBezTo>
                    <a:pt x="1777" y="261"/>
                    <a:pt x="1775" y="260"/>
                    <a:pt x="1771" y="255"/>
                  </a:cubicBezTo>
                  <a:cubicBezTo>
                    <a:pt x="1780" y="251"/>
                    <a:pt x="1794" y="252"/>
                    <a:pt x="1804" y="256"/>
                  </a:cubicBezTo>
                  <a:cubicBezTo>
                    <a:pt x="1810" y="259"/>
                    <a:pt x="1817" y="261"/>
                    <a:pt x="1824" y="264"/>
                  </a:cubicBezTo>
                  <a:cubicBezTo>
                    <a:pt x="1828" y="266"/>
                    <a:pt x="1833" y="271"/>
                    <a:pt x="1837" y="274"/>
                  </a:cubicBezTo>
                  <a:cubicBezTo>
                    <a:pt x="1838" y="272"/>
                    <a:pt x="1840" y="264"/>
                    <a:pt x="1838" y="262"/>
                  </a:cubicBezTo>
                  <a:cubicBezTo>
                    <a:pt x="1833" y="258"/>
                    <a:pt x="1828" y="255"/>
                    <a:pt x="1824" y="251"/>
                  </a:cubicBezTo>
                  <a:cubicBezTo>
                    <a:pt x="1820" y="249"/>
                    <a:pt x="1826" y="242"/>
                    <a:pt x="1827" y="239"/>
                  </a:cubicBezTo>
                  <a:cubicBezTo>
                    <a:pt x="1828" y="236"/>
                    <a:pt x="1821" y="233"/>
                    <a:pt x="1818" y="232"/>
                  </a:cubicBezTo>
                  <a:cubicBezTo>
                    <a:pt x="1823" y="228"/>
                    <a:pt x="1828" y="224"/>
                    <a:pt x="1833" y="220"/>
                  </a:cubicBezTo>
                  <a:cubicBezTo>
                    <a:pt x="1836" y="217"/>
                    <a:pt x="1837" y="208"/>
                    <a:pt x="1839" y="204"/>
                  </a:cubicBezTo>
                  <a:cubicBezTo>
                    <a:pt x="1841" y="199"/>
                    <a:pt x="1863" y="204"/>
                    <a:pt x="1869" y="205"/>
                  </a:cubicBezTo>
                  <a:cubicBezTo>
                    <a:pt x="1867" y="210"/>
                    <a:pt x="1865" y="216"/>
                    <a:pt x="1863" y="222"/>
                  </a:cubicBezTo>
                  <a:cubicBezTo>
                    <a:pt x="1862" y="225"/>
                    <a:pt x="1866" y="231"/>
                    <a:pt x="1868" y="234"/>
                  </a:cubicBezTo>
                  <a:cubicBezTo>
                    <a:pt x="1870" y="239"/>
                    <a:pt x="1862" y="261"/>
                    <a:pt x="1866" y="264"/>
                  </a:cubicBezTo>
                  <a:cubicBezTo>
                    <a:pt x="1871" y="267"/>
                    <a:pt x="1876" y="267"/>
                    <a:pt x="1874" y="273"/>
                  </a:cubicBezTo>
                  <a:cubicBezTo>
                    <a:pt x="1872" y="277"/>
                    <a:pt x="1871" y="285"/>
                    <a:pt x="1868" y="286"/>
                  </a:cubicBezTo>
                  <a:cubicBezTo>
                    <a:pt x="1863" y="290"/>
                    <a:pt x="1857" y="293"/>
                    <a:pt x="1852" y="296"/>
                  </a:cubicBezTo>
                  <a:cubicBezTo>
                    <a:pt x="1850" y="297"/>
                    <a:pt x="1843" y="295"/>
                    <a:pt x="1840" y="295"/>
                  </a:cubicBezTo>
                  <a:cubicBezTo>
                    <a:pt x="1847" y="300"/>
                    <a:pt x="1854" y="305"/>
                    <a:pt x="1863" y="302"/>
                  </a:cubicBezTo>
                  <a:cubicBezTo>
                    <a:pt x="1870" y="300"/>
                    <a:pt x="1878" y="290"/>
                    <a:pt x="1883" y="284"/>
                  </a:cubicBezTo>
                  <a:cubicBezTo>
                    <a:pt x="1889" y="278"/>
                    <a:pt x="1874" y="270"/>
                    <a:pt x="1887" y="266"/>
                  </a:cubicBezTo>
                  <a:cubicBezTo>
                    <a:pt x="1889" y="265"/>
                    <a:pt x="1896" y="261"/>
                    <a:pt x="1897" y="264"/>
                  </a:cubicBezTo>
                  <a:cubicBezTo>
                    <a:pt x="1901" y="267"/>
                    <a:pt x="1904" y="271"/>
                    <a:pt x="1907" y="274"/>
                  </a:cubicBezTo>
                  <a:cubicBezTo>
                    <a:pt x="1906" y="270"/>
                    <a:pt x="1907" y="265"/>
                    <a:pt x="1903" y="262"/>
                  </a:cubicBezTo>
                  <a:cubicBezTo>
                    <a:pt x="1898" y="259"/>
                    <a:pt x="1897" y="259"/>
                    <a:pt x="1891" y="260"/>
                  </a:cubicBezTo>
                  <a:cubicBezTo>
                    <a:pt x="1890" y="260"/>
                    <a:pt x="1878" y="263"/>
                    <a:pt x="1878" y="261"/>
                  </a:cubicBezTo>
                  <a:cubicBezTo>
                    <a:pt x="1877" y="258"/>
                    <a:pt x="1874" y="252"/>
                    <a:pt x="1875" y="249"/>
                  </a:cubicBezTo>
                  <a:cubicBezTo>
                    <a:pt x="1877" y="245"/>
                    <a:pt x="1881" y="240"/>
                    <a:pt x="1879" y="236"/>
                  </a:cubicBezTo>
                  <a:cubicBezTo>
                    <a:pt x="1877" y="233"/>
                    <a:pt x="1870" y="226"/>
                    <a:pt x="1872" y="223"/>
                  </a:cubicBezTo>
                  <a:cubicBezTo>
                    <a:pt x="1875" y="218"/>
                    <a:pt x="1880" y="218"/>
                    <a:pt x="1885" y="216"/>
                  </a:cubicBezTo>
                  <a:cubicBezTo>
                    <a:pt x="1888" y="214"/>
                    <a:pt x="1885" y="206"/>
                    <a:pt x="1884" y="204"/>
                  </a:cubicBezTo>
                  <a:cubicBezTo>
                    <a:pt x="1887" y="203"/>
                    <a:pt x="1892" y="210"/>
                    <a:pt x="1890" y="213"/>
                  </a:cubicBezTo>
                  <a:cubicBezTo>
                    <a:pt x="1887" y="220"/>
                    <a:pt x="1887" y="220"/>
                    <a:pt x="1891" y="227"/>
                  </a:cubicBezTo>
                  <a:cubicBezTo>
                    <a:pt x="1894" y="231"/>
                    <a:pt x="1913" y="231"/>
                    <a:pt x="1917" y="232"/>
                  </a:cubicBezTo>
                  <a:cubicBezTo>
                    <a:pt x="1910" y="229"/>
                    <a:pt x="1904" y="226"/>
                    <a:pt x="1897" y="223"/>
                  </a:cubicBezTo>
                  <a:cubicBezTo>
                    <a:pt x="1889" y="220"/>
                    <a:pt x="1903" y="214"/>
                    <a:pt x="1906" y="213"/>
                  </a:cubicBezTo>
                  <a:cubicBezTo>
                    <a:pt x="1915" y="210"/>
                    <a:pt x="1919" y="212"/>
                    <a:pt x="1928" y="216"/>
                  </a:cubicBezTo>
                  <a:cubicBezTo>
                    <a:pt x="1931" y="217"/>
                    <a:pt x="1934" y="219"/>
                    <a:pt x="1936" y="221"/>
                  </a:cubicBezTo>
                  <a:cubicBezTo>
                    <a:pt x="1939" y="222"/>
                    <a:pt x="1942" y="221"/>
                    <a:pt x="1945" y="220"/>
                  </a:cubicBezTo>
                  <a:cubicBezTo>
                    <a:pt x="1944" y="218"/>
                    <a:pt x="1943" y="212"/>
                    <a:pt x="1941" y="210"/>
                  </a:cubicBezTo>
                  <a:cubicBezTo>
                    <a:pt x="1940" y="209"/>
                    <a:pt x="1933" y="209"/>
                    <a:pt x="1931" y="208"/>
                  </a:cubicBezTo>
                  <a:cubicBezTo>
                    <a:pt x="1927" y="208"/>
                    <a:pt x="1927" y="194"/>
                    <a:pt x="1926" y="191"/>
                  </a:cubicBezTo>
                  <a:cubicBezTo>
                    <a:pt x="1937" y="190"/>
                    <a:pt x="1947" y="189"/>
                    <a:pt x="1957" y="188"/>
                  </a:cubicBezTo>
                  <a:cubicBezTo>
                    <a:pt x="1963" y="187"/>
                    <a:pt x="1969" y="186"/>
                    <a:pt x="1975" y="186"/>
                  </a:cubicBezTo>
                  <a:cubicBezTo>
                    <a:pt x="1979" y="185"/>
                    <a:pt x="1977" y="181"/>
                    <a:pt x="1977" y="177"/>
                  </a:cubicBezTo>
                  <a:cubicBezTo>
                    <a:pt x="1978" y="170"/>
                    <a:pt x="1977" y="170"/>
                    <a:pt x="1983" y="166"/>
                  </a:cubicBezTo>
                  <a:cubicBezTo>
                    <a:pt x="1987" y="163"/>
                    <a:pt x="1992" y="160"/>
                    <a:pt x="1996" y="158"/>
                  </a:cubicBezTo>
                  <a:cubicBezTo>
                    <a:pt x="2006" y="155"/>
                    <a:pt x="2018" y="154"/>
                    <a:pt x="2028" y="152"/>
                  </a:cubicBezTo>
                  <a:cubicBezTo>
                    <a:pt x="2047" y="149"/>
                    <a:pt x="2065" y="147"/>
                    <a:pt x="2083" y="140"/>
                  </a:cubicBezTo>
                  <a:cubicBezTo>
                    <a:pt x="2087" y="138"/>
                    <a:pt x="2085" y="131"/>
                    <a:pt x="2089" y="129"/>
                  </a:cubicBezTo>
                  <a:cubicBezTo>
                    <a:pt x="2094" y="127"/>
                    <a:pt x="2100" y="124"/>
                    <a:pt x="2105" y="121"/>
                  </a:cubicBezTo>
                  <a:cubicBezTo>
                    <a:pt x="2111" y="118"/>
                    <a:pt x="2123" y="118"/>
                    <a:pt x="2128" y="125"/>
                  </a:cubicBezTo>
                  <a:cubicBezTo>
                    <a:pt x="2123" y="126"/>
                    <a:pt x="2117" y="128"/>
                    <a:pt x="2112" y="129"/>
                  </a:cubicBezTo>
                  <a:cubicBezTo>
                    <a:pt x="2120" y="131"/>
                    <a:pt x="2128" y="132"/>
                    <a:pt x="2136" y="133"/>
                  </a:cubicBezTo>
                  <a:cubicBezTo>
                    <a:pt x="2133" y="136"/>
                    <a:pt x="2130" y="139"/>
                    <a:pt x="2127" y="141"/>
                  </a:cubicBezTo>
                  <a:cubicBezTo>
                    <a:pt x="2131" y="142"/>
                    <a:pt x="2135" y="142"/>
                    <a:pt x="2140" y="142"/>
                  </a:cubicBezTo>
                  <a:cubicBezTo>
                    <a:pt x="2140" y="141"/>
                    <a:pt x="2139" y="134"/>
                    <a:pt x="2141" y="134"/>
                  </a:cubicBezTo>
                  <a:cubicBezTo>
                    <a:pt x="2144" y="134"/>
                    <a:pt x="2148" y="134"/>
                    <a:pt x="2151" y="134"/>
                  </a:cubicBezTo>
                  <a:cubicBezTo>
                    <a:pt x="2156" y="135"/>
                    <a:pt x="2162" y="133"/>
                    <a:pt x="2167" y="137"/>
                  </a:cubicBezTo>
                  <a:cubicBezTo>
                    <a:pt x="2171" y="140"/>
                    <a:pt x="2179" y="143"/>
                    <a:pt x="2182" y="147"/>
                  </a:cubicBezTo>
                  <a:cubicBezTo>
                    <a:pt x="2183" y="148"/>
                    <a:pt x="2188" y="153"/>
                    <a:pt x="2187" y="154"/>
                  </a:cubicBezTo>
                  <a:cubicBezTo>
                    <a:pt x="2186" y="156"/>
                    <a:pt x="2185" y="161"/>
                    <a:pt x="2183" y="162"/>
                  </a:cubicBezTo>
                  <a:cubicBezTo>
                    <a:pt x="2162" y="175"/>
                    <a:pt x="2140" y="188"/>
                    <a:pt x="2119" y="202"/>
                  </a:cubicBezTo>
                  <a:cubicBezTo>
                    <a:pt x="2134" y="197"/>
                    <a:pt x="2149" y="193"/>
                    <a:pt x="2164" y="189"/>
                  </a:cubicBezTo>
                  <a:cubicBezTo>
                    <a:pt x="2160" y="188"/>
                    <a:pt x="2156" y="188"/>
                    <a:pt x="2152" y="187"/>
                  </a:cubicBezTo>
                  <a:cubicBezTo>
                    <a:pt x="2157" y="183"/>
                    <a:pt x="2164" y="180"/>
                    <a:pt x="2169" y="184"/>
                  </a:cubicBezTo>
                  <a:cubicBezTo>
                    <a:pt x="2177" y="190"/>
                    <a:pt x="2179" y="189"/>
                    <a:pt x="2189" y="188"/>
                  </a:cubicBezTo>
                  <a:cubicBezTo>
                    <a:pt x="2202" y="187"/>
                    <a:pt x="2215" y="190"/>
                    <a:pt x="2228" y="191"/>
                  </a:cubicBezTo>
                  <a:cubicBezTo>
                    <a:pt x="2225" y="193"/>
                    <a:pt x="2223" y="194"/>
                    <a:pt x="2220" y="196"/>
                  </a:cubicBezTo>
                  <a:cubicBezTo>
                    <a:pt x="2223" y="197"/>
                    <a:pt x="2229" y="202"/>
                    <a:pt x="2232" y="201"/>
                  </a:cubicBezTo>
                  <a:cubicBezTo>
                    <a:pt x="2238" y="201"/>
                    <a:pt x="2243" y="201"/>
                    <a:pt x="2248" y="201"/>
                  </a:cubicBezTo>
                  <a:cubicBezTo>
                    <a:pt x="2251" y="200"/>
                    <a:pt x="2259" y="202"/>
                    <a:pt x="2260" y="198"/>
                  </a:cubicBezTo>
                  <a:cubicBezTo>
                    <a:pt x="2261" y="190"/>
                    <a:pt x="2260" y="190"/>
                    <a:pt x="2267" y="190"/>
                  </a:cubicBezTo>
                  <a:cubicBezTo>
                    <a:pt x="2272" y="190"/>
                    <a:pt x="2277" y="191"/>
                    <a:pt x="2282" y="190"/>
                  </a:cubicBezTo>
                  <a:cubicBezTo>
                    <a:pt x="2285" y="189"/>
                    <a:pt x="2293" y="186"/>
                    <a:pt x="2296" y="187"/>
                  </a:cubicBezTo>
                  <a:cubicBezTo>
                    <a:pt x="2299" y="188"/>
                    <a:pt x="2304" y="196"/>
                    <a:pt x="2307" y="199"/>
                  </a:cubicBezTo>
                  <a:cubicBezTo>
                    <a:pt x="2308" y="201"/>
                    <a:pt x="2305" y="210"/>
                    <a:pt x="2305" y="213"/>
                  </a:cubicBezTo>
                  <a:cubicBezTo>
                    <a:pt x="2305" y="215"/>
                    <a:pt x="2305" y="227"/>
                    <a:pt x="2307" y="227"/>
                  </a:cubicBezTo>
                  <a:cubicBezTo>
                    <a:pt x="2311" y="230"/>
                    <a:pt x="2316" y="233"/>
                    <a:pt x="2321" y="235"/>
                  </a:cubicBezTo>
                  <a:cubicBezTo>
                    <a:pt x="2323" y="237"/>
                    <a:pt x="2329" y="226"/>
                    <a:pt x="2330" y="224"/>
                  </a:cubicBezTo>
                  <a:cubicBezTo>
                    <a:pt x="2334" y="219"/>
                    <a:pt x="2334" y="218"/>
                    <a:pt x="2339" y="222"/>
                  </a:cubicBezTo>
                  <a:cubicBezTo>
                    <a:pt x="2345" y="225"/>
                    <a:pt x="2346" y="227"/>
                    <a:pt x="2352" y="225"/>
                  </a:cubicBezTo>
                  <a:cubicBezTo>
                    <a:pt x="2356" y="224"/>
                    <a:pt x="2361" y="221"/>
                    <a:pt x="2364" y="223"/>
                  </a:cubicBezTo>
                  <a:cubicBezTo>
                    <a:pt x="2367" y="224"/>
                    <a:pt x="2373" y="229"/>
                    <a:pt x="2377" y="228"/>
                  </a:cubicBezTo>
                  <a:cubicBezTo>
                    <a:pt x="2381" y="226"/>
                    <a:pt x="2386" y="224"/>
                    <a:pt x="2391" y="222"/>
                  </a:cubicBezTo>
                  <a:cubicBezTo>
                    <a:pt x="2390" y="220"/>
                    <a:pt x="2385" y="214"/>
                    <a:pt x="2387" y="212"/>
                  </a:cubicBezTo>
                  <a:cubicBezTo>
                    <a:pt x="2388" y="210"/>
                    <a:pt x="2393" y="202"/>
                    <a:pt x="2395" y="202"/>
                  </a:cubicBezTo>
                  <a:cubicBezTo>
                    <a:pt x="2404" y="203"/>
                    <a:pt x="2413" y="205"/>
                    <a:pt x="2422" y="206"/>
                  </a:cubicBezTo>
                  <a:cubicBezTo>
                    <a:pt x="2429" y="207"/>
                    <a:pt x="2437" y="209"/>
                    <a:pt x="2443" y="211"/>
                  </a:cubicBezTo>
                  <a:cubicBezTo>
                    <a:pt x="2451" y="213"/>
                    <a:pt x="2461" y="214"/>
                    <a:pt x="2467" y="217"/>
                  </a:cubicBezTo>
                  <a:cubicBezTo>
                    <a:pt x="2471" y="220"/>
                    <a:pt x="2481" y="235"/>
                    <a:pt x="2485" y="234"/>
                  </a:cubicBezTo>
                  <a:cubicBezTo>
                    <a:pt x="2494" y="233"/>
                    <a:pt x="2503" y="231"/>
                    <a:pt x="2512" y="229"/>
                  </a:cubicBezTo>
                  <a:cubicBezTo>
                    <a:pt x="2520" y="228"/>
                    <a:pt x="2527" y="232"/>
                    <a:pt x="2535" y="234"/>
                  </a:cubicBezTo>
                  <a:cubicBezTo>
                    <a:pt x="2539" y="235"/>
                    <a:pt x="2541" y="235"/>
                    <a:pt x="2543" y="239"/>
                  </a:cubicBezTo>
                  <a:cubicBezTo>
                    <a:pt x="2544" y="244"/>
                    <a:pt x="2544" y="245"/>
                    <a:pt x="2542" y="251"/>
                  </a:cubicBezTo>
                  <a:cubicBezTo>
                    <a:pt x="2550" y="253"/>
                    <a:pt x="2556" y="256"/>
                    <a:pt x="2564" y="255"/>
                  </a:cubicBezTo>
                  <a:cubicBezTo>
                    <a:pt x="2573" y="253"/>
                    <a:pt x="2579" y="253"/>
                    <a:pt x="2589" y="254"/>
                  </a:cubicBezTo>
                  <a:cubicBezTo>
                    <a:pt x="2592" y="255"/>
                    <a:pt x="2597" y="257"/>
                    <a:pt x="2600" y="255"/>
                  </a:cubicBezTo>
                  <a:cubicBezTo>
                    <a:pt x="2604" y="251"/>
                    <a:pt x="2604" y="251"/>
                    <a:pt x="2607" y="255"/>
                  </a:cubicBezTo>
                  <a:cubicBezTo>
                    <a:pt x="2610" y="258"/>
                    <a:pt x="2615" y="264"/>
                    <a:pt x="2618" y="266"/>
                  </a:cubicBezTo>
                  <a:cubicBezTo>
                    <a:pt x="2621" y="267"/>
                    <a:pt x="2626" y="265"/>
                    <a:pt x="2629" y="264"/>
                  </a:cubicBezTo>
                  <a:cubicBezTo>
                    <a:pt x="2628" y="258"/>
                    <a:pt x="2627" y="252"/>
                    <a:pt x="2627" y="246"/>
                  </a:cubicBezTo>
                  <a:cubicBezTo>
                    <a:pt x="2640" y="247"/>
                    <a:pt x="2653" y="248"/>
                    <a:pt x="2666" y="249"/>
                  </a:cubicBezTo>
                  <a:cubicBezTo>
                    <a:pt x="2676" y="250"/>
                    <a:pt x="2686" y="257"/>
                    <a:pt x="2696" y="262"/>
                  </a:cubicBezTo>
                  <a:cubicBezTo>
                    <a:pt x="2707" y="267"/>
                    <a:pt x="2717" y="272"/>
                    <a:pt x="2727" y="278"/>
                  </a:cubicBezTo>
                  <a:cubicBezTo>
                    <a:pt x="2734" y="282"/>
                    <a:pt x="2735" y="283"/>
                    <a:pt x="2738" y="290"/>
                  </a:cubicBezTo>
                  <a:cubicBezTo>
                    <a:pt x="2741" y="298"/>
                    <a:pt x="2740" y="301"/>
                    <a:pt x="2748" y="301"/>
                  </a:cubicBezTo>
                  <a:cubicBezTo>
                    <a:pt x="2747" y="298"/>
                    <a:pt x="2746" y="294"/>
                    <a:pt x="2745" y="291"/>
                  </a:cubicBezTo>
                  <a:cubicBezTo>
                    <a:pt x="2753" y="291"/>
                    <a:pt x="2758" y="291"/>
                    <a:pt x="2765" y="294"/>
                  </a:cubicBezTo>
                  <a:cubicBezTo>
                    <a:pt x="2771" y="296"/>
                    <a:pt x="2776" y="302"/>
                    <a:pt x="2780" y="306"/>
                  </a:cubicBezTo>
                  <a:cubicBezTo>
                    <a:pt x="2777" y="308"/>
                    <a:pt x="2773" y="313"/>
                    <a:pt x="2770" y="314"/>
                  </a:cubicBezTo>
                  <a:cubicBezTo>
                    <a:pt x="2767" y="314"/>
                    <a:pt x="2762" y="312"/>
                    <a:pt x="2759" y="312"/>
                  </a:cubicBezTo>
                  <a:close/>
                  <a:moveTo>
                    <a:pt x="1724" y="597"/>
                  </a:moveTo>
                  <a:cubicBezTo>
                    <a:pt x="1722" y="595"/>
                    <a:pt x="1722" y="591"/>
                    <a:pt x="1721" y="590"/>
                  </a:cubicBezTo>
                  <a:cubicBezTo>
                    <a:pt x="1714" y="587"/>
                    <a:pt x="1713" y="597"/>
                    <a:pt x="1713" y="600"/>
                  </a:cubicBezTo>
                  <a:cubicBezTo>
                    <a:pt x="1710" y="594"/>
                    <a:pt x="1709" y="591"/>
                    <a:pt x="1712" y="585"/>
                  </a:cubicBezTo>
                  <a:cubicBezTo>
                    <a:pt x="1709" y="583"/>
                    <a:pt x="1703" y="582"/>
                    <a:pt x="1701" y="580"/>
                  </a:cubicBezTo>
                  <a:cubicBezTo>
                    <a:pt x="1700" y="578"/>
                    <a:pt x="1700" y="571"/>
                    <a:pt x="1700" y="569"/>
                  </a:cubicBezTo>
                  <a:cubicBezTo>
                    <a:pt x="1700" y="569"/>
                    <a:pt x="1691" y="565"/>
                    <a:pt x="1695" y="564"/>
                  </a:cubicBezTo>
                  <a:cubicBezTo>
                    <a:pt x="1698" y="563"/>
                    <a:pt x="1700" y="568"/>
                    <a:pt x="1703" y="565"/>
                  </a:cubicBezTo>
                  <a:cubicBezTo>
                    <a:pt x="1701" y="562"/>
                    <a:pt x="1698" y="562"/>
                    <a:pt x="1700" y="559"/>
                  </a:cubicBezTo>
                  <a:cubicBezTo>
                    <a:pt x="1702" y="557"/>
                    <a:pt x="1705" y="556"/>
                    <a:pt x="1707" y="556"/>
                  </a:cubicBezTo>
                  <a:cubicBezTo>
                    <a:pt x="1711" y="557"/>
                    <a:pt x="1718" y="557"/>
                    <a:pt x="1722" y="559"/>
                  </a:cubicBezTo>
                  <a:cubicBezTo>
                    <a:pt x="1719" y="560"/>
                    <a:pt x="1716" y="563"/>
                    <a:pt x="1717" y="567"/>
                  </a:cubicBezTo>
                  <a:cubicBezTo>
                    <a:pt x="1719" y="563"/>
                    <a:pt x="1721" y="560"/>
                    <a:pt x="1725" y="560"/>
                  </a:cubicBezTo>
                  <a:cubicBezTo>
                    <a:pt x="1723" y="552"/>
                    <a:pt x="1721" y="557"/>
                    <a:pt x="1715" y="555"/>
                  </a:cubicBezTo>
                  <a:cubicBezTo>
                    <a:pt x="1716" y="552"/>
                    <a:pt x="1718" y="548"/>
                    <a:pt x="1716" y="545"/>
                  </a:cubicBezTo>
                  <a:cubicBezTo>
                    <a:pt x="1716" y="544"/>
                    <a:pt x="1713" y="537"/>
                    <a:pt x="1711" y="540"/>
                  </a:cubicBezTo>
                  <a:cubicBezTo>
                    <a:pt x="1708" y="543"/>
                    <a:pt x="1704" y="540"/>
                    <a:pt x="1701" y="538"/>
                  </a:cubicBezTo>
                  <a:cubicBezTo>
                    <a:pt x="1699" y="537"/>
                    <a:pt x="1695" y="541"/>
                    <a:pt x="1692" y="542"/>
                  </a:cubicBezTo>
                  <a:cubicBezTo>
                    <a:pt x="1686" y="543"/>
                    <a:pt x="1687" y="540"/>
                    <a:pt x="1685" y="547"/>
                  </a:cubicBezTo>
                  <a:cubicBezTo>
                    <a:pt x="1684" y="550"/>
                    <a:pt x="1677" y="551"/>
                    <a:pt x="1675" y="552"/>
                  </a:cubicBezTo>
                  <a:cubicBezTo>
                    <a:pt x="1671" y="554"/>
                    <a:pt x="1671" y="554"/>
                    <a:pt x="1670" y="559"/>
                  </a:cubicBezTo>
                  <a:cubicBezTo>
                    <a:pt x="1670" y="561"/>
                    <a:pt x="1666" y="564"/>
                    <a:pt x="1665" y="566"/>
                  </a:cubicBezTo>
                  <a:cubicBezTo>
                    <a:pt x="1668" y="566"/>
                    <a:pt x="1673" y="569"/>
                    <a:pt x="1673" y="574"/>
                  </a:cubicBezTo>
                  <a:cubicBezTo>
                    <a:pt x="1673" y="580"/>
                    <a:pt x="1674" y="583"/>
                    <a:pt x="1676" y="589"/>
                  </a:cubicBezTo>
                  <a:cubicBezTo>
                    <a:pt x="1678" y="593"/>
                    <a:pt x="1682" y="594"/>
                    <a:pt x="1684" y="598"/>
                  </a:cubicBezTo>
                  <a:cubicBezTo>
                    <a:pt x="1688" y="603"/>
                    <a:pt x="1689" y="605"/>
                    <a:pt x="1694" y="608"/>
                  </a:cubicBezTo>
                  <a:cubicBezTo>
                    <a:pt x="1690" y="609"/>
                    <a:pt x="1689" y="609"/>
                    <a:pt x="1687" y="614"/>
                  </a:cubicBezTo>
                  <a:cubicBezTo>
                    <a:pt x="1687" y="617"/>
                    <a:pt x="1685" y="620"/>
                    <a:pt x="1684" y="623"/>
                  </a:cubicBezTo>
                  <a:cubicBezTo>
                    <a:pt x="1683" y="627"/>
                    <a:pt x="1683" y="629"/>
                    <a:pt x="1684" y="633"/>
                  </a:cubicBezTo>
                  <a:cubicBezTo>
                    <a:pt x="1684" y="637"/>
                    <a:pt x="1685" y="637"/>
                    <a:pt x="1689" y="638"/>
                  </a:cubicBezTo>
                  <a:cubicBezTo>
                    <a:pt x="1693" y="638"/>
                    <a:pt x="1693" y="641"/>
                    <a:pt x="1696" y="642"/>
                  </a:cubicBezTo>
                  <a:cubicBezTo>
                    <a:pt x="1699" y="643"/>
                    <a:pt x="1702" y="644"/>
                    <a:pt x="1706" y="645"/>
                  </a:cubicBezTo>
                  <a:cubicBezTo>
                    <a:pt x="1710" y="646"/>
                    <a:pt x="1717" y="644"/>
                    <a:pt x="1722" y="643"/>
                  </a:cubicBezTo>
                  <a:cubicBezTo>
                    <a:pt x="1721" y="638"/>
                    <a:pt x="1720" y="632"/>
                    <a:pt x="1721" y="627"/>
                  </a:cubicBezTo>
                  <a:cubicBezTo>
                    <a:pt x="1723" y="619"/>
                    <a:pt x="1719" y="622"/>
                    <a:pt x="1716" y="617"/>
                  </a:cubicBezTo>
                  <a:cubicBezTo>
                    <a:pt x="1717" y="617"/>
                    <a:pt x="1718" y="617"/>
                    <a:pt x="1719" y="617"/>
                  </a:cubicBezTo>
                  <a:cubicBezTo>
                    <a:pt x="1719" y="615"/>
                    <a:pt x="1718" y="613"/>
                    <a:pt x="1717" y="612"/>
                  </a:cubicBezTo>
                  <a:cubicBezTo>
                    <a:pt x="1717" y="611"/>
                    <a:pt x="1714" y="612"/>
                    <a:pt x="1713" y="611"/>
                  </a:cubicBezTo>
                  <a:cubicBezTo>
                    <a:pt x="1711" y="608"/>
                    <a:pt x="1712" y="605"/>
                    <a:pt x="1713" y="603"/>
                  </a:cubicBezTo>
                  <a:cubicBezTo>
                    <a:pt x="1713" y="603"/>
                    <a:pt x="1726" y="605"/>
                    <a:pt x="1728" y="604"/>
                  </a:cubicBezTo>
                  <a:cubicBezTo>
                    <a:pt x="1729" y="600"/>
                    <a:pt x="1726" y="599"/>
                    <a:pt x="1724" y="597"/>
                  </a:cubicBezTo>
                  <a:close/>
                  <a:moveTo>
                    <a:pt x="413" y="136"/>
                  </a:moveTo>
                  <a:cubicBezTo>
                    <a:pt x="416" y="136"/>
                    <a:pt x="420" y="138"/>
                    <a:pt x="423" y="136"/>
                  </a:cubicBezTo>
                  <a:cubicBezTo>
                    <a:pt x="423" y="135"/>
                    <a:pt x="422" y="134"/>
                    <a:pt x="421" y="134"/>
                  </a:cubicBezTo>
                  <a:cubicBezTo>
                    <a:pt x="418" y="134"/>
                    <a:pt x="415" y="133"/>
                    <a:pt x="413" y="136"/>
                  </a:cubicBezTo>
                  <a:close/>
                  <a:moveTo>
                    <a:pt x="696" y="815"/>
                  </a:moveTo>
                  <a:cubicBezTo>
                    <a:pt x="699" y="817"/>
                    <a:pt x="702" y="819"/>
                    <a:pt x="705" y="820"/>
                  </a:cubicBezTo>
                  <a:cubicBezTo>
                    <a:pt x="707" y="820"/>
                    <a:pt x="709" y="817"/>
                    <a:pt x="712" y="819"/>
                  </a:cubicBezTo>
                  <a:cubicBezTo>
                    <a:pt x="712" y="818"/>
                    <a:pt x="711" y="817"/>
                    <a:pt x="711" y="816"/>
                  </a:cubicBezTo>
                  <a:cubicBezTo>
                    <a:pt x="707" y="814"/>
                    <a:pt x="700" y="810"/>
                    <a:pt x="696" y="815"/>
                  </a:cubicBezTo>
                  <a:close/>
                  <a:moveTo>
                    <a:pt x="669" y="553"/>
                  </a:moveTo>
                  <a:cubicBezTo>
                    <a:pt x="669" y="554"/>
                    <a:pt x="668" y="554"/>
                    <a:pt x="668" y="554"/>
                  </a:cubicBezTo>
                  <a:cubicBezTo>
                    <a:pt x="669" y="555"/>
                    <a:pt x="669" y="555"/>
                    <a:pt x="669" y="555"/>
                  </a:cubicBezTo>
                  <a:cubicBezTo>
                    <a:pt x="670" y="553"/>
                    <a:pt x="671" y="553"/>
                    <a:pt x="670" y="551"/>
                  </a:cubicBezTo>
                  <a:cubicBezTo>
                    <a:pt x="670" y="551"/>
                    <a:pt x="669" y="552"/>
                    <a:pt x="669" y="552"/>
                  </a:cubicBezTo>
                  <a:cubicBezTo>
                    <a:pt x="668" y="550"/>
                    <a:pt x="666" y="549"/>
                    <a:pt x="664" y="550"/>
                  </a:cubicBezTo>
                  <a:cubicBezTo>
                    <a:pt x="662" y="551"/>
                    <a:pt x="661" y="549"/>
                    <a:pt x="658" y="551"/>
                  </a:cubicBezTo>
                  <a:cubicBezTo>
                    <a:pt x="659" y="551"/>
                    <a:pt x="659" y="551"/>
                    <a:pt x="660" y="551"/>
                  </a:cubicBezTo>
                  <a:cubicBezTo>
                    <a:pt x="663" y="552"/>
                    <a:pt x="667" y="555"/>
                    <a:pt x="669" y="553"/>
                  </a:cubicBezTo>
                  <a:close/>
                  <a:moveTo>
                    <a:pt x="654" y="547"/>
                  </a:moveTo>
                  <a:cubicBezTo>
                    <a:pt x="652" y="546"/>
                    <a:pt x="652" y="547"/>
                    <a:pt x="651" y="547"/>
                  </a:cubicBezTo>
                  <a:cubicBezTo>
                    <a:pt x="652" y="548"/>
                    <a:pt x="652" y="548"/>
                    <a:pt x="653" y="549"/>
                  </a:cubicBezTo>
                  <a:cubicBezTo>
                    <a:pt x="653" y="548"/>
                    <a:pt x="653" y="548"/>
                    <a:pt x="654" y="547"/>
                  </a:cubicBezTo>
                  <a:close/>
                  <a:moveTo>
                    <a:pt x="657" y="551"/>
                  </a:moveTo>
                  <a:cubicBezTo>
                    <a:pt x="657" y="551"/>
                    <a:pt x="657" y="550"/>
                    <a:pt x="657" y="550"/>
                  </a:cubicBezTo>
                  <a:cubicBezTo>
                    <a:pt x="656" y="549"/>
                    <a:pt x="656" y="549"/>
                    <a:pt x="655" y="549"/>
                  </a:cubicBezTo>
                  <a:cubicBezTo>
                    <a:pt x="654" y="549"/>
                    <a:pt x="654" y="550"/>
                    <a:pt x="653" y="550"/>
                  </a:cubicBezTo>
                  <a:cubicBezTo>
                    <a:pt x="655" y="551"/>
                    <a:pt x="656" y="551"/>
                    <a:pt x="657" y="551"/>
                  </a:cubicBezTo>
                  <a:close/>
                  <a:moveTo>
                    <a:pt x="871" y="495"/>
                  </a:moveTo>
                  <a:cubicBezTo>
                    <a:pt x="872" y="493"/>
                    <a:pt x="873" y="490"/>
                    <a:pt x="874" y="488"/>
                  </a:cubicBezTo>
                  <a:cubicBezTo>
                    <a:pt x="867" y="485"/>
                    <a:pt x="861" y="494"/>
                    <a:pt x="858" y="500"/>
                  </a:cubicBezTo>
                  <a:cubicBezTo>
                    <a:pt x="854" y="510"/>
                    <a:pt x="851" y="514"/>
                    <a:pt x="844" y="521"/>
                  </a:cubicBezTo>
                  <a:cubicBezTo>
                    <a:pt x="842" y="523"/>
                    <a:pt x="842" y="530"/>
                    <a:pt x="843" y="531"/>
                  </a:cubicBezTo>
                  <a:cubicBezTo>
                    <a:pt x="844" y="534"/>
                    <a:pt x="850" y="533"/>
                    <a:pt x="852" y="533"/>
                  </a:cubicBezTo>
                  <a:cubicBezTo>
                    <a:pt x="860" y="532"/>
                    <a:pt x="867" y="532"/>
                    <a:pt x="874" y="536"/>
                  </a:cubicBezTo>
                  <a:cubicBezTo>
                    <a:pt x="871" y="536"/>
                    <a:pt x="870" y="538"/>
                    <a:pt x="870" y="541"/>
                  </a:cubicBezTo>
                  <a:cubicBezTo>
                    <a:pt x="877" y="540"/>
                    <a:pt x="878" y="535"/>
                    <a:pt x="885" y="535"/>
                  </a:cubicBezTo>
                  <a:cubicBezTo>
                    <a:pt x="884" y="540"/>
                    <a:pt x="883" y="540"/>
                    <a:pt x="887" y="541"/>
                  </a:cubicBezTo>
                  <a:cubicBezTo>
                    <a:pt x="891" y="543"/>
                    <a:pt x="892" y="543"/>
                    <a:pt x="894" y="540"/>
                  </a:cubicBezTo>
                  <a:cubicBezTo>
                    <a:pt x="896" y="536"/>
                    <a:pt x="893" y="527"/>
                    <a:pt x="893" y="523"/>
                  </a:cubicBezTo>
                  <a:cubicBezTo>
                    <a:pt x="892" y="521"/>
                    <a:pt x="887" y="520"/>
                    <a:pt x="888" y="518"/>
                  </a:cubicBezTo>
                  <a:cubicBezTo>
                    <a:pt x="888" y="514"/>
                    <a:pt x="888" y="514"/>
                    <a:pt x="885" y="511"/>
                  </a:cubicBezTo>
                  <a:cubicBezTo>
                    <a:pt x="883" y="508"/>
                    <a:pt x="874" y="511"/>
                    <a:pt x="871" y="512"/>
                  </a:cubicBezTo>
                  <a:cubicBezTo>
                    <a:pt x="871" y="510"/>
                    <a:pt x="871" y="507"/>
                    <a:pt x="870" y="506"/>
                  </a:cubicBezTo>
                  <a:cubicBezTo>
                    <a:pt x="869" y="506"/>
                    <a:pt x="866" y="505"/>
                    <a:pt x="866" y="504"/>
                  </a:cubicBezTo>
                  <a:cubicBezTo>
                    <a:pt x="866" y="499"/>
                    <a:pt x="867" y="498"/>
                    <a:pt x="871" y="495"/>
                  </a:cubicBezTo>
                  <a:close/>
                  <a:moveTo>
                    <a:pt x="783" y="817"/>
                  </a:moveTo>
                  <a:cubicBezTo>
                    <a:pt x="785" y="821"/>
                    <a:pt x="793" y="818"/>
                    <a:pt x="794" y="815"/>
                  </a:cubicBezTo>
                  <a:cubicBezTo>
                    <a:pt x="794" y="815"/>
                    <a:pt x="794" y="814"/>
                    <a:pt x="793" y="814"/>
                  </a:cubicBezTo>
                  <a:cubicBezTo>
                    <a:pt x="790" y="813"/>
                    <a:pt x="780" y="810"/>
                    <a:pt x="783" y="817"/>
                  </a:cubicBezTo>
                  <a:close/>
                  <a:moveTo>
                    <a:pt x="719" y="801"/>
                  </a:moveTo>
                  <a:cubicBezTo>
                    <a:pt x="722" y="800"/>
                    <a:pt x="725" y="799"/>
                    <a:pt x="728" y="798"/>
                  </a:cubicBezTo>
                  <a:cubicBezTo>
                    <a:pt x="726" y="796"/>
                    <a:pt x="724" y="794"/>
                    <a:pt x="721" y="794"/>
                  </a:cubicBezTo>
                  <a:cubicBezTo>
                    <a:pt x="718" y="793"/>
                    <a:pt x="717" y="790"/>
                    <a:pt x="716" y="790"/>
                  </a:cubicBezTo>
                  <a:cubicBezTo>
                    <a:pt x="712" y="790"/>
                    <a:pt x="706" y="788"/>
                    <a:pt x="703" y="784"/>
                  </a:cubicBezTo>
                  <a:cubicBezTo>
                    <a:pt x="703" y="784"/>
                    <a:pt x="703" y="785"/>
                    <a:pt x="703" y="785"/>
                  </a:cubicBezTo>
                  <a:cubicBezTo>
                    <a:pt x="694" y="779"/>
                    <a:pt x="684" y="773"/>
                    <a:pt x="673" y="772"/>
                  </a:cubicBezTo>
                  <a:cubicBezTo>
                    <a:pt x="667" y="772"/>
                    <a:pt x="662" y="773"/>
                    <a:pt x="655" y="775"/>
                  </a:cubicBezTo>
                  <a:cubicBezTo>
                    <a:pt x="650" y="776"/>
                    <a:pt x="649" y="781"/>
                    <a:pt x="645" y="783"/>
                  </a:cubicBezTo>
                  <a:cubicBezTo>
                    <a:pt x="653" y="787"/>
                    <a:pt x="662" y="769"/>
                    <a:pt x="670" y="777"/>
                  </a:cubicBezTo>
                  <a:cubicBezTo>
                    <a:pt x="669" y="778"/>
                    <a:pt x="668" y="779"/>
                    <a:pt x="666" y="778"/>
                  </a:cubicBezTo>
                  <a:cubicBezTo>
                    <a:pt x="667" y="780"/>
                    <a:pt x="670" y="781"/>
                    <a:pt x="672" y="780"/>
                  </a:cubicBezTo>
                  <a:cubicBezTo>
                    <a:pt x="674" y="779"/>
                    <a:pt x="675" y="781"/>
                    <a:pt x="677" y="782"/>
                  </a:cubicBezTo>
                  <a:cubicBezTo>
                    <a:pt x="682" y="782"/>
                    <a:pt x="686" y="785"/>
                    <a:pt x="690" y="785"/>
                  </a:cubicBezTo>
                  <a:cubicBezTo>
                    <a:pt x="695" y="786"/>
                    <a:pt x="695" y="791"/>
                    <a:pt x="700" y="793"/>
                  </a:cubicBezTo>
                  <a:cubicBezTo>
                    <a:pt x="701" y="794"/>
                    <a:pt x="706" y="793"/>
                    <a:pt x="706" y="796"/>
                  </a:cubicBezTo>
                  <a:cubicBezTo>
                    <a:pt x="706" y="797"/>
                    <a:pt x="702" y="800"/>
                    <a:pt x="701" y="801"/>
                  </a:cubicBezTo>
                  <a:cubicBezTo>
                    <a:pt x="707" y="802"/>
                    <a:pt x="713" y="800"/>
                    <a:pt x="719" y="801"/>
                  </a:cubicBezTo>
                  <a:close/>
                  <a:moveTo>
                    <a:pt x="807" y="538"/>
                  </a:moveTo>
                  <a:cubicBezTo>
                    <a:pt x="803" y="545"/>
                    <a:pt x="809" y="547"/>
                    <a:pt x="814" y="549"/>
                  </a:cubicBezTo>
                  <a:cubicBezTo>
                    <a:pt x="819" y="551"/>
                    <a:pt x="820" y="548"/>
                    <a:pt x="823" y="545"/>
                  </a:cubicBezTo>
                  <a:cubicBezTo>
                    <a:pt x="818" y="544"/>
                    <a:pt x="814" y="544"/>
                    <a:pt x="809" y="543"/>
                  </a:cubicBezTo>
                  <a:cubicBezTo>
                    <a:pt x="808" y="542"/>
                    <a:pt x="807" y="540"/>
                    <a:pt x="807" y="538"/>
                  </a:cubicBezTo>
                  <a:close/>
                  <a:moveTo>
                    <a:pt x="804" y="508"/>
                  </a:moveTo>
                  <a:cubicBezTo>
                    <a:pt x="808" y="511"/>
                    <a:pt x="819" y="521"/>
                    <a:pt x="826" y="516"/>
                  </a:cubicBezTo>
                  <a:cubicBezTo>
                    <a:pt x="820" y="509"/>
                    <a:pt x="811" y="507"/>
                    <a:pt x="804" y="508"/>
                  </a:cubicBezTo>
                  <a:close/>
                  <a:moveTo>
                    <a:pt x="1031" y="1031"/>
                  </a:moveTo>
                  <a:cubicBezTo>
                    <a:pt x="1033" y="1042"/>
                    <a:pt x="1033" y="1041"/>
                    <a:pt x="1028" y="1050"/>
                  </a:cubicBezTo>
                  <a:cubicBezTo>
                    <a:pt x="1021" y="1060"/>
                    <a:pt x="1014" y="1069"/>
                    <a:pt x="1007" y="1079"/>
                  </a:cubicBezTo>
                  <a:cubicBezTo>
                    <a:pt x="1004" y="1084"/>
                    <a:pt x="1000" y="1088"/>
                    <a:pt x="999" y="1094"/>
                  </a:cubicBezTo>
                  <a:cubicBezTo>
                    <a:pt x="998" y="1108"/>
                    <a:pt x="997" y="1123"/>
                    <a:pt x="996" y="1138"/>
                  </a:cubicBezTo>
                  <a:cubicBezTo>
                    <a:pt x="996" y="1147"/>
                    <a:pt x="986" y="1157"/>
                    <a:pt x="981" y="1165"/>
                  </a:cubicBezTo>
                  <a:cubicBezTo>
                    <a:pt x="978" y="1168"/>
                    <a:pt x="977" y="1174"/>
                    <a:pt x="973" y="1174"/>
                  </a:cubicBezTo>
                  <a:cubicBezTo>
                    <a:pt x="969" y="1174"/>
                    <a:pt x="960" y="1173"/>
                    <a:pt x="957" y="1175"/>
                  </a:cubicBezTo>
                  <a:cubicBezTo>
                    <a:pt x="947" y="1182"/>
                    <a:pt x="937" y="1189"/>
                    <a:pt x="928" y="1195"/>
                  </a:cubicBezTo>
                  <a:cubicBezTo>
                    <a:pt x="926" y="1197"/>
                    <a:pt x="926" y="1211"/>
                    <a:pt x="926" y="1214"/>
                  </a:cubicBezTo>
                  <a:cubicBezTo>
                    <a:pt x="925" y="1217"/>
                    <a:pt x="926" y="1222"/>
                    <a:pt x="924" y="1224"/>
                  </a:cubicBezTo>
                  <a:cubicBezTo>
                    <a:pt x="916" y="1235"/>
                    <a:pt x="908" y="1245"/>
                    <a:pt x="900" y="1255"/>
                  </a:cubicBezTo>
                  <a:cubicBezTo>
                    <a:pt x="892" y="1265"/>
                    <a:pt x="885" y="1274"/>
                    <a:pt x="878" y="1284"/>
                  </a:cubicBezTo>
                  <a:cubicBezTo>
                    <a:pt x="876" y="1286"/>
                    <a:pt x="853" y="1276"/>
                    <a:pt x="849" y="1275"/>
                  </a:cubicBezTo>
                  <a:cubicBezTo>
                    <a:pt x="847" y="1283"/>
                    <a:pt x="860" y="1284"/>
                    <a:pt x="862" y="1291"/>
                  </a:cubicBezTo>
                  <a:cubicBezTo>
                    <a:pt x="862" y="1294"/>
                    <a:pt x="865" y="1300"/>
                    <a:pt x="864" y="1304"/>
                  </a:cubicBezTo>
                  <a:cubicBezTo>
                    <a:pt x="864" y="1307"/>
                    <a:pt x="859" y="1311"/>
                    <a:pt x="858" y="1313"/>
                  </a:cubicBezTo>
                  <a:cubicBezTo>
                    <a:pt x="853" y="1321"/>
                    <a:pt x="846" y="1320"/>
                    <a:pt x="839" y="1323"/>
                  </a:cubicBezTo>
                  <a:cubicBezTo>
                    <a:pt x="831" y="1325"/>
                    <a:pt x="827" y="1324"/>
                    <a:pt x="820" y="1323"/>
                  </a:cubicBezTo>
                  <a:cubicBezTo>
                    <a:pt x="821" y="1328"/>
                    <a:pt x="822" y="1330"/>
                    <a:pt x="821" y="1334"/>
                  </a:cubicBezTo>
                  <a:cubicBezTo>
                    <a:pt x="820" y="1337"/>
                    <a:pt x="821" y="1342"/>
                    <a:pt x="819" y="1343"/>
                  </a:cubicBezTo>
                  <a:cubicBezTo>
                    <a:pt x="812" y="1349"/>
                    <a:pt x="807" y="1346"/>
                    <a:pt x="799" y="1342"/>
                  </a:cubicBezTo>
                  <a:cubicBezTo>
                    <a:pt x="799" y="1346"/>
                    <a:pt x="798" y="1352"/>
                    <a:pt x="799" y="1355"/>
                  </a:cubicBezTo>
                  <a:cubicBezTo>
                    <a:pt x="799" y="1358"/>
                    <a:pt x="804" y="1363"/>
                    <a:pt x="803" y="1366"/>
                  </a:cubicBezTo>
                  <a:cubicBezTo>
                    <a:pt x="800" y="1371"/>
                    <a:pt x="798" y="1376"/>
                    <a:pt x="796" y="1382"/>
                  </a:cubicBezTo>
                  <a:cubicBezTo>
                    <a:pt x="793" y="1387"/>
                    <a:pt x="792" y="1386"/>
                    <a:pt x="787" y="1388"/>
                  </a:cubicBezTo>
                  <a:cubicBezTo>
                    <a:pt x="782" y="1389"/>
                    <a:pt x="782" y="1393"/>
                    <a:pt x="779" y="1397"/>
                  </a:cubicBezTo>
                  <a:cubicBezTo>
                    <a:pt x="778" y="1400"/>
                    <a:pt x="783" y="1405"/>
                    <a:pt x="785" y="1408"/>
                  </a:cubicBezTo>
                  <a:cubicBezTo>
                    <a:pt x="787" y="1411"/>
                    <a:pt x="794" y="1408"/>
                    <a:pt x="793" y="1413"/>
                  </a:cubicBezTo>
                  <a:cubicBezTo>
                    <a:pt x="791" y="1418"/>
                    <a:pt x="790" y="1419"/>
                    <a:pt x="787" y="1423"/>
                  </a:cubicBezTo>
                  <a:cubicBezTo>
                    <a:pt x="785" y="1426"/>
                    <a:pt x="781" y="1430"/>
                    <a:pt x="779" y="1434"/>
                  </a:cubicBezTo>
                  <a:cubicBezTo>
                    <a:pt x="777" y="1440"/>
                    <a:pt x="776" y="1441"/>
                    <a:pt x="770" y="1444"/>
                  </a:cubicBezTo>
                  <a:cubicBezTo>
                    <a:pt x="765" y="1447"/>
                    <a:pt x="771" y="1464"/>
                    <a:pt x="772" y="1470"/>
                  </a:cubicBezTo>
                  <a:cubicBezTo>
                    <a:pt x="772" y="1472"/>
                    <a:pt x="772" y="1477"/>
                    <a:pt x="774" y="1479"/>
                  </a:cubicBezTo>
                  <a:cubicBezTo>
                    <a:pt x="778" y="1482"/>
                    <a:pt x="782" y="1486"/>
                    <a:pt x="786" y="1489"/>
                  </a:cubicBezTo>
                  <a:cubicBezTo>
                    <a:pt x="793" y="1495"/>
                    <a:pt x="798" y="1494"/>
                    <a:pt x="807" y="1494"/>
                  </a:cubicBezTo>
                  <a:cubicBezTo>
                    <a:pt x="799" y="1498"/>
                    <a:pt x="791" y="1502"/>
                    <a:pt x="783" y="1506"/>
                  </a:cubicBezTo>
                  <a:cubicBezTo>
                    <a:pt x="776" y="1509"/>
                    <a:pt x="775" y="1507"/>
                    <a:pt x="768" y="1504"/>
                  </a:cubicBezTo>
                  <a:cubicBezTo>
                    <a:pt x="758" y="1499"/>
                    <a:pt x="748" y="1494"/>
                    <a:pt x="738" y="1489"/>
                  </a:cubicBezTo>
                  <a:cubicBezTo>
                    <a:pt x="733" y="1487"/>
                    <a:pt x="733" y="1481"/>
                    <a:pt x="730" y="1476"/>
                  </a:cubicBezTo>
                  <a:cubicBezTo>
                    <a:pt x="725" y="1463"/>
                    <a:pt x="716" y="1450"/>
                    <a:pt x="717" y="1436"/>
                  </a:cubicBezTo>
                  <a:cubicBezTo>
                    <a:pt x="720" y="1414"/>
                    <a:pt x="722" y="1393"/>
                    <a:pt x="725" y="1371"/>
                  </a:cubicBezTo>
                  <a:cubicBezTo>
                    <a:pt x="727" y="1350"/>
                    <a:pt x="728" y="1329"/>
                    <a:pt x="732" y="1308"/>
                  </a:cubicBezTo>
                  <a:cubicBezTo>
                    <a:pt x="737" y="1283"/>
                    <a:pt x="742" y="1257"/>
                    <a:pt x="747" y="1231"/>
                  </a:cubicBezTo>
                  <a:cubicBezTo>
                    <a:pt x="750" y="1215"/>
                    <a:pt x="753" y="1200"/>
                    <a:pt x="755" y="1184"/>
                  </a:cubicBezTo>
                  <a:cubicBezTo>
                    <a:pt x="757" y="1177"/>
                    <a:pt x="759" y="1170"/>
                    <a:pt x="759" y="1163"/>
                  </a:cubicBezTo>
                  <a:cubicBezTo>
                    <a:pt x="760" y="1157"/>
                    <a:pt x="758" y="1151"/>
                    <a:pt x="757" y="1145"/>
                  </a:cubicBezTo>
                  <a:cubicBezTo>
                    <a:pt x="757" y="1141"/>
                    <a:pt x="757" y="1132"/>
                    <a:pt x="755" y="1129"/>
                  </a:cubicBezTo>
                  <a:cubicBezTo>
                    <a:pt x="753" y="1126"/>
                    <a:pt x="746" y="1123"/>
                    <a:pt x="743" y="1121"/>
                  </a:cubicBezTo>
                  <a:cubicBezTo>
                    <a:pt x="737" y="1116"/>
                    <a:pt x="731" y="1112"/>
                    <a:pt x="725" y="1108"/>
                  </a:cubicBezTo>
                  <a:cubicBezTo>
                    <a:pt x="719" y="1104"/>
                    <a:pt x="717" y="1100"/>
                    <a:pt x="713" y="1093"/>
                  </a:cubicBezTo>
                  <a:cubicBezTo>
                    <a:pt x="706" y="1079"/>
                    <a:pt x="698" y="1065"/>
                    <a:pt x="691" y="1051"/>
                  </a:cubicBezTo>
                  <a:cubicBezTo>
                    <a:pt x="685" y="1039"/>
                    <a:pt x="679" y="1028"/>
                    <a:pt x="673" y="1016"/>
                  </a:cubicBezTo>
                  <a:cubicBezTo>
                    <a:pt x="669" y="1009"/>
                    <a:pt x="675" y="996"/>
                    <a:pt x="677" y="989"/>
                  </a:cubicBezTo>
                  <a:cubicBezTo>
                    <a:pt x="678" y="985"/>
                    <a:pt x="678" y="977"/>
                    <a:pt x="681" y="974"/>
                  </a:cubicBezTo>
                  <a:cubicBezTo>
                    <a:pt x="684" y="970"/>
                    <a:pt x="688" y="965"/>
                    <a:pt x="691" y="961"/>
                  </a:cubicBezTo>
                  <a:cubicBezTo>
                    <a:pt x="699" y="951"/>
                    <a:pt x="706" y="945"/>
                    <a:pt x="704" y="931"/>
                  </a:cubicBezTo>
                  <a:cubicBezTo>
                    <a:pt x="703" y="928"/>
                    <a:pt x="701" y="926"/>
                    <a:pt x="704" y="924"/>
                  </a:cubicBezTo>
                  <a:cubicBezTo>
                    <a:pt x="704" y="923"/>
                    <a:pt x="703" y="919"/>
                    <a:pt x="703" y="917"/>
                  </a:cubicBezTo>
                  <a:cubicBezTo>
                    <a:pt x="704" y="913"/>
                    <a:pt x="695" y="909"/>
                    <a:pt x="696" y="905"/>
                  </a:cubicBezTo>
                  <a:cubicBezTo>
                    <a:pt x="697" y="900"/>
                    <a:pt x="697" y="900"/>
                    <a:pt x="692" y="898"/>
                  </a:cubicBezTo>
                  <a:cubicBezTo>
                    <a:pt x="689" y="896"/>
                    <a:pt x="689" y="896"/>
                    <a:pt x="686" y="898"/>
                  </a:cubicBezTo>
                  <a:cubicBezTo>
                    <a:pt x="684" y="899"/>
                    <a:pt x="682" y="901"/>
                    <a:pt x="680" y="903"/>
                  </a:cubicBezTo>
                  <a:cubicBezTo>
                    <a:pt x="679" y="904"/>
                    <a:pt x="682" y="908"/>
                    <a:pt x="683" y="909"/>
                  </a:cubicBezTo>
                  <a:cubicBezTo>
                    <a:pt x="677" y="911"/>
                    <a:pt x="677" y="912"/>
                    <a:pt x="674" y="905"/>
                  </a:cubicBezTo>
                  <a:cubicBezTo>
                    <a:pt x="673" y="909"/>
                    <a:pt x="667" y="903"/>
                    <a:pt x="664" y="902"/>
                  </a:cubicBezTo>
                  <a:cubicBezTo>
                    <a:pt x="662" y="902"/>
                    <a:pt x="661" y="904"/>
                    <a:pt x="660" y="903"/>
                  </a:cubicBezTo>
                  <a:cubicBezTo>
                    <a:pt x="658" y="902"/>
                    <a:pt x="656" y="900"/>
                    <a:pt x="654" y="899"/>
                  </a:cubicBezTo>
                  <a:cubicBezTo>
                    <a:pt x="650" y="896"/>
                    <a:pt x="643" y="893"/>
                    <a:pt x="640" y="889"/>
                  </a:cubicBezTo>
                  <a:cubicBezTo>
                    <a:pt x="638" y="885"/>
                    <a:pt x="639" y="880"/>
                    <a:pt x="636" y="876"/>
                  </a:cubicBezTo>
                  <a:cubicBezTo>
                    <a:pt x="629" y="868"/>
                    <a:pt x="625" y="861"/>
                    <a:pt x="615" y="858"/>
                  </a:cubicBezTo>
                  <a:cubicBezTo>
                    <a:pt x="607" y="856"/>
                    <a:pt x="594" y="855"/>
                    <a:pt x="588" y="849"/>
                  </a:cubicBezTo>
                  <a:cubicBezTo>
                    <a:pt x="583" y="844"/>
                    <a:pt x="578" y="839"/>
                    <a:pt x="572" y="834"/>
                  </a:cubicBezTo>
                  <a:cubicBezTo>
                    <a:pt x="569" y="830"/>
                    <a:pt x="564" y="834"/>
                    <a:pt x="560" y="835"/>
                  </a:cubicBezTo>
                  <a:cubicBezTo>
                    <a:pt x="550" y="838"/>
                    <a:pt x="540" y="831"/>
                    <a:pt x="531" y="827"/>
                  </a:cubicBezTo>
                  <a:cubicBezTo>
                    <a:pt x="524" y="824"/>
                    <a:pt x="517" y="822"/>
                    <a:pt x="509" y="819"/>
                  </a:cubicBezTo>
                  <a:cubicBezTo>
                    <a:pt x="507" y="818"/>
                    <a:pt x="503" y="817"/>
                    <a:pt x="501" y="815"/>
                  </a:cubicBezTo>
                  <a:cubicBezTo>
                    <a:pt x="496" y="810"/>
                    <a:pt x="491" y="805"/>
                    <a:pt x="487" y="801"/>
                  </a:cubicBezTo>
                  <a:cubicBezTo>
                    <a:pt x="482" y="796"/>
                    <a:pt x="485" y="793"/>
                    <a:pt x="487" y="787"/>
                  </a:cubicBezTo>
                  <a:cubicBezTo>
                    <a:pt x="488" y="783"/>
                    <a:pt x="480" y="775"/>
                    <a:pt x="478" y="772"/>
                  </a:cubicBezTo>
                  <a:cubicBezTo>
                    <a:pt x="476" y="768"/>
                    <a:pt x="474" y="766"/>
                    <a:pt x="471" y="763"/>
                  </a:cubicBezTo>
                  <a:cubicBezTo>
                    <a:pt x="465" y="758"/>
                    <a:pt x="460" y="753"/>
                    <a:pt x="455" y="748"/>
                  </a:cubicBezTo>
                  <a:cubicBezTo>
                    <a:pt x="454" y="747"/>
                    <a:pt x="455" y="744"/>
                    <a:pt x="456" y="743"/>
                  </a:cubicBezTo>
                  <a:cubicBezTo>
                    <a:pt x="456" y="741"/>
                    <a:pt x="453" y="739"/>
                    <a:pt x="452" y="737"/>
                  </a:cubicBezTo>
                  <a:cubicBezTo>
                    <a:pt x="449" y="733"/>
                    <a:pt x="446" y="729"/>
                    <a:pt x="441" y="725"/>
                  </a:cubicBezTo>
                  <a:cubicBezTo>
                    <a:pt x="437" y="722"/>
                    <a:pt x="433" y="720"/>
                    <a:pt x="432" y="715"/>
                  </a:cubicBezTo>
                  <a:cubicBezTo>
                    <a:pt x="431" y="712"/>
                    <a:pt x="429" y="699"/>
                    <a:pt x="426" y="698"/>
                  </a:cubicBezTo>
                  <a:cubicBezTo>
                    <a:pt x="422" y="696"/>
                    <a:pt x="417" y="694"/>
                    <a:pt x="412" y="691"/>
                  </a:cubicBezTo>
                  <a:cubicBezTo>
                    <a:pt x="414" y="697"/>
                    <a:pt x="415" y="707"/>
                    <a:pt x="418" y="711"/>
                  </a:cubicBezTo>
                  <a:cubicBezTo>
                    <a:pt x="423" y="718"/>
                    <a:pt x="428" y="722"/>
                    <a:pt x="431" y="730"/>
                  </a:cubicBezTo>
                  <a:cubicBezTo>
                    <a:pt x="433" y="734"/>
                    <a:pt x="434" y="736"/>
                    <a:pt x="437" y="739"/>
                  </a:cubicBezTo>
                  <a:cubicBezTo>
                    <a:pt x="440" y="741"/>
                    <a:pt x="441" y="744"/>
                    <a:pt x="442" y="748"/>
                  </a:cubicBezTo>
                  <a:cubicBezTo>
                    <a:pt x="443" y="751"/>
                    <a:pt x="445" y="754"/>
                    <a:pt x="445" y="758"/>
                  </a:cubicBezTo>
                  <a:cubicBezTo>
                    <a:pt x="445" y="764"/>
                    <a:pt x="448" y="760"/>
                    <a:pt x="449" y="761"/>
                  </a:cubicBezTo>
                  <a:cubicBezTo>
                    <a:pt x="451" y="763"/>
                    <a:pt x="455" y="766"/>
                    <a:pt x="455" y="769"/>
                  </a:cubicBezTo>
                  <a:cubicBezTo>
                    <a:pt x="454" y="773"/>
                    <a:pt x="451" y="774"/>
                    <a:pt x="449" y="771"/>
                  </a:cubicBezTo>
                  <a:cubicBezTo>
                    <a:pt x="446" y="765"/>
                    <a:pt x="440" y="761"/>
                    <a:pt x="434" y="757"/>
                  </a:cubicBezTo>
                  <a:cubicBezTo>
                    <a:pt x="432" y="756"/>
                    <a:pt x="433" y="749"/>
                    <a:pt x="433" y="747"/>
                  </a:cubicBezTo>
                  <a:cubicBezTo>
                    <a:pt x="433" y="743"/>
                    <a:pt x="428" y="741"/>
                    <a:pt x="426" y="740"/>
                  </a:cubicBezTo>
                  <a:cubicBezTo>
                    <a:pt x="424" y="738"/>
                    <a:pt x="422" y="739"/>
                    <a:pt x="420" y="737"/>
                  </a:cubicBezTo>
                  <a:cubicBezTo>
                    <a:pt x="417" y="734"/>
                    <a:pt x="414" y="732"/>
                    <a:pt x="412" y="730"/>
                  </a:cubicBezTo>
                  <a:cubicBezTo>
                    <a:pt x="415" y="729"/>
                    <a:pt x="422" y="729"/>
                    <a:pt x="418" y="722"/>
                  </a:cubicBezTo>
                  <a:cubicBezTo>
                    <a:pt x="414" y="717"/>
                    <a:pt x="413" y="714"/>
                    <a:pt x="407" y="712"/>
                  </a:cubicBezTo>
                  <a:cubicBezTo>
                    <a:pt x="404" y="710"/>
                    <a:pt x="403" y="704"/>
                    <a:pt x="401" y="700"/>
                  </a:cubicBezTo>
                  <a:cubicBezTo>
                    <a:pt x="399" y="694"/>
                    <a:pt x="396" y="687"/>
                    <a:pt x="394" y="681"/>
                  </a:cubicBezTo>
                  <a:cubicBezTo>
                    <a:pt x="391" y="674"/>
                    <a:pt x="382" y="667"/>
                    <a:pt x="375" y="666"/>
                  </a:cubicBezTo>
                  <a:cubicBezTo>
                    <a:pt x="369" y="664"/>
                    <a:pt x="368" y="665"/>
                    <a:pt x="365" y="659"/>
                  </a:cubicBezTo>
                  <a:cubicBezTo>
                    <a:pt x="362" y="653"/>
                    <a:pt x="360" y="647"/>
                    <a:pt x="357" y="641"/>
                  </a:cubicBezTo>
                  <a:cubicBezTo>
                    <a:pt x="353" y="633"/>
                    <a:pt x="345" y="627"/>
                    <a:pt x="342" y="618"/>
                  </a:cubicBezTo>
                  <a:cubicBezTo>
                    <a:pt x="339" y="606"/>
                    <a:pt x="339" y="598"/>
                    <a:pt x="340" y="584"/>
                  </a:cubicBezTo>
                  <a:cubicBezTo>
                    <a:pt x="340" y="574"/>
                    <a:pt x="341" y="563"/>
                    <a:pt x="341" y="552"/>
                  </a:cubicBezTo>
                  <a:cubicBezTo>
                    <a:pt x="342" y="541"/>
                    <a:pt x="339" y="535"/>
                    <a:pt x="336" y="525"/>
                  </a:cubicBezTo>
                  <a:cubicBezTo>
                    <a:pt x="342" y="526"/>
                    <a:pt x="348" y="528"/>
                    <a:pt x="354" y="530"/>
                  </a:cubicBezTo>
                  <a:cubicBezTo>
                    <a:pt x="354" y="521"/>
                    <a:pt x="354" y="520"/>
                    <a:pt x="349" y="514"/>
                  </a:cubicBezTo>
                  <a:cubicBezTo>
                    <a:pt x="344" y="509"/>
                    <a:pt x="340" y="506"/>
                    <a:pt x="335" y="503"/>
                  </a:cubicBezTo>
                  <a:cubicBezTo>
                    <a:pt x="331" y="499"/>
                    <a:pt x="326" y="499"/>
                    <a:pt x="321" y="497"/>
                  </a:cubicBezTo>
                  <a:cubicBezTo>
                    <a:pt x="313" y="494"/>
                    <a:pt x="312" y="494"/>
                    <a:pt x="309" y="485"/>
                  </a:cubicBezTo>
                  <a:cubicBezTo>
                    <a:pt x="305" y="476"/>
                    <a:pt x="290" y="471"/>
                    <a:pt x="291" y="460"/>
                  </a:cubicBezTo>
                  <a:cubicBezTo>
                    <a:pt x="292" y="450"/>
                    <a:pt x="291" y="451"/>
                    <a:pt x="283" y="446"/>
                  </a:cubicBezTo>
                  <a:cubicBezTo>
                    <a:pt x="282" y="445"/>
                    <a:pt x="278" y="455"/>
                    <a:pt x="274" y="450"/>
                  </a:cubicBezTo>
                  <a:cubicBezTo>
                    <a:pt x="272" y="447"/>
                    <a:pt x="268" y="437"/>
                    <a:pt x="264" y="435"/>
                  </a:cubicBezTo>
                  <a:cubicBezTo>
                    <a:pt x="258" y="432"/>
                    <a:pt x="257" y="431"/>
                    <a:pt x="254" y="426"/>
                  </a:cubicBezTo>
                  <a:cubicBezTo>
                    <a:pt x="250" y="420"/>
                    <a:pt x="247" y="413"/>
                    <a:pt x="243" y="409"/>
                  </a:cubicBezTo>
                  <a:cubicBezTo>
                    <a:pt x="239" y="406"/>
                    <a:pt x="234" y="403"/>
                    <a:pt x="230" y="400"/>
                  </a:cubicBezTo>
                  <a:cubicBezTo>
                    <a:pt x="220" y="393"/>
                    <a:pt x="211" y="390"/>
                    <a:pt x="200" y="386"/>
                  </a:cubicBezTo>
                  <a:cubicBezTo>
                    <a:pt x="196" y="384"/>
                    <a:pt x="191" y="388"/>
                    <a:pt x="186" y="387"/>
                  </a:cubicBezTo>
                  <a:cubicBezTo>
                    <a:pt x="182" y="386"/>
                    <a:pt x="176" y="381"/>
                    <a:pt x="172" y="378"/>
                  </a:cubicBezTo>
                  <a:cubicBezTo>
                    <a:pt x="166" y="375"/>
                    <a:pt x="165" y="373"/>
                    <a:pt x="159" y="374"/>
                  </a:cubicBezTo>
                  <a:cubicBezTo>
                    <a:pt x="153" y="375"/>
                    <a:pt x="150" y="376"/>
                    <a:pt x="152" y="383"/>
                  </a:cubicBezTo>
                  <a:cubicBezTo>
                    <a:pt x="154" y="389"/>
                    <a:pt x="131" y="396"/>
                    <a:pt x="126" y="397"/>
                  </a:cubicBezTo>
                  <a:cubicBezTo>
                    <a:pt x="125" y="395"/>
                    <a:pt x="126" y="393"/>
                    <a:pt x="129" y="392"/>
                  </a:cubicBezTo>
                  <a:cubicBezTo>
                    <a:pt x="125" y="391"/>
                    <a:pt x="128" y="380"/>
                    <a:pt x="130" y="378"/>
                  </a:cubicBezTo>
                  <a:cubicBezTo>
                    <a:pt x="136" y="375"/>
                    <a:pt x="139" y="375"/>
                    <a:pt x="145" y="375"/>
                  </a:cubicBezTo>
                  <a:cubicBezTo>
                    <a:pt x="144" y="374"/>
                    <a:pt x="142" y="372"/>
                    <a:pt x="141" y="371"/>
                  </a:cubicBezTo>
                  <a:cubicBezTo>
                    <a:pt x="142" y="370"/>
                    <a:pt x="144" y="369"/>
                    <a:pt x="146" y="367"/>
                  </a:cubicBezTo>
                  <a:cubicBezTo>
                    <a:pt x="136" y="369"/>
                    <a:pt x="131" y="371"/>
                    <a:pt x="123" y="378"/>
                  </a:cubicBezTo>
                  <a:cubicBezTo>
                    <a:pt x="115" y="384"/>
                    <a:pt x="112" y="390"/>
                    <a:pt x="107" y="398"/>
                  </a:cubicBezTo>
                  <a:cubicBezTo>
                    <a:pt x="110" y="399"/>
                    <a:pt x="112" y="400"/>
                    <a:pt x="115" y="400"/>
                  </a:cubicBezTo>
                  <a:cubicBezTo>
                    <a:pt x="107" y="410"/>
                    <a:pt x="100" y="415"/>
                    <a:pt x="91" y="422"/>
                  </a:cubicBezTo>
                  <a:cubicBezTo>
                    <a:pt x="86" y="425"/>
                    <a:pt x="72" y="429"/>
                    <a:pt x="71" y="436"/>
                  </a:cubicBezTo>
                  <a:cubicBezTo>
                    <a:pt x="71" y="442"/>
                    <a:pt x="52" y="446"/>
                    <a:pt x="46" y="447"/>
                  </a:cubicBezTo>
                  <a:cubicBezTo>
                    <a:pt x="44" y="448"/>
                    <a:pt x="42" y="448"/>
                    <a:pt x="39" y="448"/>
                  </a:cubicBezTo>
                  <a:cubicBezTo>
                    <a:pt x="37" y="448"/>
                    <a:pt x="38" y="450"/>
                    <a:pt x="36" y="451"/>
                  </a:cubicBezTo>
                  <a:cubicBezTo>
                    <a:pt x="31" y="454"/>
                    <a:pt x="28" y="455"/>
                    <a:pt x="23" y="454"/>
                  </a:cubicBezTo>
                  <a:cubicBezTo>
                    <a:pt x="28" y="450"/>
                    <a:pt x="32" y="449"/>
                    <a:pt x="38" y="445"/>
                  </a:cubicBezTo>
                  <a:cubicBezTo>
                    <a:pt x="41" y="443"/>
                    <a:pt x="53" y="432"/>
                    <a:pt x="56" y="438"/>
                  </a:cubicBezTo>
                  <a:cubicBezTo>
                    <a:pt x="59" y="434"/>
                    <a:pt x="68" y="423"/>
                    <a:pt x="73" y="427"/>
                  </a:cubicBezTo>
                  <a:cubicBezTo>
                    <a:pt x="71" y="422"/>
                    <a:pt x="80" y="419"/>
                    <a:pt x="81" y="414"/>
                  </a:cubicBezTo>
                  <a:cubicBezTo>
                    <a:pt x="82" y="410"/>
                    <a:pt x="82" y="409"/>
                    <a:pt x="85" y="406"/>
                  </a:cubicBezTo>
                  <a:cubicBezTo>
                    <a:pt x="86" y="404"/>
                    <a:pt x="88" y="403"/>
                    <a:pt x="86" y="400"/>
                  </a:cubicBezTo>
                  <a:cubicBezTo>
                    <a:pt x="80" y="403"/>
                    <a:pt x="74" y="409"/>
                    <a:pt x="67" y="404"/>
                  </a:cubicBezTo>
                  <a:cubicBezTo>
                    <a:pt x="65" y="403"/>
                    <a:pt x="61" y="398"/>
                    <a:pt x="58" y="399"/>
                  </a:cubicBezTo>
                  <a:cubicBezTo>
                    <a:pt x="55" y="400"/>
                    <a:pt x="52" y="402"/>
                    <a:pt x="48" y="403"/>
                  </a:cubicBezTo>
                  <a:cubicBezTo>
                    <a:pt x="47" y="397"/>
                    <a:pt x="46" y="390"/>
                    <a:pt x="45" y="383"/>
                  </a:cubicBezTo>
                  <a:cubicBezTo>
                    <a:pt x="43" y="384"/>
                    <a:pt x="35" y="390"/>
                    <a:pt x="34" y="390"/>
                  </a:cubicBezTo>
                  <a:cubicBezTo>
                    <a:pt x="31" y="387"/>
                    <a:pt x="25" y="384"/>
                    <a:pt x="22" y="380"/>
                  </a:cubicBezTo>
                  <a:cubicBezTo>
                    <a:pt x="20" y="376"/>
                    <a:pt x="20" y="369"/>
                    <a:pt x="19" y="364"/>
                  </a:cubicBezTo>
                  <a:cubicBezTo>
                    <a:pt x="18" y="360"/>
                    <a:pt x="21" y="357"/>
                    <a:pt x="23" y="354"/>
                  </a:cubicBezTo>
                  <a:cubicBezTo>
                    <a:pt x="27" y="348"/>
                    <a:pt x="26" y="346"/>
                    <a:pt x="33" y="347"/>
                  </a:cubicBezTo>
                  <a:cubicBezTo>
                    <a:pt x="39" y="348"/>
                    <a:pt x="39" y="343"/>
                    <a:pt x="44" y="341"/>
                  </a:cubicBezTo>
                  <a:cubicBezTo>
                    <a:pt x="49" y="339"/>
                    <a:pt x="53" y="343"/>
                    <a:pt x="55" y="337"/>
                  </a:cubicBezTo>
                  <a:cubicBezTo>
                    <a:pt x="57" y="332"/>
                    <a:pt x="55" y="331"/>
                    <a:pt x="51" y="327"/>
                  </a:cubicBezTo>
                  <a:cubicBezTo>
                    <a:pt x="53" y="327"/>
                    <a:pt x="54" y="326"/>
                    <a:pt x="56" y="325"/>
                  </a:cubicBezTo>
                  <a:cubicBezTo>
                    <a:pt x="54" y="319"/>
                    <a:pt x="49" y="324"/>
                    <a:pt x="45" y="326"/>
                  </a:cubicBezTo>
                  <a:cubicBezTo>
                    <a:pt x="40" y="329"/>
                    <a:pt x="40" y="326"/>
                    <a:pt x="35" y="326"/>
                  </a:cubicBezTo>
                  <a:cubicBezTo>
                    <a:pt x="26" y="328"/>
                    <a:pt x="16" y="329"/>
                    <a:pt x="11" y="319"/>
                  </a:cubicBezTo>
                  <a:cubicBezTo>
                    <a:pt x="12" y="319"/>
                    <a:pt x="13" y="318"/>
                    <a:pt x="14" y="318"/>
                  </a:cubicBezTo>
                  <a:cubicBezTo>
                    <a:pt x="9" y="316"/>
                    <a:pt x="3" y="315"/>
                    <a:pt x="0" y="311"/>
                  </a:cubicBezTo>
                  <a:cubicBezTo>
                    <a:pt x="7" y="308"/>
                    <a:pt x="12" y="304"/>
                    <a:pt x="19" y="304"/>
                  </a:cubicBezTo>
                  <a:cubicBezTo>
                    <a:pt x="18" y="304"/>
                    <a:pt x="18" y="303"/>
                    <a:pt x="17" y="302"/>
                  </a:cubicBezTo>
                  <a:cubicBezTo>
                    <a:pt x="23" y="299"/>
                    <a:pt x="26" y="298"/>
                    <a:pt x="32" y="298"/>
                  </a:cubicBezTo>
                  <a:cubicBezTo>
                    <a:pt x="32" y="305"/>
                    <a:pt x="38" y="304"/>
                    <a:pt x="43" y="306"/>
                  </a:cubicBezTo>
                  <a:cubicBezTo>
                    <a:pt x="48" y="307"/>
                    <a:pt x="50" y="305"/>
                    <a:pt x="54" y="302"/>
                  </a:cubicBezTo>
                  <a:cubicBezTo>
                    <a:pt x="52" y="301"/>
                    <a:pt x="50" y="300"/>
                    <a:pt x="48" y="299"/>
                  </a:cubicBezTo>
                  <a:cubicBezTo>
                    <a:pt x="49" y="299"/>
                    <a:pt x="50" y="299"/>
                    <a:pt x="51" y="298"/>
                  </a:cubicBezTo>
                  <a:cubicBezTo>
                    <a:pt x="48" y="297"/>
                    <a:pt x="48" y="295"/>
                    <a:pt x="50" y="293"/>
                  </a:cubicBezTo>
                  <a:cubicBezTo>
                    <a:pt x="45" y="292"/>
                    <a:pt x="40" y="292"/>
                    <a:pt x="35" y="290"/>
                  </a:cubicBezTo>
                  <a:cubicBezTo>
                    <a:pt x="31" y="289"/>
                    <a:pt x="31" y="282"/>
                    <a:pt x="27" y="280"/>
                  </a:cubicBezTo>
                  <a:cubicBezTo>
                    <a:pt x="25" y="279"/>
                    <a:pt x="13" y="276"/>
                    <a:pt x="12" y="273"/>
                  </a:cubicBezTo>
                  <a:cubicBezTo>
                    <a:pt x="11" y="272"/>
                    <a:pt x="14" y="266"/>
                    <a:pt x="14" y="265"/>
                  </a:cubicBezTo>
                  <a:cubicBezTo>
                    <a:pt x="15" y="264"/>
                    <a:pt x="17" y="264"/>
                    <a:pt x="18" y="264"/>
                  </a:cubicBezTo>
                  <a:cubicBezTo>
                    <a:pt x="22" y="264"/>
                    <a:pt x="29" y="265"/>
                    <a:pt x="32" y="261"/>
                  </a:cubicBezTo>
                  <a:cubicBezTo>
                    <a:pt x="35" y="257"/>
                    <a:pt x="38" y="252"/>
                    <a:pt x="42" y="248"/>
                  </a:cubicBezTo>
                  <a:cubicBezTo>
                    <a:pt x="49" y="242"/>
                    <a:pt x="58" y="238"/>
                    <a:pt x="67" y="236"/>
                  </a:cubicBezTo>
                  <a:cubicBezTo>
                    <a:pt x="73" y="235"/>
                    <a:pt x="78" y="235"/>
                    <a:pt x="82" y="232"/>
                  </a:cubicBezTo>
                  <a:cubicBezTo>
                    <a:pt x="89" y="226"/>
                    <a:pt x="89" y="226"/>
                    <a:pt x="96" y="230"/>
                  </a:cubicBezTo>
                  <a:cubicBezTo>
                    <a:pt x="102" y="234"/>
                    <a:pt x="120" y="229"/>
                    <a:pt x="123" y="237"/>
                  </a:cubicBezTo>
                  <a:cubicBezTo>
                    <a:pt x="125" y="242"/>
                    <a:pt x="144" y="242"/>
                    <a:pt x="150" y="243"/>
                  </a:cubicBezTo>
                  <a:cubicBezTo>
                    <a:pt x="159" y="244"/>
                    <a:pt x="169" y="245"/>
                    <a:pt x="178" y="247"/>
                  </a:cubicBezTo>
                  <a:cubicBezTo>
                    <a:pt x="192" y="249"/>
                    <a:pt x="206" y="252"/>
                    <a:pt x="220" y="254"/>
                  </a:cubicBezTo>
                  <a:cubicBezTo>
                    <a:pt x="229" y="256"/>
                    <a:pt x="237" y="261"/>
                    <a:pt x="246" y="265"/>
                  </a:cubicBezTo>
                  <a:cubicBezTo>
                    <a:pt x="247" y="265"/>
                    <a:pt x="257" y="254"/>
                    <a:pt x="258" y="252"/>
                  </a:cubicBezTo>
                  <a:cubicBezTo>
                    <a:pt x="261" y="249"/>
                    <a:pt x="266" y="257"/>
                    <a:pt x="269" y="256"/>
                  </a:cubicBezTo>
                  <a:cubicBezTo>
                    <a:pt x="274" y="254"/>
                    <a:pt x="296" y="240"/>
                    <a:pt x="299" y="246"/>
                  </a:cubicBezTo>
                  <a:cubicBezTo>
                    <a:pt x="291" y="250"/>
                    <a:pt x="283" y="254"/>
                    <a:pt x="275" y="258"/>
                  </a:cubicBezTo>
                  <a:cubicBezTo>
                    <a:pt x="281" y="263"/>
                    <a:pt x="302" y="245"/>
                    <a:pt x="303" y="252"/>
                  </a:cubicBezTo>
                  <a:cubicBezTo>
                    <a:pt x="306" y="249"/>
                    <a:pt x="308" y="247"/>
                    <a:pt x="311" y="244"/>
                  </a:cubicBezTo>
                  <a:cubicBezTo>
                    <a:pt x="312" y="242"/>
                    <a:pt x="308" y="241"/>
                    <a:pt x="311" y="238"/>
                  </a:cubicBezTo>
                  <a:cubicBezTo>
                    <a:pt x="317" y="245"/>
                    <a:pt x="323" y="252"/>
                    <a:pt x="330" y="258"/>
                  </a:cubicBezTo>
                  <a:cubicBezTo>
                    <a:pt x="332" y="251"/>
                    <a:pt x="333" y="249"/>
                    <a:pt x="338" y="245"/>
                  </a:cubicBezTo>
                  <a:cubicBezTo>
                    <a:pt x="341" y="248"/>
                    <a:pt x="336" y="249"/>
                    <a:pt x="340" y="252"/>
                  </a:cubicBezTo>
                  <a:cubicBezTo>
                    <a:pt x="342" y="253"/>
                    <a:pt x="339" y="256"/>
                    <a:pt x="338" y="257"/>
                  </a:cubicBezTo>
                  <a:cubicBezTo>
                    <a:pt x="341" y="257"/>
                    <a:pt x="346" y="257"/>
                    <a:pt x="348" y="255"/>
                  </a:cubicBezTo>
                  <a:cubicBezTo>
                    <a:pt x="349" y="254"/>
                    <a:pt x="347" y="251"/>
                    <a:pt x="349" y="251"/>
                  </a:cubicBezTo>
                  <a:cubicBezTo>
                    <a:pt x="350" y="250"/>
                    <a:pt x="352" y="250"/>
                    <a:pt x="353" y="250"/>
                  </a:cubicBezTo>
                  <a:cubicBezTo>
                    <a:pt x="358" y="249"/>
                    <a:pt x="366" y="254"/>
                    <a:pt x="371" y="257"/>
                  </a:cubicBezTo>
                  <a:cubicBezTo>
                    <a:pt x="381" y="261"/>
                    <a:pt x="392" y="263"/>
                    <a:pt x="403" y="265"/>
                  </a:cubicBezTo>
                  <a:cubicBezTo>
                    <a:pt x="403" y="265"/>
                    <a:pt x="402" y="264"/>
                    <a:pt x="402" y="263"/>
                  </a:cubicBezTo>
                  <a:cubicBezTo>
                    <a:pt x="409" y="263"/>
                    <a:pt x="413" y="267"/>
                    <a:pt x="419" y="270"/>
                  </a:cubicBezTo>
                  <a:cubicBezTo>
                    <a:pt x="423" y="274"/>
                    <a:pt x="410" y="278"/>
                    <a:pt x="409" y="279"/>
                  </a:cubicBezTo>
                  <a:cubicBezTo>
                    <a:pt x="413" y="280"/>
                    <a:pt x="418" y="282"/>
                    <a:pt x="423" y="282"/>
                  </a:cubicBezTo>
                  <a:cubicBezTo>
                    <a:pt x="430" y="281"/>
                    <a:pt x="438" y="281"/>
                    <a:pt x="446" y="280"/>
                  </a:cubicBezTo>
                  <a:cubicBezTo>
                    <a:pt x="449" y="280"/>
                    <a:pt x="456" y="279"/>
                    <a:pt x="458" y="283"/>
                  </a:cubicBezTo>
                  <a:cubicBezTo>
                    <a:pt x="462" y="288"/>
                    <a:pt x="465" y="293"/>
                    <a:pt x="469" y="299"/>
                  </a:cubicBezTo>
                  <a:cubicBezTo>
                    <a:pt x="468" y="296"/>
                    <a:pt x="468" y="294"/>
                    <a:pt x="467" y="292"/>
                  </a:cubicBezTo>
                  <a:cubicBezTo>
                    <a:pt x="467" y="290"/>
                    <a:pt x="468" y="289"/>
                    <a:pt x="468" y="288"/>
                  </a:cubicBezTo>
                  <a:cubicBezTo>
                    <a:pt x="467" y="282"/>
                    <a:pt x="465" y="283"/>
                    <a:pt x="468" y="278"/>
                  </a:cubicBezTo>
                  <a:cubicBezTo>
                    <a:pt x="470" y="275"/>
                    <a:pt x="486" y="274"/>
                    <a:pt x="482" y="269"/>
                  </a:cubicBezTo>
                  <a:cubicBezTo>
                    <a:pt x="475" y="272"/>
                    <a:pt x="469" y="274"/>
                    <a:pt x="461" y="274"/>
                  </a:cubicBezTo>
                  <a:cubicBezTo>
                    <a:pt x="463" y="267"/>
                    <a:pt x="465" y="268"/>
                    <a:pt x="472" y="266"/>
                  </a:cubicBezTo>
                  <a:cubicBezTo>
                    <a:pt x="478" y="263"/>
                    <a:pt x="479" y="263"/>
                    <a:pt x="485" y="266"/>
                  </a:cubicBezTo>
                  <a:cubicBezTo>
                    <a:pt x="487" y="267"/>
                    <a:pt x="488" y="271"/>
                    <a:pt x="489" y="273"/>
                  </a:cubicBezTo>
                  <a:cubicBezTo>
                    <a:pt x="490" y="275"/>
                    <a:pt x="492" y="275"/>
                    <a:pt x="494" y="276"/>
                  </a:cubicBezTo>
                  <a:cubicBezTo>
                    <a:pt x="499" y="277"/>
                    <a:pt x="504" y="278"/>
                    <a:pt x="509" y="280"/>
                  </a:cubicBezTo>
                  <a:cubicBezTo>
                    <a:pt x="513" y="282"/>
                    <a:pt x="535" y="284"/>
                    <a:pt x="536" y="281"/>
                  </a:cubicBezTo>
                  <a:cubicBezTo>
                    <a:pt x="537" y="275"/>
                    <a:pt x="538" y="272"/>
                    <a:pt x="545" y="272"/>
                  </a:cubicBezTo>
                  <a:cubicBezTo>
                    <a:pt x="549" y="272"/>
                    <a:pt x="554" y="274"/>
                    <a:pt x="558" y="275"/>
                  </a:cubicBezTo>
                  <a:cubicBezTo>
                    <a:pt x="558" y="277"/>
                    <a:pt x="555" y="284"/>
                    <a:pt x="556" y="285"/>
                  </a:cubicBezTo>
                  <a:cubicBezTo>
                    <a:pt x="556" y="287"/>
                    <a:pt x="562" y="290"/>
                    <a:pt x="564" y="291"/>
                  </a:cubicBezTo>
                  <a:cubicBezTo>
                    <a:pt x="562" y="284"/>
                    <a:pt x="559" y="278"/>
                    <a:pt x="568" y="276"/>
                  </a:cubicBezTo>
                  <a:cubicBezTo>
                    <a:pt x="572" y="276"/>
                    <a:pt x="574" y="273"/>
                    <a:pt x="576" y="270"/>
                  </a:cubicBezTo>
                  <a:cubicBezTo>
                    <a:pt x="578" y="268"/>
                    <a:pt x="577" y="266"/>
                    <a:pt x="577" y="263"/>
                  </a:cubicBezTo>
                  <a:cubicBezTo>
                    <a:pt x="574" y="264"/>
                    <a:pt x="572" y="265"/>
                    <a:pt x="570" y="266"/>
                  </a:cubicBezTo>
                  <a:cubicBezTo>
                    <a:pt x="569" y="259"/>
                    <a:pt x="574" y="258"/>
                    <a:pt x="579" y="258"/>
                  </a:cubicBezTo>
                  <a:cubicBezTo>
                    <a:pt x="579" y="252"/>
                    <a:pt x="574" y="256"/>
                    <a:pt x="570" y="255"/>
                  </a:cubicBezTo>
                  <a:cubicBezTo>
                    <a:pt x="568" y="254"/>
                    <a:pt x="558" y="252"/>
                    <a:pt x="557" y="249"/>
                  </a:cubicBezTo>
                  <a:cubicBezTo>
                    <a:pt x="555" y="243"/>
                    <a:pt x="555" y="239"/>
                    <a:pt x="555" y="233"/>
                  </a:cubicBezTo>
                  <a:cubicBezTo>
                    <a:pt x="555" y="226"/>
                    <a:pt x="558" y="225"/>
                    <a:pt x="563" y="227"/>
                  </a:cubicBezTo>
                  <a:cubicBezTo>
                    <a:pt x="564" y="224"/>
                    <a:pt x="562" y="223"/>
                    <a:pt x="559" y="223"/>
                  </a:cubicBezTo>
                  <a:cubicBezTo>
                    <a:pt x="564" y="220"/>
                    <a:pt x="564" y="221"/>
                    <a:pt x="564" y="215"/>
                  </a:cubicBezTo>
                  <a:cubicBezTo>
                    <a:pt x="564" y="209"/>
                    <a:pt x="564" y="207"/>
                    <a:pt x="562" y="203"/>
                  </a:cubicBezTo>
                  <a:cubicBezTo>
                    <a:pt x="560" y="199"/>
                    <a:pt x="561" y="194"/>
                    <a:pt x="561" y="191"/>
                  </a:cubicBezTo>
                  <a:cubicBezTo>
                    <a:pt x="562" y="187"/>
                    <a:pt x="567" y="189"/>
                    <a:pt x="569" y="189"/>
                  </a:cubicBezTo>
                  <a:cubicBezTo>
                    <a:pt x="560" y="180"/>
                    <a:pt x="575" y="182"/>
                    <a:pt x="581" y="182"/>
                  </a:cubicBezTo>
                  <a:cubicBezTo>
                    <a:pt x="590" y="182"/>
                    <a:pt x="595" y="183"/>
                    <a:pt x="603" y="185"/>
                  </a:cubicBezTo>
                  <a:cubicBezTo>
                    <a:pt x="600" y="190"/>
                    <a:pt x="595" y="201"/>
                    <a:pt x="591" y="204"/>
                  </a:cubicBezTo>
                  <a:cubicBezTo>
                    <a:pt x="586" y="206"/>
                    <a:pt x="576" y="204"/>
                    <a:pt x="572" y="204"/>
                  </a:cubicBezTo>
                  <a:cubicBezTo>
                    <a:pt x="586" y="206"/>
                    <a:pt x="570" y="215"/>
                    <a:pt x="570" y="220"/>
                  </a:cubicBezTo>
                  <a:cubicBezTo>
                    <a:pt x="578" y="219"/>
                    <a:pt x="582" y="225"/>
                    <a:pt x="583" y="232"/>
                  </a:cubicBezTo>
                  <a:cubicBezTo>
                    <a:pt x="584" y="236"/>
                    <a:pt x="591" y="242"/>
                    <a:pt x="594" y="245"/>
                  </a:cubicBezTo>
                  <a:cubicBezTo>
                    <a:pt x="590" y="247"/>
                    <a:pt x="587" y="250"/>
                    <a:pt x="583" y="252"/>
                  </a:cubicBezTo>
                  <a:cubicBezTo>
                    <a:pt x="587" y="253"/>
                    <a:pt x="590" y="256"/>
                    <a:pt x="593" y="254"/>
                  </a:cubicBezTo>
                  <a:cubicBezTo>
                    <a:pt x="596" y="251"/>
                    <a:pt x="599" y="254"/>
                    <a:pt x="603" y="256"/>
                  </a:cubicBezTo>
                  <a:cubicBezTo>
                    <a:pt x="601" y="257"/>
                    <a:pt x="599" y="258"/>
                    <a:pt x="597" y="259"/>
                  </a:cubicBezTo>
                  <a:cubicBezTo>
                    <a:pt x="601" y="262"/>
                    <a:pt x="603" y="262"/>
                    <a:pt x="602" y="267"/>
                  </a:cubicBezTo>
                  <a:cubicBezTo>
                    <a:pt x="600" y="271"/>
                    <a:pt x="600" y="272"/>
                    <a:pt x="604" y="275"/>
                  </a:cubicBezTo>
                  <a:cubicBezTo>
                    <a:pt x="606" y="271"/>
                    <a:pt x="608" y="270"/>
                    <a:pt x="608" y="265"/>
                  </a:cubicBezTo>
                  <a:cubicBezTo>
                    <a:pt x="608" y="264"/>
                    <a:pt x="609" y="257"/>
                    <a:pt x="612" y="259"/>
                  </a:cubicBezTo>
                  <a:cubicBezTo>
                    <a:pt x="614" y="260"/>
                    <a:pt x="621" y="262"/>
                    <a:pt x="621" y="265"/>
                  </a:cubicBezTo>
                  <a:cubicBezTo>
                    <a:pt x="622" y="269"/>
                    <a:pt x="625" y="273"/>
                    <a:pt x="620" y="275"/>
                  </a:cubicBezTo>
                  <a:cubicBezTo>
                    <a:pt x="620" y="274"/>
                    <a:pt x="619" y="273"/>
                    <a:pt x="619" y="272"/>
                  </a:cubicBezTo>
                  <a:cubicBezTo>
                    <a:pt x="609" y="277"/>
                    <a:pt x="631" y="297"/>
                    <a:pt x="632" y="286"/>
                  </a:cubicBezTo>
                  <a:cubicBezTo>
                    <a:pt x="633" y="283"/>
                    <a:pt x="632" y="282"/>
                    <a:pt x="634" y="280"/>
                  </a:cubicBezTo>
                  <a:cubicBezTo>
                    <a:pt x="635" y="279"/>
                    <a:pt x="639" y="277"/>
                    <a:pt x="639" y="275"/>
                  </a:cubicBezTo>
                  <a:cubicBezTo>
                    <a:pt x="639" y="267"/>
                    <a:pt x="639" y="268"/>
                    <a:pt x="646" y="265"/>
                  </a:cubicBezTo>
                  <a:cubicBezTo>
                    <a:pt x="643" y="260"/>
                    <a:pt x="640" y="258"/>
                    <a:pt x="641" y="253"/>
                  </a:cubicBezTo>
                  <a:cubicBezTo>
                    <a:pt x="642" y="248"/>
                    <a:pt x="645" y="250"/>
                    <a:pt x="650" y="250"/>
                  </a:cubicBezTo>
                  <a:cubicBezTo>
                    <a:pt x="652" y="251"/>
                    <a:pt x="660" y="251"/>
                    <a:pt x="662" y="253"/>
                  </a:cubicBezTo>
                  <a:cubicBezTo>
                    <a:pt x="666" y="257"/>
                    <a:pt x="667" y="258"/>
                    <a:pt x="673" y="259"/>
                  </a:cubicBezTo>
                  <a:cubicBezTo>
                    <a:pt x="671" y="263"/>
                    <a:pt x="674" y="266"/>
                    <a:pt x="672" y="269"/>
                  </a:cubicBezTo>
                  <a:cubicBezTo>
                    <a:pt x="670" y="271"/>
                    <a:pt x="665" y="270"/>
                    <a:pt x="663" y="270"/>
                  </a:cubicBezTo>
                  <a:cubicBezTo>
                    <a:pt x="665" y="275"/>
                    <a:pt x="666" y="279"/>
                    <a:pt x="669" y="282"/>
                  </a:cubicBezTo>
                  <a:cubicBezTo>
                    <a:pt x="673" y="285"/>
                    <a:pt x="675" y="288"/>
                    <a:pt x="671" y="293"/>
                  </a:cubicBezTo>
                  <a:cubicBezTo>
                    <a:pt x="668" y="296"/>
                    <a:pt x="662" y="298"/>
                    <a:pt x="659" y="300"/>
                  </a:cubicBezTo>
                  <a:cubicBezTo>
                    <a:pt x="655" y="302"/>
                    <a:pt x="653" y="298"/>
                    <a:pt x="650" y="295"/>
                  </a:cubicBezTo>
                  <a:cubicBezTo>
                    <a:pt x="652" y="298"/>
                    <a:pt x="653" y="301"/>
                    <a:pt x="654" y="304"/>
                  </a:cubicBezTo>
                  <a:cubicBezTo>
                    <a:pt x="652" y="303"/>
                    <a:pt x="650" y="302"/>
                    <a:pt x="648" y="301"/>
                  </a:cubicBezTo>
                  <a:cubicBezTo>
                    <a:pt x="648" y="302"/>
                    <a:pt x="648" y="303"/>
                    <a:pt x="649" y="304"/>
                  </a:cubicBezTo>
                  <a:cubicBezTo>
                    <a:pt x="646" y="303"/>
                    <a:pt x="644" y="303"/>
                    <a:pt x="642" y="302"/>
                  </a:cubicBezTo>
                  <a:cubicBezTo>
                    <a:pt x="641" y="302"/>
                    <a:pt x="642" y="298"/>
                    <a:pt x="640" y="298"/>
                  </a:cubicBezTo>
                  <a:cubicBezTo>
                    <a:pt x="637" y="298"/>
                    <a:pt x="633" y="297"/>
                    <a:pt x="631" y="301"/>
                  </a:cubicBezTo>
                  <a:cubicBezTo>
                    <a:pt x="633" y="302"/>
                    <a:pt x="635" y="303"/>
                    <a:pt x="637" y="304"/>
                  </a:cubicBezTo>
                  <a:cubicBezTo>
                    <a:pt x="635" y="308"/>
                    <a:pt x="633" y="312"/>
                    <a:pt x="630" y="313"/>
                  </a:cubicBezTo>
                  <a:cubicBezTo>
                    <a:pt x="625" y="316"/>
                    <a:pt x="623" y="314"/>
                    <a:pt x="618" y="311"/>
                  </a:cubicBezTo>
                  <a:cubicBezTo>
                    <a:pt x="610" y="307"/>
                    <a:pt x="604" y="308"/>
                    <a:pt x="595" y="307"/>
                  </a:cubicBezTo>
                  <a:cubicBezTo>
                    <a:pt x="601" y="310"/>
                    <a:pt x="607" y="313"/>
                    <a:pt x="613" y="316"/>
                  </a:cubicBezTo>
                  <a:cubicBezTo>
                    <a:pt x="617" y="318"/>
                    <a:pt x="624" y="318"/>
                    <a:pt x="629" y="318"/>
                  </a:cubicBezTo>
                  <a:cubicBezTo>
                    <a:pt x="627" y="321"/>
                    <a:pt x="624" y="330"/>
                    <a:pt x="621" y="332"/>
                  </a:cubicBezTo>
                  <a:cubicBezTo>
                    <a:pt x="619" y="333"/>
                    <a:pt x="617" y="335"/>
                    <a:pt x="615" y="334"/>
                  </a:cubicBezTo>
                  <a:cubicBezTo>
                    <a:pt x="612" y="334"/>
                    <a:pt x="610" y="333"/>
                    <a:pt x="608" y="335"/>
                  </a:cubicBezTo>
                  <a:cubicBezTo>
                    <a:pt x="601" y="339"/>
                    <a:pt x="600" y="340"/>
                    <a:pt x="593" y="337"/>
                  </a:cubicBezTo>
                  <a:cubicBezTo>
                    <a:pt x="588" y="336"/>
                    <a:pt x="584" y="335"/>
                    <a:pt x="579" y="334"/>
                  </a:cubicBezTo>
                  <a:cubicBezTo>
                    <a:pt x="582" y="335"/>
                    <a:pt x="585" y="336"/>
                    <a:pt x="588" y="338"/>
                  </a:cubicBezTo>
                  <a:cubicBezTo>
                    <a:pt x="588" y="339"/>
                    <a:pt x="587" y="339"/>
                    <a:pt x="586" y="340"/>
                  </a:cubicBezTo>
                  <a:cubicBezTo>
                    <a:pt x="591" y="339"/>
                    <a:pt x="592" y="339"/>
                    <a:pt x="597" y="341"/>
                  </a:cubicBezTo>
                  <a:cubicBezTo>
                    <a:pt x="599" y="343"/>
                    <a:pt x="603" y="346"/>
                    <a:pt x="599" y="348"/>
                  </a:cubicBezTo>
                  <a:cubicBezTo>
                    <a:pt x="595" y="350"/>
                    <a:pt x="593" y="350"/>
                    <a:pt x="588" y="350"/>
                  </a:cubicBezTo>
                  <a:cubicBezTo>
                    <a:pt x="586" y="350"/>
                    <a:pt x="584" y="355"/>
                    <a:pt x="583" y="356"/>
                  </a:cubicBezTo>
                  <a:cubicBezTo>
                    <a:pt x="579" y="362"/>
                    <a:pt x="573" y="369"/>
                    <a:pt x="572" y="376"/>
                  </a:cubicBezTo>
                  <a:cubicBezTo>
                    <a:pt x="570" y="384"/>
                    <a:pt x="569" y="392"/>
                    <a:pt x="567" y="400"/>
                  </a:cubicBezTo>
                  <a:cubicBezTo>
                    <a:pt x="570" y="401"/>
                    <a:pt x="577" y="401"/>
                    <a:pt x="580" y="403"/>
                  </a:cubicBezTo>
                  <a:cubicBezTo>
                    <a:pt x="582" y="406"/>
                    <a:pt x="584" y="415"/>
                    <a:pt x="585" y="419"/>
                  </a:cubicBezTo>
                  <a:cubicBezTo>
                    <a:pt x="588" y="426"/>
                    <a:pt x="589" y="423"/>
                    <a:pt x="596" y="422"/>
                  </a:cubicBezTo>
                  <a:cubicBezTo>
                    <a:pt x="599" y="421"/>
                    <a:pt x="603" y="423"/>
                    <a:pt x="606" y="424"/>
                  </a:cubicBezTo>
                  <a:cubicBezTo>
                    <a:pt x="615" y="428"/>
                    <a:pt x="622" y="431"/>
                    <a:pt x="631" y="437"/>
                  </a:cubicBezTo>
                  <a:cubicBezTo>
                    <a:pt x="633" y="439"/>
                    <a:pt x="638" y="444"/>
                    <a:pt x="642" y="445"/>
                  </a:cubicBezTo>
                  <a:cubicBezTo>
                    <a:pt x="646" y="445"/>
                    <a:pt x="651" y="446"/>
                    <a:pt x="656" y="446"/>
                  </a:cubicBezTo>
                  <a:cubicBezTo>
                    <a:pt x="657" y="447"/>
                    <a:pt x="666" y="446"/>
                    <a:pt x="666" y="448"/>
                  </a:cubicBezTo>
                  <a:cubicBezTo>
                    <a:pt x="666" y="455"/>
                    <a:pt x="666" y="461"/>
                    <a:pt x="666" y="468"/>
                  </a:cubicBezTo>
                  <a:cubicBezTo>
                    <a:pt x="665" y="477"/>
                    <a:pt x="674" y="484"/>
                    <a:pt x="680" y="491"/>
                  </a:cubicBezTo>
                  <a:cubicBezTo>
                    <a:pt x="685" y="497"/>
                    <a:pt x="696" y="485"/>
                    <a:pt x="695" y="480"/>
                  </a:cubicBezTo>
                  <a:cubicBezTo>
                    <a:pt x="694" y="474"/>
                    <a:pt x="693" y="468"/>
                    <a:pt x="692" y="462"/>
                  </a:cubicBezTo>
                  <a:cubicBezTo>
                    <a:pt x="692" y="459"/>
                    <a:pt x="687" y="455"/>
                    <a:pt x="686" y="452"/>
                  </a:cubicBezTo>
                  <a:cubicBezTo>
                    <a:pt x="692" y="448"/>
                    <a:pt x="703" y="444"/>
                    <a:pt x="707" y="439"/>
                  </a:cubicBezTo>
                  <a:cubicBezTo>
                    <a:pt x="710" y="433"/>
                    <a:pt x="711" y="419"/>
                    <a:pt x="707" y="415"/>
                  </a:cubicBezTo>
                  <a:cubicBezTo>
                    <a:pt x="703" y="412"/>
                    <a:pt x="700" y="409"/>
                    <a:pt x="698" y="405"/>
                  </a:cubicBezTo>
                  <a:cubicBezTo>
                    <a:pt x="694" y="400"/>
                    <a:pt x="693" y="401"/>
                    <a:pt x="697" y="397"/>
                  </a:cubicBezTo>
                  <a:cubicBezTo>
                    <a:pt x="702" y="392"/>
                    <a:pt x="703" y="393"/>
                    <a:pt x="701" y="386"/>
                  </a:cubicBezTo>
                  <a:cubicBezTo>
                    <a:pt x="700" y="382"/>
                    <a:pt x="698" y="378"/>
                    <a:pt x="699" y="374"/>
                  </a:cubicBezTo>
                  <a:cubicBezTo>
                    <a:pt x="701" y="368"/>
                    <a:pt x="701" y="366"/>
                    <a:pt x="699" y="360"/>
                  </a:cubicBezTo>
                  <a:cubicBezTo>
                    <a:pt x="698" y="356"/>
                    <a:pt x="700" y="354"/>
                    <a:pt x="705" y="354"/>
                  </a:cubicBezTo>
                  <a:cubicBezTo>
                    <a:pt x="713" y="353"/>
                    <a:pt x="720" y="359"/>
                    <a:pt x="727" y="356"/>
                  </a:cubicBezTo>
                  <a:cubicBezTo>
                    <a:pt x="732" y="354"/>
                    <a:pt x="734" y="356"/>
                    <a:pt x="738" y="359"/>
                  </a:cubicBezTo>
                  <a:cubicBezTo>
                    <a:pt x="740" y="361"/>
                    <a:pt x="746" y="364"/>
                    <a:pt x="747" y="366"/>
                  </a:cubicBezTo>
                  <a:cubicBezTo>
                    <a:pt x="748" y="371"/>
                    <a:pt x="750" y="374"/>
                    <a:pt x="755" y="373"/>
                  </a:cubicBezTo>
                  <a:cubicBezTo>
                    <a:pt x="759" y="373"/>
                    <a:pt x="762" y="375"/>
                    <a:pt x="765" y="376"/>
                  </a:cubicBezTo>
                  <a:cubicBezTo>
                    <a:pt x="763" y="380"/>
                    <a:pt x="762" y="381"/>
                    <a:pt x="763" y="385"/>
                  </a:cubicBezTo>
                  <a:cubicBezTo>
                    <a:pt x="763" y="388"/>
                    <a:pt x="764" y="392"/>
                    <a:pt x="763" y="395"/>
                  </a:cubicBezTo>
                  <a:cubicBezTo>
                    <a:pt x="764" y="395"/>
                    <a:pt x="765" y="396"/>
                    <a:pt x="766" y="395"/>
                  </a:cubicBezTo>
                  <a:cubicBezTo>
                    <a:pt x="764" y="398"/>
                    <a:pt x="759" y="402"/>
                    <a:pt x="762" y="404"/>
                  </a:cubicBezTo>
                  <a:cubicBezTo>
                    <a:pt x="767" y="389"/>
                    <a:pt x="785" y="422"/>
                    <a:pt x="788" y="402"/>
                  </a:cubicBezTo>
                  <a:cubicBezTo>
                    <a:pt x="789" y="403"/>
                    <a:pt x="791" y="403"/>
                    <a:pt x="791" y="404"/>
                  </a:cubicBezTo>
                  <a:cubicBezTo>
                    <a:pt x="793" y="399"/>
                    <a:pt x="797" y="395"/>
                    <a:pt x="796" y="391"/>
                  </a:cubicBezTo>
                  <a:cubicBezTo>
                    <a:pt x="795" y="387"/>
                    <a:pt x="800" y="381"/>
                    <a:pt x="803" y="381"/>
                  </a:cubicBezTo>
                  <a:cubicBezTo>
                    <a:pt x="803" y="383"/>
                    <a:pt x="803" y="385"/>
                    <a:pt x="802" y="387"/>
                  </a:cubicBezTo>
                  <a:cubicBezTo>
                    <a:pt x="810" y="387"/>
                    <a:pt x="815" y="403"/>
                    <a:pt x="819" y="409"/>
                  </a:cubicBezTo>
                  <a:cubicBezTo>
                    <a:pt x="821" y="413"/>
                    <a:pt x="827" y="420"/>
                    <a:pt x="828" y="424"/>
                  </a:cubicBezTo>
                  <a:cubicBezTo>
                    <a:pt x="828" y="426"/>
                    <a:pt x="824" y="429"/>
                    <a:pt x="824" y="432"/>
                  </a:cubicBezTo>
                  <a:cubicBezTo>
                    <a:pt x="824" y="433"/>
                    <a:pt x="828" y="435"/>
                    <a:pt x="829" y="435"/>
                  </a:cubicBezTo>
                  <a:cubicBezTo>
                    <a:pt x="831" y="437"/>
                    <a:pt x="834" y="439"/>
                    <a:pt x="835" y="441"/>
                  </a:cubicBezTo>
                  <a:cubicBezTo>
                    <a:pt x="837" y="443"/>
                    <a:pt x="834" y="445"/>
                    <a:pt x="838" y="446"/>
                  </a:cubicBezTo>
                  <a:cubicBezTo>
                    <a:pt x="844" y="446"/>
                    <a:pt x="846" y="446"/>
                    <a:pt x="851" y="449"/>
                  </a:cubicBezTo>
                  <a:cubicBezTo>
                    <a:pt x="854" y="452"/>
                    <a:pt x="861" y="455"/>
                    <a:pt x="854" y="456"/>
                  </a:cubicBezTo>
                  <a:cubicBezTo>
                    <a:pt x="850" y="457"/>
                    <a:pt x="846" y="458"/>
                    <a:pt x="842" y="460"/>
                  </a:cubicBezTo>
                  <a:cubicBezTo>
                    <a:pt x="844" y="461"/>
                    <a:pt x="847" y="459"/>
                    <a:pt x="850" y="458"/>
                  </a:cubicBezTo>
                  <a:cubicBezTo>
                    <a:pt x="848" y="461"/>
                    <a:pt x="842" y="462"/>
                    <a:pt x="839" y="463"/>
                  </a:cubicBezTo>
                  <a:cubicBezTo>
                    <a:pt x="836" y="464"/>
                    <a:pt x="837" y="470"/>
                    <a:pt x="839" y="468"/>
                  </a:cubicBezTo>
                  <a:cubicBezTo>
                    <a:pt x="840" y="466"/>
                    <a:pt x="841" y="466"/>
                    <a:pt x="843" y="465"/>
                  </a:cubicBezTo>
                  <a:cubicBezTo>
                    <a:pt x="845" y="464"/>
                    <a:pt x="845" y="463"/>
                    <a:pt x="846" y="462"/>
                  </a:cubicBezTo>
                  <a:cubicBezTo>
                    <a:pt x="849" y="461"/>
                    <a:pt x="852" y="460"/>
                    <a:pt x="855" y="460"/>
                  </a:cubicBezTo>
                  <a:cubicBezTo>
                    <a:pt x="853" y="459"/>
                    <a:pt x="853" y="459"/>
                    <a:pt x="852" y="458"/>
                  </a:cubicBezTo>
                  <a:cubicBezTo>
                    <a:pt x="854" y="458"/>
                    <a:pt x="859" y="458"/>
                    <a:pt x="860" y="461"/>
                  </a:cubicBezTo>
                  <a:cubicBezTo>
                    <a:pt x="861" y="464"/>
                    <a:pt x="857" y="464"/>
                    <a:pt x="859" y="467"/>
                  </a:cubicBezTo>
                  <a:cubicBezTo>
                    <a:pt x="862" y="462"/>
                    <a:pt x="865" y="464"/>
                    <a:pt x="869" y="466"/>
                  </a:cubicBezTo>
                  <a:cubicBezTo>
                    <a:pt x="873" y="467"/>
                    <a:pt x="870" y="473"/>
                    <a:pt x="869" y="475"/>
                  </a:cubicBezTo>
                  <a:cubicBezTo>
                    <a:pt x="868" y="479"/>
                    <a:pt x="872" y="480"/>
                    <a:pt x="869" y="485"/>
                  </a:cubicBezTo>
                  <a:cubicBezTo>
                    <a:pt x="868" y="486"/>
                    <a:pt x="862" y="490"/>
                    <a:pt x="860" y="490"/>
                  </a:cubicBezTo>
                  <a:cubicBezTo>
                    <a:pt x="857" y="491"/>
                    <a:pt x="854" y="490"/>
                    <a:pt x="850" y="492"/>
                  </a:cubicBezTo>
                  <a:cubicBezTo>
                    <a:pt x="846" y="493"/>
                    <a:pt x="845" y="495"/>
                    <a:pt x="842" y="498"/>
                  </a:cubicBezTo>
                  <a:cubicBezTo>
                    <a:pt x="837" y="504"/>
                    <a:pt x="832" y="505"/>
                    <a:pt x="824" y="504"/>
                  </a:cubicBezTo>
                  <a:cubicBezTo>
                    <a:pt x="815" y="503"/>
                    <a:pt x="808" y="503"/>
                    <a:pt x="799" y="504"/>
                  </a:cubicBezTo>
                  <a:cubicBezTo>
                    <a:pt x="792" y="504"/>
                    <a:pt x="784" y="502"/>
                    <a:pt x="782" y="511"/>
                  </a:cubicBezTo>
                  <a:cubicBezTo>
                    <a:pt x="782" y="514"/>
                    <a:pt x="775" y="515"/>
                    <a:pt x="773" y="516"/>
                  </a:cubicBezTo>
                  <a:cubicBezTo>
                    <a:pt x="769" y="518"/>
                    <a:pt x="767" y="523"/>
                    <a:pt x="764" y="525"/>
                  </a:cubicBezTo>
                  <a:cubicBezTo>
                    <a:pt x="759" y="531"/>
                    <a:pt x="756" y="537"/>
                    <a:pt x="751" y="541"/>
                  </a:cubicBezTo>
                  <a:cubicBezTo>
                    <a:pt x="761" y="537"/>
                    <a:pt x="766" y="526"/>
                    <a:pt x="776" y="521"/>
                  </a:cubicBezTo>
                  <a:cubicBezTo>
                    <a:pt x="783" y="518"/>
                    <a:pt x="801" y="508"/>
                    <a:pt x="806" y="520"/>
                  </a:cubicBezTo>
                  <a:cubicBezTo>
                    <a:pt x="805" y="519"/>
                    <a:pt x="804" y="519"/>
                    <a:pt x="803" y="519"/>
                  </a:cubicBezTo>
                  <a:cubicBezTo>
                    <a:pt x="808" y="522"/>
                    <a:pt x="802" y="525"/>
                    <a:pt x="799" y="527"/>
                  </a:cubicBezTo>
                  <a:cubicBezTo>
                    <a:pt x="796" y="530"/>
                    <a:pt x="793" y="525"/>
                    <a:pt x="789" y="527"/>
                  </a:cubicBezTo>
                  <a:cubicBezTo>
                    <a:pt x="791" y="528"/>
                    <a:pt x="795" y="532"/>
                    <a:pt x="795" y="532"/>
                  </a:cubicBezTo>
                  <a:cubicBezTo>
                    <a:pt x="797" y="531"/>
                    <a:pt x="799" y="530"/>
                    <a:pt x="802" y="531"/>
                  </a:cubicBezTo>
                  <a:cubicBezTo>
                    <a:pt x="801" y="534"/>
                    <a:pt x="799" y="537"/>
                    <a:pt x="797" y="538"/>
                  </a:cubicBezTo>
                  <a:cubicBezTo>
                    <a:pt x="798" y="538"/>
                    <a:pt x="800" y="538"/>
                    <a:pt x="801" y="538"/>
                  </a:cubicBezTo>
                  <a:cubicBezTo>
                    <a:pt x="799" y="543"/>
                    <a:pt x="804" y="547"/>
                    <a:pt x="808" y="548"/>
                  </a:cubicBezTo>
                  <a:cubicBezTo>
                    <a:pt x="808" y="549"/>
                    <a:pt x="808" y="549"/>
                    <a:pt x="807" y="549"/>
                  </a:cubicBezTo>
                  <a:cubicBezTo>
                    <a:pt x="813" y="552"/>
                    <a:pt x="818" y="555"/>
                    <a:pt x="823" y="551"/>
                  </a:cubicBezTo>
                  <a:cubicBezTo>
                    <a:pt x="824" y="552"/>
                    <a:pt x="824" y="553"/>
                    <a:pt x="824" y="554"/>
                  </a:cubicBezTo>
                  <a:cubicBezTo>
                    <a:pt x="825" y="554"/>
                    <a:pt x="827" y="553"/>
                    <a:pt x="827" y="553"/>
                  </a:cubicBezTo>
                  <a:cubicBezTo>
                    <a:pt x="824" y="548"/>
                    <a:pt x="831" y="542"/>
                    <a:pt x="833" y="538"/>
                  </a:cubicBezTo>
                  <a:cubicBezTo>
                    <a:pt x="838" y="540"/>
                    <a:pt x="835" y="544"/>
                    <a:pt x="834" y="547"/>
                  </a:cubicBezTo>
                  <a:cubicBezTo>
                    <a:pt x="837" y="545"/>
                    <a:pt x="842" y="550"/>
                    <a:pt x="839" y="551"/>
                  </a:cubicBezTo>
                  <a:cubicBezTo>
                    <a:pt x="836" y="553"/>
                    <a:pt x="832" y="555"/>
                    <a:pt x="828" y="554"/>
                  </a:cubicBezTo>
                  <a:cubicBezTo>
                    <a:pt x="829" y="555"/>
                    <a:pt x="829" y="556"/>
                    <a:pt x="830" y="557"/>
                  </a:cubicBezTo>
                  <a:cubicBezTo>
                    <a:pt x="826" y="559"/>
                    <a:pt x="821" y="561"/>
                    <a:pt x="816" y="563"/>
                  </a:cubicBezTo>
                  <a:cubicBezTo>
                    <a:pt x="814" y="564"/>
                    <a:pt x="812" y="564"/>
                    <a:pt x="811" y="565"/>
                  </a:cubicBezTo>
                  <a:cubicBezTo>
                    <a:pt x="809" y="567"/>
                    <a:pt x="808" y="563"/>
                    <a:pt x="807" y="564"/>
                  </a:cubicBezTo>
                  <a:cubicBezTo>
                    <a:pt x="804" y="567"/>
                    <a:pt x="801" y="572"/>
                    <a:pt x="797" y="575"/>
                  </a:cubicBezTo>
                  <a:cubicBezTo>
                    <a:pt x="795" y="577"/>
                    <a:pt x="793" y="574"/>
                    <a:pt x="791" y="574"/>
                  </a:cubicBezTo>
                  <a:cubicBezTo>
                    <a:pt x="786" y="567"/>
                    <a:pt x="798" y="561"/>
                    <a:pt x="802" y="558"/>
                  </a:cubicBezTo>
                  <a:cubicBezTo>
                    <a:pt x="805" y="556"/>
                    <a:pt x="804" y="558"/>
                    <a:pt x="805" y="559"/>
                  </a:cubicBezTo>
                  <a:cubicBezTo>
                    <a:pt x="808" y="562"/>
                    <a:pt x="809" y="558"/>
                    <a:pt x="812" y="556"/>
                  </a:cubicBezTo>
                  <a:cubicBezTo>
                    <a:pt x="809" y="556"/>
                    <a:pt x="805" y="555"/>
                    <a:pt x="802" y="557"/>
                  </a:cubicBezTo>
                  <a:cubicBezTo>
                    <a:pt x="802" y="555"/>
                    <a:pt x="803" y="553"/>
                    <a:pt x="804" y="552"/>
                  </a:cubicBezTo>
                  <a:cubicBezTo>
                    <a:pt x="801" y="551"/>
                    <a:pt x="796" y="556"/>
                    <a:pt x="793" y="558"/>
                  </a:cubicBezTo>
                  <a:cubicBezTo>
                    <a:pt x="791" y="559"/>
                    <a:pt x="791" y="556"/>
                    <a:pt x="789" y="559"/>
                  </a:cubicBezTo>
                  <a:cubicBezTo>
                    <a:pt x="788" y="560"/>
                    <a:pt x="785" y="559"/>
                    <a:pt x="783" y="559"/>
                  </a:cubicBezTo>
                  <a:cubicBezTo>
                    <a:pt x="786" y="567"/>
                    <a:pt x="773" y="564"/>
                    <a:pt x="771" y="568"/>
                  </a:cubicBezTo>
                  <a:cubicBezTo>
                    <a:pt x="771" y="567"/>
                    <a:pt x="770" y="566"/>
                    <a:pt x="770" y="566"/>
                  </a:cubicBezTo>
                  <a:cubicBezTo>
                    <a:pt x="768" y="570"/>
                    <a:pt x="766" y="570"/>
                    <a:pt x="762" y="572"/>
                  </a:cubicBezTo>
                  <a:cubicBezTo>
                    <a:pt x="759" y="573"/>
                    <a:pt x="759" y="575"/>
                    <a:pt x="758" y="577"/>
                  </a:cubicBezTo>
                  <a:cubicBezTo>
                    <a:pt x="757" y="582"/>
                    <a:pt x="749" y="595"/>
                    <a:pt x="759" y="594"/>
                  </a:cubicBezTo>
                  <a:cubicBezTo>
                    <a:pt x="759" y="593"/>
                    <a:pt x="759" y="593"/>
                    <a:pt x="759" y="592"/>
                  </a:cubicBezTo>
                  <a:cubicBezTo>
                    <a:pt x="759" y="593"/>
                    <a:pt x="760" y="594"/>
                    <a:pt x="761" y="594"/>
                  </a:cubicBezTo>
                  <a:cubicBezTo>
                    <a:pt x="758" y="597"/>
                    <a:pt x="754" y="595"/>
                    <a:pt x="751" y="594"/>
                  </a:cubicBezTo>
                  <a:cubicBezTo>
                    <a:pt x="750" y="594"/>
                    <a:pt x="750" y="598"/>
                    <a:pt x="748" y="598"/>
                  </a:cubicBezTo>
                  <a:cubicBezTo>
                    <a:pt x="740" y="599"/>
                    <a:pt x="737" y="599"/>
                    <a:pt x="731" y="604"/>
                  </a:cubicBezTo>
                  <a:cubicBezTo>
                    <a:pt x="735" y="603"/>
                    <a:pt x="739" y="601"/>
                    <a:pt x="743" y="600"/>
                  </a:cubicBezTo>
                  <a:cubicBezTo>
                    <a:pt x="743" y="601"/>
                    <a:pt x="742" y="601"/>
                    <a:pt x="742" y="601"/>
                  </a:cubicBezTo>
                  <a:cubicBezTo>
                    <a:pt x="743" y="601"/>
                    <a:pt x="744" y="602"/>
                    <a:pt x="746" y="601"/>
                  </a:cubicBezTo>
                  <a:cubicBezTo>
                    <a:pt x="743" y="603"/>
                    <a:pt x="740" y="605"/>
                    <a:pt x="737" y="605"/>
                  </a:cubicBezTo>
                  <a:cubicBezTo>
                    <a:pt x="734" y="605"/>
                    <a:pt x="729" y="604"/>
                    <a:pt x="728" y="607"/>
                  </a:cubicBezTo>
                  <a:cubicBezTo>
                    <a:pt x="734" y="608"/>
                    <a:pt x="725" y="621"/>
                    <a:pt x="722" y="623"/>
                  </a:cubicBezTo>
                  <a:cubicBezTo>
                    <a:pt x="724" y="620"/>
                    <a:pt x="719" y="618"/>
                    <a:pt x="718" y="615"/>
                  </a:cubicBezTo>
                  <a:cubicBezTo>
                    <a:pt x="718" y="619"/>
                    <a:pt x="723" y="624"/>
                    <a:pt x="721" y="628"/>
                  </a:cubicBezTo>
                  <a:cubicBezTo>
                    <a:pt x="719" y="632"/>
                    <a:pt x="716" y="636"/>
                    <a:pt x="715" y="640"/>
                  </a:cubicBezTo>
                  <a:cubicBezTo>
                    <a:pt x="714" y="640"/>
                    <a:pt x="714" y="640"/>
                    <a:pt x="714" y="640"/>
                  </a:cubicBezTo>
                  <a:cubicBezTo>
                    <a:pt x="714" y="637"/>
                    <a:pt x="716" y="635"/>
                    <a:pt x="717" y="632"/>
                  </a:cubicBezTo>
                  <a:cubicBezTo>
                    <a:pt x="715" y="631"/>
                    <a:pt x="716" y="627"/>
                    <a:pt x="712" y="628"/>
                  </a:cubicBezTo>
                  <a:cubicBezTo>
                    <a:pt x="713" y="626"/>
                    <a:pt x="713" y="623"/>
                    <a:pt x="714" y="620"/>
                  </a:cubicBezTo>
                  <a:cubicBezTo>
                    <a:pt x="714" y="620"/>
                    <a:pt x="716" y="615"/>
                    <a:pt x="714" y="617"/>
                  </a:cubicBezTo>
                  <a:cubicBezTo>
                    <a:pt x="708" y="621"/>
                    <a:pt x="710" y="624"/>
                    <a:pt x="711" y="631"/>
                  </a:cubicBezTo>
                  <a:cubicBezTo>
                    <a:pt x="710" y="629"/>
                    <a:pt x="708" y="628"/>
                    <a:pt x="706" y="628"/>
                  </a:cubicBezTo>
                  <a:cubicBezTo>
                    <a:pt x="707" y="630"/>
                    <a:pt x="711" y="631"/>
                    <a:pt x="712" y="633"/>
                  </a:cubicBezTo>
                  <a:cubicBezTo>
                    <a:pt x="713" y="634"/>
                    <a:pt x="711" y="639"/>
                    <a:pt x="711" y="641"/>
                  </a:cubicBezTo>
                  <a:cubicBezTo>
                    <a:pt x="712" y="644"/>
                    <a:pt x="716" y="642"/>
                    <a:pt x="715" y="647"/>
                  </a:cubicBezTo>
                  <a:cubicBezTo>
                    <a:pt x="714" y="651"/>
                    <a:pt x="712" y="650"/>
                    <a:pt x="708" y="652"/>
                  </a:cubicBezTo>
                  <a:cubicBezTo>
                    <a:pt x="711" y="652"/>
                    <a:pt x="716" y="651"/>
                    <a:pt x="716" y="655"/>
                  </a:cubicBezTo>
                  <a:cubicBezTo>
                    <a:pt x="715" y="657"/>
                    <a:pt x="709" y="657"/>
                    <a:pt x="708" y="657"/>
                  </a:cubicBezTo>
                  <a:cubicBezTo>
                    <a:pt x="709" y="658"/>
                    <a:pt x="709" y="658"/>
                    <a:pt x="710" y="659"/>
                  </a:cubicBezTo>
                  <a:cubicBezTo>
                    <a:pt x="709" y="659"/>
                    <a:pt x="708" y="660"/>
                    <a:pt x="707" y="660"/>
                  </a:cubicBezTo>
                  <a:cubicBezTo>
                    <a:pt x="708" y="664"/>
                    <a:pt x="710" y="661"/>
                    <a:pt x="712" y="662"/>
                  </a:cubicBezTo>
                  <a:cubicBezTo>
                    <a:pt x="711" y="663"/>
                    <a:pt x="709" y="664"/>
                    <a:pt x="707" y="665"/>
                  </a:cubicBezTo>
                  <a:cubicBezTo>
                    <a:pt x="706" y="665"/>
                    <a:pt x="704" y="663"/>
                    <a:pt x="703" y="664"/>
                  </a:cubicBezTo>
                  <a:cubicBezTo>
                    <a:pt x="701" y="665"/>
                    <a:pt x="699" y="670"/>
                    <a:pt x="698" y="672"/>
                  </a:cubicBezTo>
                  <a:cubicBezTo>
                    <a:pt x="697" y="673"/>
                    <a:pt x="693" y="673"/>
                    <a:pt x="692" y="675"/>
                  </a:cubicBezTo>
                  <a:cubicBezTo>
                    <a:pt x="690" y="677"/>
                    <a:pt x="688" y="680"/>
                    <a:pt x="686" y="681"/>
                  </a:cubicBezTo>
                  <a:cubicBezTo>
                    <a:pt x="678" y="686"/>
                    <a:pt x="677" y="688"/>
                    <a:pt x="673" y="696"/>
                  </a:cubicBezTo>
                  <a:cubicBezTo>
                    <a:pt x="671" y="701"/>
                    <a:pt x="672" y="708"/>
                    <a:pt x="674" y="712"/>
                  </a:cubicBezTo>
                  <a:cubicBezTo>
                    <a:pt x="677" y="719"/>
                    <a:pt x="679" y="725"/>
                    <a:pt x="682" y="733"/>
                  </a:cubicBezTo>
                  <a:cubicBezTo>
                    <a:pt x="683" y="737"/>
                    <a:pt x="684" y="747"/>
                    <a:pt x="681" y="750"/>
                  </a:cubicBezTo>
                  <a:cubicBezTo>
                    <a:pt x="679" y="752"/>
                    <a:pt x="677" y="755"/>
                    <a:pt x="675" y="752"/>
                  </a:cubicBezTo>
                  <a:cubicBezTo>
                    <a:pt x="674" y="750"/>
                    <a:pt x="669" y="746"/>
                    <a:pt x="669" y="746"/>
                  </a:cubicBezTo>
                  <a:cubicBezTo>
                    <a:pt x="668" y="742"/>
                    <a:pt x="667" y="740"/>
                    <a:pt x="666" y="737"/>
                  </a:cubicBezTo>
                  <a:cubicBezTo>
                    <a:pt x="664" y="734"/>
                    <a:pt x="663" y="733"/>
                    <a:pt x="664" y="729"/>
                  </a:cubicBezTo>
                  <a:cubicBezTo>
                    <a:pt x="663" y="729"/>
                    <a:pt x="662" y="730"/>
                    <a:pt x="662" y="730"/>
                  </a:cubicBezTo>
                  <a:cubicBezTo>
                    <a:pt x="661" y="726"/>
                    <a:pt x="665" y="719"/>
                    <a:pt x="660" y="716"/>
                  </a:cubicBezTo>
                  <a:cubicBezTo>
                    <a:pt x="656" y="713"/>
                    <a:pt x="654" y="707"/>
                    <a:pt x="649" y="709"/>
                  </a:cubicBezTo>
                  <a:cubicBezTo>
                    <a:pt x="646" y="710"/>
                    <a:pt x="644" y="712"/>
                    <a:pt x="641" y="710"/>
                  </a:cubicBezTo>
                  <a:cubicBezTo>
                    <a:pt x="639" y="709"/>
                    <a:pt x="636" y="706"/>
                    <a:pt x="634" y="705"/>
                  </a:cubicBezTo>
                  <a:cubicBezTo>
                    <a:pt x="629" y="704"/>
                    <a:pt x="622" y="710"/>
                    <a:pt x="621" y="702"/>
                  </a:cubicBezTo>
                  <a:cubicBezTo>
                    <a:pt x="620" y="709"/>
                    <a:pt x="606" y="704"/>
                    <a:pt x="602" y="707"/>
                  </a:cubicBezTo>
                  <a:cubicBezTo>
                    <a:pt x="605" y="708"/>
                    <a:pt x="616" y="709"/>
                    <a:pt x="608" y="713"/>
                  </a:cubicBezTo>
                  <a:cubicBezTo>
                    <a:pt x="608" y="713"/>
                    <a:pt x="613" y="715"/>
                    <a:pt x="613" y="716"/>
                  </a:cubicBezTo>
                  <a:cubicBezTo>
                    <a:pt x="614" y="718"/>
                    <a:pt x="612" y="719"/>
                    <a:pt x="610" y="718"/>
                  </a:cubicBezTo>
                  <a:cubicBezTo>
                    <a:pt x="611" y="716"/>
                    <a:pt x="607" y="714"/>
                    <a:pt x="605" y="713"/>
                  </a:cubicBezTo>
                  <a:cubicBezTo>
                    <a:pt x="605" y="715"/>
                    <a:pt x="604" y="716"/>
                    <a:pt x="604" y="718"/>
                  </a:cubicBezTo>
                  <a:cubicBezTo>
                    <a:pt x="602" y="713"/>
                    <a:pt x="601" y="718"/>
                    <a:pt x="598" y="716"/>
                  </a:cubicBezTo>
                  <a:cubicBezTo>
                    <a:pt x="595" y="713"/>
                    <a:pt x="593" y="711"/>
                    <a:pt x="589" y="712"/>
                  </a:cubicBezTo>
                  <a:cubicBezTo>
                    <a:pt x="587" y="713"/>
                    <a:pt x="584" y="711"/>
                    <a:pt x="582" y="710"/>
                  </a:cubicBezTo>
                  <a:cubicBezTo>
                    <a:pt x="578" y="709"/>
                    <a:pt x="572" y="713"/>
                    <a:pt x="568" y="715"/>
                  </a:cubicBezTo>
                  <a:cubicBezTo>
                    <a:pt x="562" y="717"/>
                    <a:pt x="547" y="728"/>
                    <a:pt x="547" y="737"/>
                  </a:cubicBezTo>
                  <a:cubicBezTo>
                    <a:pt x="547" y="740"/>
                    <a:pt x="550" y="743"/>
                    <a:pt x="551" y="746"/>
                  </a:cubicBezTo>
                  <a:cubicBezTo>
                    <a:pt x="551" y="747"/>
                    <a:pt x="549" y="750"/>
                    <a:pt x="549" y="752"/>
                  </a:cubicBezTo>
                  <a:cubicBezTo>
                    <a:pt x="547" y="757"/>
                    <a:pt x="545" y="762"/>
                    <a:pt x="545" y="767"/>
                  </a:cubicBezTo>
                  <a:cubicBezTo>
                    <a:pt x="545" y="780"/>
                    <a:pt x="547" y="789"/>
                    <a:pt x="554" y="800"/>
                  </a:cubicBezTo>
                  <a:cubicBezTo>
                    <a:pt x="558" y="807"/>
                    <a:pt x="560" y="811"/>
                    <a:pt x="567" y="813"/>
                  </a:cubicBezTo>
                  <a:cubicBezTo>
                    <a:pt x="568" y="813"/>
                    <a:pt x="570" y="817"/>
                    <a:pt x="572" y="817"/>
                  </a:cubicBezTo>
                  <a:cubicBezTo>
                    <a:pt x="574" y="815"/>
                    <a:pt x="577" y="814"/>
                    <a:pt x="580" y="813"/>
                  </a:cubicBezTo>
                  <a:cubicBezTo>
                    <a:pt x="583" y="812"/>
                    <a:pt x="585" y="812"/>
                    <a:pt x="588" y="812"/>
                  </a:cubicBezTo>
                  <a:cubicBezTo>
                    <a:pt x="590" y="811"/>
                    <a:pt x="591" y="814"/>
                    <a:pt x="592" y="814"/>
                  </a:cubicBezTo>
                  <a:cubicBezTo>
                    <a:pt x="593" y="813"/>
                    <a:pt x="595" y="813"/>
                    <a:pt x="596" y="812"/>
                  </a:cubicBezTo>
                  <a:cubicBezTo>
                    <a:pt x="597" y="811"/>
                    <a:pt x="595" y="810"/>
                    <a:pt x="596" y="809"/>
                  </a:cubicBezTo>
                  <a:cubicBezTo>
                    <a:pt x="598" y="807"/>
                    <a:pt x="600" y="806"/>
                    <a:pt x="600" y="802"/>
                  </a:cubicBezTo>
                  <a:cubicBezTo>
                    <a:pt x="602" y="797"/>
                    <a:pt x="602" y="791"/>
                    <a:pt x="607" y="788"/>
                  </a:cubicBezTo>
                  <a:cubicBezTo>
                    <a:pt x="610" y="787"/>
                    <a:pt x="618" y="785"/>
                    <a:pt x="620" y="786"/>
                  </a:cubicBezTo>
                  <a:cubicBezTo>
                    <a:pt x="623" y="786"/>
                    <a:pt x="633" y="784"/>
                    <a:pt x="630" y="791"/>
                  </a:cubicBezTo>
                  <a:cubicBezTo>
                    <a:pt x="629" y="794"/>
                    <a:pt x="625" y="802"/>
                    <a:pt x="623" y="803"/>
                  </a:cubicBezTo>
                  <a:cubicBezTo>
                    <a:pt x="624" y="803"/>
                    <a:pt x="623" y="804"/>
                    <a:pt x="626" y="804"/>
                  </a:cubicBezTo>
                  <a:cubicBezTo>
                    <a:pt x="625" y="805"/>
                    <a:pt x="624" y="806"/>
                    <a:pt x="623" y="806"/>
                  </a:cubicBezTo>
                  <a:cubicBezTo>
                    <a:pt x="624" y="807"/>
                    <a:pt x="624" y="807"/>
                    <a:pt x="624" y="807"/>
                  </a:cubicBezTo>
                  <a:cubicBezTo>
                    <a:pt x="624" y="807"/>
                    <a:pt x="624" y="806"/>
                    <a:pt x="625" y="806"/>
                  </a:cubicBezTo>
                  <a:cubicBezTo>
                    <a:pt x="624" y="809"/>
                    <a:pt x="623" y="813"/>
                    <a:pt x="622" y="816"/>
                  </a:cubicBezTo>
                  <a:cubicBezTo>
                    <a:pt x="621" y="815"/>
                    <a:pt x="620" y="813"/>
                    <a:pt x="621" y="810"/>
                  </a:cubicBezTo>
                  <a:cubicBezTo>
                    <a:pt x="620" y="811"/>
                    <a:pt x="619" y="813"/>
                    <a:pt x="618" y="814"/>
                  </a:cubicBezTo>
                  <a:cubicBezTo>
                    <a:pt x="623" y="814"/>
                    <a:pt x="618" y="823"/>
                    <a:pt x="619" y="826"/>
                  </a:cubicBezTo>
                  <a:cubicBezTo>
                    <a:pt x="620" y="829"/>
                    <a:pt x="616" y="834"/>
                    <a:pt x="614" y="836"/>
                  </a:cubicBezTo>
                  <a:cubicBezTo>
                    <a:pt x="620" y="838"/>
                    <a:pt x="626" y="836"/>
                    <a:pt x="633" y="837"/>
                  </a:cubicBezTo>
                  <a:cubicBezTo>
                    <a:pt x="635" y="838"/>
                    <a:pt x="637" y="835"/>
                    <a:pt x="640" y="836"/>
                  </a:cubicBezTo>
                  <a:cubicBezTo>
                    <a:pt x="643" y="836"/>
                    <a:pt x="647" y="836"/>
                    <a:pt x="650" y="837"/>
                  </a:cubicBezTo>
                  <a:cubicBezTo>
                    <a:pt x="655" y="840"/>
                    <a:pt x="659" y="844"/>
                    <a:pt x="658" y="850"/>
                  </a:cubicBezTo>
                  <a:cubicBezTo>
                    <a:pt x="657" y="855"/>
                    <a:pt x="657" y="859"/>
                    <a:pt x="656" y="863"/>
                  </a:cubicBezTo>
                  <a:cubicBezTo>
                    <a:pt x="656" y="866"/>
                    <a:pt x="654" y="868"/>
                    <a:pt x="653" y="870"/>
                  </a:cubicBezTo>
                  <a:cubicBezTo>
                    <a:pt x="652" y="882"/>
                    <a:pt x="666" y="901"/>
                    <a:pt x="676" y="897"/>
                  </a:cubicBezTo>
                  <a:cubicBezTo>
                    <a:pt x="683" y="894"/>
                    <a:pt x="686" y="891"/>
                    <a:pt x="693" y="893"/>
                  </a:cubicBezTo>
                  <a:cubicBezTo>
                    <a:pt x="700" y="895"/>
                    <a:pt x="702" y="899"/>
                    <a:pt x="707" y="904"/>
                  </a:cubicBezTo>
                  <a:cubicBezTo>
                    <a:pt x="707" y="896"/>
                    <a:pt x="717" y="885"/>
                    <a:pt x="721" y="878"/>
                  </a:cubicBezTo>
                  <a:cubicBezTo>
                    <a:pt x="722" y="876"/>
                    <a:pt x="730" y="875"/>
                    <a:pt x="732" y="874"/>
                  </a:cubicBezTo>
                  <a:cubicBezTo>
                    <a:pt x="738" y="872"/>
                    <a:pt x="743" y="870"/>
                    <a:pt x="749" y="868"/>
                  </a:cubicBezTo>
                  <a:cubicBezTo>
                    <a:pt x="754" y="866"/>
                    <a:pt x="763" y="871"/>
                    <a:pt x="768" y="872"/>
                  </a:cubicBezTo>
                  <a:cubicBezTo>
                    <a:pt x="781" y="875"/>
                    <a:pt x="794" y="878"/>
                    <a:pt x="808" y="881"/>
                  </a:cubicBezTo>
                  <a:cubicBezTo>
                    <a:pt x="815" y="883"/>
                    <a:pt x="822" y="883"/>
                    <a:pt x="828" y="888"/>
                  </a:cubicBezTo>
                  <a:cubicBezTo>
                    <a:pt x="838" y="898"/>
                    <a:pt x="848" y="908"/>
                    <a:pt x="858" y="918"/>
                  </a:cubicBezTo>
                  <a:cubicBezTo>
                    <a:pt x="865" y="924"/>
                    <a:pt x="879" y="924"/>
                    <a:pt x="887" y="926"/>
                  </a:cubicBezTo>
                  <a:cubicBezTo>
                    <a:pt x="895" y="928"/>
                    <a:pt x="901" y="941"/>
                    <a:pt x="906" y="947"/>
                  </a:cubicBezTo>
                  <a:cubicBezTo>
                    <a:pt x="911" y="954"/>
                    <a:pt x="916" y="960"/>
                    <a:pt x="921" y="967"/>
                  </a:cubicBezTo>
                  <a:cubicBezTo>
                    <a:pt x="922" y="968"/>
                    <a:pt x="925" y="974"/>
                    <a:pt x="927" y="974"/>
                  </a:cubicBezTo>
                  <a:cubicBezTo>
                    <a:pt x="937" y="978"/>
                    <a:pt x="948" y="982"/>
                    <a:pt x="958" y="986"/>
                  </a:cubicBezTo>
                  <a:cubicBezTo>
                    <a:pt x="969" y="990"/>
                    <a:pt x="980" y="993"/>
                    <a:pt x="990" y="997"/>
                  </a:cubicBezTo>
                  <a:cubicBezTo>
                    <a:pt x="999" y="1000"/>
                    <a:pt x="1008" y="1010"/>
                    <a:pt x="1016" y="1016"/>
                  </a:cubicBezTo>
                  <a:cubicBezTo>
                    <a:pt x="1017" y="1016"/>
                    <a:pt x="1027" y="1016"/>
                    <a:pt x="1027" y="1017"/>
                  </a:cubicBezTo>
                  <a:cubicBezTo>
                    <a:pt x="1029" y="1022"/>
                    <a:pt x="1030" y="1027"/>
                    <a:pt x="1031" y="1031"/>
                  </a:cubicBezTo>
                  <a:close/>
                  <a:moveTo>
                    <a:pt x="690" y="580"/>
                  </a:moveTo>
                  <a:cubicBezTo>
                    <a:pt x="690" y="583"/>
                    <a:pt x="680" y="586"/>
                    <a:pt x="677" y="585"/>
                  </a:cubicBezTo>
                  <a:cubicBezTo>
                    <a:pt x="672" y="585"/>
                    <a:pt x="671" y="585"/>
                    <a:pt x="668" y="589"/>
                  </a:cubicBezTo>
                  <a:cubicBezTo>
                    <a:pt x="665" y="591"/>
                    <a:pt x="664" y="593"/>
                    <a:pt x="660" y="592"/>
                  </a:cubicBezTo>
                  <a:cubicBezTo>
                    <a:pt x="661" y="589"/>
                    <a:pt x="663" y="588"/>
                    <a:pt x="665" y="587"/>
                  </a:cubicBezTo>
                  <a:cubicBezTo>
                    <a:pt x="664" y="585"/>
                    <a:pt x="663" y="587"/>
                    <a:pt x="663" y="584"/>
                  </a:cubicBezTo>
                  <a:cubicBezTo>
                    <a:pt x="660" y="588"/>
                    <a:pt x="658" y="590"/>
                    <a:pt x="656" y="594"/>
                  </a:cubicBezTo>
                  <a:cubicBezTo>
                    <a:pt x="658" y="595"/>
                    <a:pt x="660" y="595"/>
                    <a:pt x="661" y="596"/>
                  </a:cubicBezTo>
                  <a:cubicBezTo>
                    <a:pt x="661" y="596"/>
                    <a:pt x="661" y="597"/>
                    <a:pt x="660" y="597"/>
                  </a:cubicBezTo>
                  <a:cubicBezTo>
                    <a:pt x="667" y="598"/>
                    <a:pt x="670" y="595"/>
                    <a:pt x="676" y="592"/>
                  </a:cubicBezTo>
                  <a:cubicBezTo>
                    <a:pt x="682" y="590"/>
                    <a:pt x="686" y="587"/>
                    <a:pt x="692" y="583"/>
                  </a:cubicBezTo>
                  <a:cubicBezTo>
                    <a:pt x="692" y="582"/>
                    <a:pt x="692" y="581"/>
                    <a:pt x="690" y="580"/>
                  </a:cubicBezTo>
                  <a:close/>
                  <a:moveTo>
                    <a:pt x="700" y="577"/>
                  </a:moveTo>
                  <a:cubicBezTo>
                    <a:pt x="705" y="583"/>
                    <a:pt x="717" y="573"/>
                    <a:pt x="711" y="570"/>
                  </a:cubicBezTo>
                  <a:cubicBezTo>
                    <a:pt x="712" y="569"/>
                    <a:pt x="714" y="567"/>
                    <a:pt x="716" y="566"/>
                  </a:cubicBezTo>
                  <a:cubicBezTo>
                    <a:pt x="712" y="567"/>
                    <a:pt x="705" y="573"/>
                    <a:pt x="703" y="571"/>
                  </a:cubicBezTo>
                  <a:cubicBezTo>
                    <a:pt x="699" y="570"/>
                    <a:pt x="693" y="572"/>
                    <a:pt x="689" y="573"/>
                  </a:cubicBezTo>
                  <a:cubicBezTo>
                    <a:pt x="679" y="585"/>
                    <a:pt x="696" y="574"/>
                    <a:pt x="700" y="577"/>
                  </a:cubicBezTo>
                  <a:close/>
                  <a:moveTo>
                    <a:pt x="590" y="541"/>
                  </a:moveTo>
                  <a:cubicBezTo>
                    <a:pt x="593" y="543"/>
                    <a:pt x="596" y="541"/>
                    <a:pt x="599" y="540"/>
                  </a:cubicBezTo>
                  <a:cubicBezTo>
                    <a:pt x="599" y="540"/>
                    <a:pt x="599" y="541"/>
                    <a:pt x="599" y="542"/>
                  </a:cubicBezTo>
                  <a:cubicBezTo>
                    <a:pt x="606" y="546"/>
                    <a:pt x="617" y="530"/>
                    <a:pt x="623" y="535"/>
                  </a:cubicBezTo>
                  <a:cubicBezTo>
                    <a:pt x="620" y="535"/>
                    <a:pt x="618" y="538"/>
                    <a:pt x="617" y="541"/>
                  </a:cubicBezTo>
                  <a:cubicBezTo>
                    <a:pt x="620" y="540"/>
                    <a:pt x="622" y="539"/>
                    <a:pt x="624" y="542"/>
                  </a:cubicBezTo>
                  <a:cubicBezTo>
                    <a:pt x="626" y="545"/>
                    <a:pt x="628" y="543"/>
                    <a:pt x="630" y="545"/>
                  </a:cubicBezTo>
                  <a:cubicBezTo>
                    <a:pt x="631" y="545"/>
                    <a:pt x="643" y="541"/>
                    <a:pt x="644" y="541"/>
                  </a:cubicBezTo>
                  <a:cubicBezTo>
                    <a:pt x="643" y="545"/>
                    <a:pt x="647" y="544"/>
                    <a:pt x="649" y="545"/>
                  </a:cubicBezTo>
                  <a:cubicBezTo>
                    <a:pt x="650" y="545"/>
                    <a:pt x="651" y="548"/>
                    <a:pt x="653" y="550"/>
                  </a:cubicBezTo>
                  <a:cubicBezTo>
                    <a:pt x="650" y="549"/>
                    <a:pt x="647" y="548"/>
                    <a:pt x="646" y="551"/>
                  </a:cubicBezTo>
                  <a:cubicBezTo>
                    <a:pt x="642" y="547"/>
                    <a:pt x="634" y="549"/>
                    <a:pt x="632" y="554"/>
                  </a:cubicBezTo>
                  <a:cubicBezTo>
                    <a:pt x="631" y="553"/>
                    <a:pt x="631" y="553"/>
                    <a:pt x="631" y="553"/>
                  </a:cubicBezTo>
                  <a:cubicBezTo>
                    <a:pt x="631" y="552"/>
                    <a:pt x="632" y="552"/>
                    <a:pt x="632" y="551"/>
                  </a:cubicBezTo>
                  <a:cubicBezTo>
                    <a:pt x="631" y="552"/>
                    <a:pt x="630" y="552"/>
                    <a:pt x="629" y="553"/>
                  </a:cubicBezTo>
                  <a:cubicBezTo>
                    <a:pt x="629" y="552"/>
                    <a:pt x="629" y="551"/>
                    <a:pt x="629" y="551"/>
                  </a:cubicBezTo>
                  <a:cubicBezTo>
                    <a:pt x="626" y="553"/>
                    <a:pt x="622" y="561"/>
                    <a:pt x="621" y="564"/>
                  </a:cubicBezTo>
                  <a:cubicBezTo>
                    <a:pt x="624" y="565"/>
                    <a:pt x="625" y="559"/>
                    <a:pt x="628" y="557"/>
                  </a:cubicBezTo>
                  <a:cubicBezTo>
                    <a:pt x="628" y="560"/>
                    <a:pt x="626" y="565"/>
                    <a:pt x="625" y="568"/>
                  </a:cubicBezTo>
                  <a:cubicBezTo>
                    <a:pt x="624" y="572"/>
                    <a:pt x="622" y="576"/>
                    <a:pt x="622" y="580"/>
                  </a:cubicBezTo>
                  <a:cubicBezTo>
                    <a:pt x="622" y="587"/>
                    <a:pt x="626" y="604"/>
                    <a:pt x="632" y="590"/>
                  </a:cubicBezTo>
                  <a:cubicBezTo>
                    <a:pt x="636" y="584"/>
                    <a:pt x="634" y="579"/>
                    <a:pt x="633" y="572"/>
                  </a:cubicBezTo>
                  <a:cubicBezTo>
                    <a:pt x="632" y="564"/>
                    <a:pt x="637" y="563"/>
                    <a:pt x="640" y="558"/>
                  </a:cubicBezTo>
                  <a:cubicBezTo>
                    <a:pt x="639" y="560"/>
                    <a:pt x="640" y="561"/>
                    <a:pt x="639" y="562"/>
                  </a:cubicBezTo>
                  <a:cubicBezTo>
                    <a:pt x="642" y="560"/>
                    <a:pt x="641" y="556"/>
                    <a:pt x="645" y="556"/>
                  </a:cubicBezTo>
                  <a:cubicBezTo>
                    <a:pt x="641" y="551"/>
                    <a:pt x="649" y="552"/>
                    <a:pt x="651" y="554"/>
                  </a:cubicBezTo>
                  <a:cubicBezTo>
                    <a:pt x="653" y="557"/>
                    <a:pt x="657" y="556"/>
                    <a:pt x="658" y="560"/>
                  </a:cubicBezTo>
                  <a:cubicBezTo>
                    <a:pt x="657" y="560"/>
                    <a:pt x="657" y="560"/>
                    <a:pt x="656" y="560"/>
                  </a:cubicBezTo>
                  <a:cubicBezTo>
                    <a:pt x="658" y="562"/>
                    <a:pt x="658" y="566"/>
                    <a:pt x="656" y="568"/>
                  </a:cubicBezTo>
                  <a:cubicBezTo>
                    <a:pt x="655" y="568"/>
                    <a:pt x="652" y="572"/>
                    <a:pt x="652" y="573"/>
                  </a:cubicBezTo>
                  <a:cubicBezTo>
                    <a:pt x="653" y="576"/>
                    <a:pt x="659" y="570"/>
                    <a:pt x="660" y="570"/>
                  </a:cubicBezTo>
                  <a:cubicBezTo>
                    <a:pt x="664" y="571"/>
                    <a:pt x="664" y="579"/>
                    <a:pt x="664" y="581"/>
                  </a:cubicBezTo>
                  <a:cubicBezTo>
                    <a:pt x="666" y="579"/>
                    <a:pt x="668" y="577"/>
                    <a:pt x="670" y="575"/>
                  </a:cubicBezTo>
                  <a:cubicBezTo>
                    <a:pt x="671" y="574"/>
                    <a:pt x="670" y="571"/>
                    <a:pt x="670" y="569"/>
                  </a:cubicBezTo>
                  <a:cubicBezTo>
                    <a:pt x="671" y="565"/>
                    <a:pt x="675" y="561"/>
                    <a:pt x="670" y="558"/>
                  </a:cubicBezTo>
                  <a:cubicBezTo>
                    <a:pt x="674" y="556"/>
                    <a:pt x="672" y="561"/>
                    <a:pt x="675" y="561"/>
                  </a:cubicBezTo>
                  <a:cubicBezTo>
                    <a:pt x="675" y="562"/>
                    <a:pt x="675" y="562"/>
                    <a:pt x="674" y="563"/>
                  </a:cubicBezTo>
                  <a:cubicBezTo>
                    <a:pt x="675" y="564"/>
                    <a:pt x="675" y="563"/>
                    <a:pt x="676" y="564"/>
                  </a:cubicBezTo>
                  <a:cubicBezTo>
                    <a:pt x="677" y="563"/>
                    <a:pt x="681" y="565"/>
                    <a:pt x="683" y="565"/>
                  </a:cubicBezTo>
                  <a:cubicBezTo>
                    <a:pt x="683" y="564"/>
                    <a:pt x="682" y="561"/>
                    <a:pt x="686" y="563"/>
                  </a:cubicBezTo>
                  <a:cubicBezTo>
                    <a:pt x="682" y="559"/>
                    <a:pt x="682" y="551"/>
                    <a:pt x="676" y="550"/>
                  </a:cubicBezTo>
                  <a:cubicBezTo>
                    <a:pt x="671" y="549"/>
                    <a:pt x="665" y="549"/>
                    <a:pt x="660" y="548"/>
                  </a:cubicBezTo>
                  <a:cubicBezTo>
                    <a:pt x="658" y="547"/>
                    <a:pt x="647" y="544"/>
                    <a:pt x="648" y="543"/>
                  </a:cubicBezTo>
                  <a:cubicBezTo>
                    <a:pt x="649" y="541"/>
                    <a:pt x="648" y="540"/>
                    <a:pt x="647" y="539"/>
                  </a:cubicBezTo>
                  <a:cubicBezTo>
                    <a:pt x="646" y="538"/>
                    <a:pt x="648" y="537"/>
                    <a:pt x="647" y="536"/>
                  </a:cubicBezTo>
                  <a:cubicBezTo>
                    <a:pt x="646" y="532"/>
                    <a:pt x="643" y="534"/>
                    <a:pt x="645" y="528"/>
                  </a:cubicBezTo>
                  <a:cubicBezTo>
                    <a:pt x="637" y="530"/>
                    <a:pt x="637" y="526"/>
                    <a:pt x="634" y="520"/>
                  </a:cubicBezTo>
                  <a:cubicBezTo>
                    <a:pt x="631" y="517"/>
                    <a:pt x="629" y="521"/>
                    <a:pt x="627" y="520"/>
                  </a:cubicBezTo>
                  <a:cubicBezTo>
                    <a:pt x="624" y="519"/>
                    <a:pt x="622" y="517"/>
                    <a:pt x="619" y="517"/>
                  </a:cubicBezTo>
                  <a:cubicBezTo>
                    <a:pt x="622" y="520"/>
                    <a:pt x="619" y="521"/>
                    <a:pt x="617" y="523"/>
                  </a:cubicBezTo>
                  <a:cubicBezTo>
                    <a:pt x="618" y="522"/>
                    <a:pt x="618" y="521"/>
                    <a:pt x="618" y="519"/>
                  </a:cubicBezTo>
                  <a:cubicBezTo>
                    <a:pt x="616" y="520"/>
                    <a:pt x="616" y="523"/>
                    <a:pt x="614" y="524"/>
                  </a:cubicBezTo>
                  <a:cubicBezTo>
                    <a:pt x="614" y="523"/>
                    <a:pt x="614" y="522"/>
                    <a:pt x="615" y="521"/>
                  </a:cubicBezTo>
                  <a:cubicBezTo>
                    <a:pt x="611" y="522"/>
                    <a:pt x="612" y="526"/>
                    <a:pt x="610" y="527"/>
                  </a:cubicBezTo>
                  <a:cubicBezTo>
                    <a:pt x="606" y="529"/>
                    <a:pt x="603" y="530"/>
                    <a:pt x="599" y="532"/>
                  </a:cubicBezTo>
                  <a:cubicBezTo>
                    <a:pt x="596" y="535"/>
                    <a:pt x="593" y="538"/>
                    <a:pt x="590" y="541"/>
                  </a:cubicBezTo>
                  <a:close/>
                  <a:moveTo>
                    <a:pt x="392" y="300"/>
                  </a:moveTo>
                  <a:cubicBezTo>
                    <a:pt x="391" y="300"/>
                    <a:pt x="390" y="299"/>
                    <a:pt x="389" y="299"/>
                  </a:cubicBezTo>
                  <a:cubicBezTo>
                    <a:pt x="390" y="299"/>
                    <a:pt x="390" y="298"/>
                    <a:pt x="391" y="297"/>
                  </a:cubicBezTo>
                  <a:cubicBezTo>
                    <a:pt x="388" y="296"/>
                    <a:pt x="385" y="301"/>
                    <a:pt x="382" y="301"/>
                  </a:cubicBezTo>
                  <a:cubicBezTo>
                    <a:pt x="377" y="302"/>
                    <a:pt x="375" y="303"/>
                    <a:pt x="370" y="301"/>
                  </a:cubicBezTo>
                  <a:cubicBezTo>
                    <a:pt x="372" y="297"/>
                    <a:pt x="377" y="296"/>
                    <a:pt x="381" y="294"/>
                  </a:cubicBezTo>
                  <a:cubicBezTo>
                    <a:pt x="374" y="292"/>
                    <a:pt x="372" y="291"/>
                    <a:pt x="366" y="294"/>
                  </a:cubicBezTo>
                  <a:cubicBezTo>
                    <a:pt x="362" y="295"/>
                    <a:pt x="358" y="297"/>
                    <a:pt x="354" y="298"/>
                  </a:cubicBezTo>
                  <a:cubicBezTo>
                    <a:pt x="349" y="299"/>
                    <a:pt x="345" y="300"/>
                    <a:pt x="340" y="301"/>
                  </a:cubicBezTo>
                  <a:cubicBezTo>
                    <a:pt x="338" y="302"/>
                    <a:pt x="328" y="303"/>
                    <a:pt x="335" y="307"/>
                  </a:cubicBezTo>
                  <a:cubicBezTo>
                    <a:pt x="336" y="307"/>
                    <a:pt x="337" y="306"/>
                    <a:pt x="337" y="306"/>
                  </a:cubicBezTo>
                  <a:cubicBezTo>
                    <a:pt x="337" y="305"/>
                    <a:pt x="337" y="305"/>
                    <a:pt x="337" y="304"/>
                  </a:cubicBezTo>
                  <a:cubicBezTo>
                    <a:pt x="339" y="303"/>
                    <a:pt x="347" y="303"/>
                    <a:pt x="350" y="304"/>
                  </a:cubicBezTo>
                  <a:cubicBezTo>
                    <a:pt x="350" y="303"/>
                    <a:pt x="350" y="303"/>
                    <a:pt x="349" y="303"/>
                  </a:cubicBezTo>
                  <a:cubicBezTo>
                    <a:pt x="354" y="302"/>
                    <a:pt x="359" y="303"/>
                    <a:pt x="363" y="305"/>
                  </a:cubicBezTo>
                  <a:cubicBezTo>
                    <a:pt x="361" y="309"/>
                    <a:pt x="355" y="306"/>
                    <a:pt x="351" y="307"/>
                  </a:cubicBezTo>
                  <a:cubicBezTo>
                    <a:pt x="353" y="308"/>
                    <a:pt x="354" y="309"/>
                    <a:pt x="355" y="311"/>
                  </a:cubicBezTo>
                  <a:cubicBezTo>
                    <a:pt x="353" y="311"/>
                    <a:pt x="352" y="312"/>
                    <a:pt x="350" y="313"/>
                  </a:cubicBezTo>
                  <a:cubicBezTo>
                    <a:pt x="353" y="317"/>
                    <a:pt x="348" y="317"/>
                    <a:pt x="346" y="318"/>
                  </a:cubicBezTo>
                  <a:cubicBezTo>
                    <a:pt x="349" y="320"/>
                    <a:pt x="353" y="319"/>
                    <a:pt x="356" y="320"/>
                  </a:cubicBezTo>
                  <a:cubicBezTo>
                    <a:pt x="358" y="321"/>
                    <a:pt x="361" y="315"/>
                    <a:pt x="363" y="314"/>
                  </a:cubicBezTo>
                  <a:cubicBezTo>
                    <a:pt x="367" y="312"/>
                    <a:pt x="373" y="313"/>
                    <a:pt x="368" y="317"/>
                  </a:cubicBezTo>
                  <a:cubicBezTo>
                    <a:pt x="366" y="318"/>
                    <a:pt x="366" y="320"/>
                    <a:pt x="365" y="320"/>
                  </a:cubicBezTo>
                  <a:cubicBezTo>
                    <a:pt x="364" y="321"/>
                    <a:pt x="362" y="321"/>
                    <a:pt x="361" y="322"/>
                  </a:cubicBezTo>
                  <a:cubicBezTo>
                    <a:pt x="366" y="326"/>
                    <a:pt x="371" y="314"/>
                    <a:pt x="377" y="316"/>
                  </a:cubicBezTo>
                  <a:cubicBezTo>
                    <a:pt x="376" y="314"/>
                    <a:pt x="375" y="312"/>
                    <a:pt x="373" y="312"/>
                  </a:cubicBezTo>
                  <a:cubicBezTo>
                    <a:pt x="378" y="307"/>
                    <a:pt x="387" y="314"/>
                    <a:pt x="390" y="309"/>
                  </a:cubicBezTo>
                  <a:cubicBezTo>
                    <a:pt x="389" y="309"/>
                    <a:pt x="388" y="309"/>
                    <a:pt x="387" y="309"/>
                  </a:cubicBezTo>
                  <a:cubicBezTo>
                    <a:pt x="387" y="305"/>
                    <a:pt x="389" y="307"/>
                    <a:pt x="390" y="305"/>
                  </a:cubicBezTo>
                  <a:cubicBezTo>
                    <a:pt x="391" y="304"/>
                    <a:pt x="391" y="302"/>
                    <a:pt x="392" y="300"/>
                  </a:cubicBezTo>
                  <a:close/>
                  <a:moveTo>
                    <a:pt x="459" y="350"/>
                  </a:moveTo>
                  <a:cubicBezTo>
                    <a:pt x="453" y="348"/>
                    <a:pt x="445" y="347"/>
                    <a:pt x="440" y="351"/>
                  </a:cubicBezTo>
                  <a:cubicBezTo>
                    <a:pt x="438" y="352"/>
                    <a:pt x="437" y="355"/>
                    <a:pt x="436" y="356"/>
                  </a:cubicBezTo>
                  <a:cubicBezTo>
                    <a:pt x="433" y="359"/>
                    <a:pt x="432" y="360"/>
                    <a:pt x="428" y="360"/>
                  </a:cubicBezTo>
                  <a:cubicBezTo>
                    <a:pt x="425" y="361"/>
                    <a:pt x="419" y="360"/>
                    <a:pt x="418" y="356"/>
                  </a:cubicBezTo>
                  <a:cubicBezTo>
                    <a:pt x="417" y="355"/>
                    <a:pt x="411" y="356"/>
                    <a:pt x="410" y="353"/>
                  </a:cubicBezTo>
                  <a:cubicBezTo>
                    <a:pt x="409" y="353"/>
                    <a:pt x="404" y="350"/>
                    <a:pt x="403" y="351"/>
                  </a:cubicBezTo>
                  <a:cubicBezTo>
                    <a:pt x="402" y="352"/>
                    <a:pt x="409" y="355"/>
                    <a:pt x="410" y="355"/>
                  </a:cubicBezTo>
                  <a:cubicBezTo>
                    <a:pt x="408" y="359"/>
                    <a:pt x="418" y="363"/>
                    <a:pt x="412" y="364"/>
                  </a:cubicBezTo>
                  <a:cubicBezTo>
                    <a:pt x="410" y="365"/>
                    <a:pt x="408" y="363"/>
                    <a:pt x="407" y="365"/>
                  </a:cubicBezTo>
                  <a:cubicBezTo>
                    <a:pt x="405" y="367"/>
                    <a:pt x="406" y="368"/>
                    <a:pt x="404" y="369"/>
                  </a:cubicBezTo>
                  <a:cubicBezTo>
                    <a:pt x="404" y="369"/>
                    <a:pt x="404" y="370"/>
                    <a:pt x="405" y="370"/>
                  </a:cubicBezTo>
                  <a:cubicBezTo>
                    <a:pt x="403" y="372"/>
                    <a:pt x="400" y="370"/>
                    <a:pt x="398" y="370"/>
                  </a:cubicBezTo>
                  <a:cubicBezTo>
                    <a:pt x="398" y="370"/>
                    <a:pt x="398" y="371"/>
                    <a:pt x="398" y="371"/>
                  </a:cubicBezTo>
                  <a:cubicBezTo>
                    <a:pt x="396" y="371"/>
                    <a:pt x="394" y="370"/>
                    <a:pt x="391" y="370"/>
                  </a:cubicBezTo>
                  <a:cubicBezTo>
                    <a:pt x="394" y="374"/>
                    <a:pt x="403" y="375"/>
                    <a:pt x="408" y="376"/>
                  </a:cubicBezTo>
                  <a:cubicBezTo>
                    <a:pt x="411" y="377"/>
                    <a:pt x="423" y="375"/>
                    <a:pt x="421" y="371"/>
                  </a:cubicBezTo>
                  <a:cubicBezTo>
                    <a:pt x="425" y="367"/>
                    <a:pt x="428" y="369"/>
                    <a:pt x="432" y="367"/>
                  </a:cubicBezTo>
                  <a:cubicBezTo>
                    <a:pt x="434" y="365"/>
                    <a:pt x="437" y="362"/>
                    <a:pt x="439" y="360"/>
                  </a:cubicBezTo>
                  <a:cubicBezTo>
                    <a:pt x="438" y="360"/>
                    <a:pt x="438" y="360"/>
                    <a:pt x="437" y="360"/>
                  </a:cubicBezTo>
                  <a:cubicBezTo>
                    <a:pt x="440" y="358"/>
                    <a:pt x="441" y="356"/>
                    <a:pt x="445" y="356"/>
                  </a:cubicBezTo>
                  <a:cubicBezTo>
                    <a:pt x="447" y="355"/>
                    <a:pt x="449" y="356"/>
                    <a:pt x="451" y="353"/>
                  </a:cubicBezTo>
                  <a:cubicBezTo>
                    <a:pt x="449" y="354"/>
                    <a:pt x="449" y="354"/>
                    <a:pt x="447" y="354"/>
                  </a:cubicBezTo>
                  <a:cubicBezTo>
                    <a:pt x="449" y="353"/>
                    <a:pt x="451" y="353"/>
                    <a:pt x="453" y="352"/>
                  </a:cubicBezTo>
                  <a:cubicBezTo>
                    <a:pt x="451" y="352"/>
                    <a:pt x="449" y="352"/>
                    <a:pt x="448" y="351"/>
                  </a:cubicBezTo>
                  <a:cubicBezTo>
                    <a:pt x="449" y="351"/>
                    <a:pt x="450" y="351"/>
                    <a:pt x="452" y="351"/>
                  </a:cubicBezTo>
                  <a:cubicBezTo>
                    <a:pt x="447" y="349"/>
                    <a:pt x="442" y="353"/>
                    <a:pt x="437" y="356"/>
                  </a:cubicBezTo>
                  <a:cubicBezTo>
                    <a:pt x="439" y="350"/>
                    <a:pt x="455" y="346"/>
                    <a:pt x="456" y="353"/>
                  </a:cubicBezTo>
                  <a:cubicBezTo>
                    <a:pt x="457" y="353"/>
                    <a:pt x="458" y="351"/>
                    <a:pt x="459" y="350"/>
                  </a:cubicBezTo>
                  <a:close/>
                  <a:moveTo>
                    <a:pt x="545" y="485"/>
                  </a:moveTo>
                  <a:cubicBezTo>
                    <a:pt x="546" y="482"/>
                    <a:pt x="545" y="483"/>
                    <a:pt x="547" y="482"/>
                  </a:cubicBezTo>
                  <a:cubicBezTo>
                    <a:pt x="547" y="483"/>
                    <a:pt x="547" y="484"/>
                    <a:pt x="547" y="484"/>
                  </a:cubicBezTo>
                  <a:cubicBezTo>
                    <a:pt x="547" y="484"/>
                    <a:pt x="547" y="484"/>
                    <a:pt x="548" y="483"/>
                  </a:cubicBezTo>
                  <a:cubicBezTo>
                    <a:pt x="550" y="484"/>
                    <a:pt x="549" y="487"/>
                    <a:pt x="549" y="490"/>
                  </a:cubicBezTo>
                  <a:cubicBezTo>
                    <a:pt x="550" y="488"/>
                    <a:pt x="551" y="487"/>
                    <a:pt x="553" y="487"/>
                  </a:cubicBezTo>
                  <a:cubicBezTo>
                    <a:pt x="554" y="488"/>
                    <a:pt x="552" y="491"/>
                    <a:pt x="551" y="493"/>
                  </a:cubicBezTo>
                  <a:cubicBezTo>
                    <a:pt x="553" y="492"/>
                    <a:pt x="553" y="492"/>
                    <a:pt x="554" y="491"/>
                  </a:cubicBezTo>
                  <a:cubicBezTo>
                    <a:pt x="551" y="493"/>
                    <a:pt x="551" y="497"/>
                    <a:pt x="552" y="501"/>
                  </a:cubicBezTo>
                  <a:cubicBezTo>
                    <a:pt x="553" y="504"/>
                    <a:pt x="555" y="500"/>
                    <a:pt x="555" y="498"/>
                  </a:cubicBezTo>
                  <a:cubicBezTo>
                    <a:pt x="555" y="499"/>
                    <a:pt x="556" y="499"/>
                    <a:pt x="557" y="499"/>
                  </a:cubicBezTo>
                  <a:cubicBezTo>
                    <a:pt x="555" y="496"/>
                    <a:pt x="558" y="493"/>
                    <a:pt x="556" y="491"/>
                  </a:cubicBezTo>
                  <a:cubicBezTo>
                    <a:pt x="554" y="489"/>
                    <a:pt x="552" y="484"/>
                    <a:pt x="551" y="482"/>
                  </a:cubicBezTo>
                  <a:cubicBezTo>
                    <a:pt x="550" y="478"/>
                    <a:pt x="542" y="461"/>
                    <a:pt x="546" y="459"/>
                  </a:cubicBezTo>
                  <a:cubicBezTo>
                    <a:pt x="545" y="459"/>
                    <a:pt x="545" y="459"/>
                    <a:pt x="545" y="459"/>
                  </a:cubicBezTo>
                  <a:cubicBezTo>
                    <a:pt x="544" y="460"/>
                    <a:pt x="543" y="460"/>
                    <a:pt x="542" y="460"/>
                  </a:cubicBezTo>
                  <a:cubicBezTo>
                    <a:pt x="542" y="458"/>
                    <a:pt x="543" y="457"/>
                    <a:pt x="545" y="457"/>
                  </a:cubicBezTo>
                  <a:cubicBezTo>
                    <a:pt x="545" y="456"/>
                    <a:pt x="544" y="455"/>
                    <a:pt x="543" y="455"/>
                  </a:cubicBezTo>
                  <a:cubicBezTo>
                    <a:pt x="541" y="460"/>
                    <a:pt x="541" y="461"/>
                    <a:pt x="544" y="464"/>
                  </a:cubicBezTo>
                  <a:cubicBezTo>
                    <a:pt x="542" y="462"/>
                    <a:pt x="536" y="460"/>
                    <a:pt x="535" y="464"/>
                  </a:cubicBezTo>
                  <a:cubicBezTo>
                    <a:pt x="533" y="472"/>
                    <a:pt x="534" y="470"/>
                    <a:pt x="540" y="472"/>
                  </a:cubicBezTo>
                  <a:cubicBezTo>
                    <a:pt x="534" y="473"/>
                    <a:pt x="541" y="480"/>
                    <a:pt x="543" y="484"/>
                  </a:cubicBezTo>
                  <a:cubicBezTo>
                    <a:pt x="544" y="484"/>
                    <a:pt x="544" y="484"/>
                    <a:pt x="545" y="485"/>
                  </a:cubicBezTo>
                  <a:close/>
                  <a:moveTo>
                    <a:pt x="18" y="383"/>
                  </a:moveTo>
                  <a:cubicBezTo>
                    <a:pt x="13" y="381"/>
                    <a:pt x="10" y="385"/>
                    <a:pt x="5" y="384"/>
                  </a:cubicBezTo>
                  <a:cubicBezTo>
                    <a:pt x="7" y="388"/>
                    <a:pt x="11" y="388"/>
                    <a:pt x="14" y="390"/>
                  </a:cubicBezTo>
                  <a:cubicBezTo>
                    <a:pt x="15" y="388"/>
                    <a:pt x="17" y="388"/>
                    <a:pt x="19" y="388"/>
                  </a:cubicBezTo>
                  <a:cubicBezTo>
                    <a:pt x="19" y="388"/>
                    <a:pt x="19" y="387"/>
                    <a:pt x="19" y="387"/>
                  </a:cubicBezTo>
                  <a:cubicBezTo>
                    <a:pt x="19" y="385"/>
                    <a:pt x="17" y="385"/>
                    <a:pt x="18" y="383"/>
                  </a:cubicBezTo>
                  <a:close/>
                  <a:moveTo>
                    <a:pt x="332" y="216"/>
                  </a:moveTo>
                  <a:cubicBezTo>
                    <a:pt x="337" y="219"/>
                    <a:pt x="341" y="220"/>
                    <a:pt x="344" y="225"/>
                  </a:cubicBezTo>
                  <a:cubicBezTo>
                    <a:pt x="350" y="231"/>
                    <a:pt x="349" y="231"/>
                    <a:pt x="357" y="227"/>
                  </a:cubicBezTo>
                  <a:cubicBezTo>
                    <a:pt x="358" y="226"/>
                    <a:pt x="359" y="226"/>
                    <a:pt x="360" y="225"/>
                  </a:cubicBezTo>
                  <a:cubicBezTo>
                    <a:pt x="361" y="224"/>
                    <a:pt x="361" y="227"/>
                    <a:pt x="362" y="226"/>
                  </a:cubicBezTo>
                  <a:cubicBezTo>
                    <a:pt x="364" y="226"/>
                    <a:pt x="367" y="224"/>
                    <a:pt x="369" y="223"/>
                  </a:cubicBezTo>
                  <a:cubicBezTo>
                    <a:pt x="371" y="213"/>
                    <a:pt x="371" y="213"/>
                    <a:pt x="371" y="213"/>
                  </a:cubicBezTo>
                  <a:cubicBezTo>
                    <a:pt x="374" y="215"/>
                    <a:pt x="378" y="212"/>
                    <a:pt x="379" y="208"/>
                  </a:cubicBezTo>
                  <a:cubicBezTo>
                    <a:pt x="380" y="205"/>
                    <a:pt x="381" y="205"/>
                    <a:pt x="384" y="204"/>
                  </a:cubicBezTo>
                  <a:cubicBezTo>
                    <a:pt x="391" y="201"/>
                    <a:pt x="400" y="199"/>
                    <a:pt x="406" y="195"/>
                  </a:cubicBezTo>
                  <a:cubicBezTo>
                    <a:pt x="409" y="192"/>
                    <a:pt x="409" y="190"/>
                    <a:pt x="405" y="187"/>
                  </a:cubicBezTo>
                  <a:cubicBezTo>
                    <a:pt x="402" y="185"/>
                    <a:pt x="400" y="183"/>
                    <a:pt x="397" y="182"/>
                  </a:cubicBezTo>
                  <a:cubicBezTo>
                    <a:pt x="391" y="179"/>
                    <a:pt x="384" y="177"/>
                    <a:pt x="379" y="183"/>
                  </a:cubicBezTo>
                  <a:cubicBezTo>
                    <a:pt x="379" y="182"/>
                    <a:pt x="379" y="181"/>
                    <a:pt x="379" y="180"/>
                  </a:cubicBezTo>
                  <a:cubicBezTo>
                    <a:pt x="372" y="182"/>
                    <a:pt x="366" y="174"/>
                    <a:pt x="360" y="174"/>
                  </a:cubicBezTo>
                  <a:cubicBezTo>
                    <a:pt x="352" y="176"/>
                    <a:pt x="344" y="177"/>
                    <a:pt x="336" y="178"/>
                  </a:cubicBezTo>
                  <a:cubicBezTo>
                    <a:pt x="338" y="180"/>
                    <a:pt x="343" y="188"/>
                    <a:pt x="342" y="189"/>
                  </a:cubicBezTo>
                  <a:cubicBezTo>
                    <a:pt x="340" y="192"/>
                    <a:pt x="333" y="198"/>
                    <a:pt x="337" y="201"/>
                  </a:cubicBezTo>
                  <a:cubicBezTo>
                    <a:pt x="330" y="202"/>
                    <a:pt x="335" y="204"/>
                    <a:pt x="333" y="207"/>
                  </a:cubicBezTo>
                  <a:cubicBezTo>
                    <a:pt x="331" y="210"/>
                    <a:pt x="327" y="213"/>
                    <a:pt x="328" y="217"/>
                  </a:cubicBezTo>
                  <a:cubicBezTo>
                    <a:pt x="329" y="217"/>
                    <a:pt x="331" y="217"/>
                    <a:pt x="332" y="216"/>
                  </a:cubicBezTo>
                  <a:close/>
                  <a:moveTo>
                    <a:pt x="362" y="152"/>
                  </a:moveTo>
                  <a:cubicBezTo>
                    <a:pt x="366" y="152"/>
                    <a:pt x="364" y="149"/>
                    <a:pt x="365" y="148"/>
                  </a:cubicBezTo>
                  <a:cubicBezTo>
                    <a:pt x="367" y="146"/>
                    <a:pt x="370" y="149"/>
                    <a:pt x="370" y="153"/>
                  </a:cubicBezTo>
                  <a:cubicBezTo>
                    <a:pt x="372" y="152"/>
                    <a:pt x="375" y="152"/>
                    <a:pt x="376" y="150"/>
                  </a:cubicBezTo>
                  <a:cubicBezTo>
                    <a:pt x="378" y="148"/>
                    <a:pt x="374" y="145"/>
                    <a:pt x="376" y="143"/>
                  </a:cubicBezTo>
                  <a:cubicBezTo>
                    <a:pt x="378" y="143"/>
                    <a:pt x="379" y="149"/>
                    <a:pt x="382" y="145"/>
                  </a:cubicBezTo>
                  <a:cubicBezTo>
                    <a:pt x="384" y="143"/>
                    <a:pt x="383" y="141"/>
                    <a:pt x="381" y="141"/>
                  </a:cubicBezTo>
                  <a:cubicBezTo>
                    <a:pt x="383" y="139"/>
                    <a:pt x="386" y="141"/>
                    <a:pt x="386" y="137"/>
                  </a:cubicBezTo>
                  <a:cubicBezTo>
                    <a:pt x="386" y="135"/>
                    <a:pt x="389" y="135"/>
                    <a:pt x="390" y="136"/>
                  </a:cubicBezTo>
                  <a:cubicBezTo>
                    <a:pt x="385" y="140"/>
                    <a:pt x="390" y="146"/>
                    <a:pt x="395" y="144"/>
                  </a:cubicBezTo>
                  <a:cubicBezTo>
                    <a:pt x="399" y="143"/>
                    <a:pt x="408" y="137"/>
                    <a:pt x="402" y="133"/>
                  </a:cubicBezTo>
                  <a:cubicBezTo>
                    <a:pt x="402" y="133"/>
                    <a:pt x="404" y="133"/>
                    <a:pt x="406" y="133"/>
                  </a:cubicBezTo>
                  <a:cubicBezTo>
                    <a:pt x="397" y="131"/>
                    <a:pt x="405" y="127"/>
                    <a:pt x="408" y="126"/>
                  </a:cubicBezTo>
                  <a:cubicBezTo>
                    <a:pt x="403" y="123"/>
                    <a:pt x="401" y="121"/>
                    <a:pt x="395" y="123"/>
                  </a:cubicBezTo>
                  <a:cubicBezTo>
                    <a:pt x="396" y="124"/>
                    <a:pt x="397" y="124"/>
                    <a:pt x="398" y="125"/>
                  </a:cubicBezTo>
                  <a:cubicBezTo>
                    <a:pt x="395" y="127"/>
                    <a:pt x="393" y="126"/>
                    <a:pt x="390" y="125"/>
                  </a:cubicBezTo>
                  <a:cubicBezTo>
                    <a:pt x="388" y="124"/>
                    <a:pt x="385" y="125"/>
                    <a:pt x="383" y="125"/>
                  </a:cubicBezTo>
                  <a:cubicBezTo>
                    <a:pt x="378" y="126"/>
                    <a:pt x="376" y="128"/>
                    <a:pt x="372" y="132"/>
                  </a:cubicBezTo>
                  <a:cubicBezTo>
                    <a:pt x="369" y="134"/>
                    <a:pt x="363" y="141"/>
                    <a:pt x="359" y="142"/>
                  </a:cubicBezTo>
                  <a:cubicBezTo>
                    <a:pt x="353" y="143"/>
                    <a:pt x="349" y="144"/>
                    <a:pt x="354" y="151"/>
                  </a:cubicBezTo>
                  <a:cubicBezTo>
                    <a:pt x="357" y="151"/>
                    <a:pt x="359" y="151"/>
                    <a:pt x="362" y="152"/>
                  </a:cubicBezTo>
                  <a:close/>
                  <a:moveTo>
                    <a:pt x="422" y="117"/>
                  </a:moveTo>
                  <a:cubicBezTo>
                    <a:pt x="417" y="112"/>
                    <a:pt x="417" y="112"/>
                    <a:pt x="411" y="114"/>
                  </a:cubicBezTo>
                  <a:cubicBezTo>
                    <a:pt x="413" y="116"/>
                    <a:pt x="415" y="117"/>
                    <a:pt x="418" y="119"/>
                  </a:cubicBezTo>
                  <a:cubicBezTo>
                    <a:pt x="419" y="118"/>
                    <a:pt x="421" y="118"/>
                    <a:pt x="422" y="117"/>
                  </a:cubicBezTo>
                  <a:close/>
                  <a:moveTo>
                    <a:pt x="115" y="411"/>
                  </a:moveTo>
                  <a:cubicBezTo>
                    <a:pt x="118" y="413"/>
                    <a:pt x="121" y="410"/>
                    <a:pt x="122" y="409"/>
                  </a:cubicBezTo>
                  <a:cubicBezTo>
                    <a:pt x="123" y="409"/>
                    <a:pt x="123" y="409"/>
                    <a:pt x="124" y="410"/>
                  </a:cubicBezTo>
                  <a:cubicBezTo>
                    <a:pt x="124" y="409"/>
                    <a:pt x="124" y="409"/>
                    <a:pt x="125" y="408"/>
                  </a:cubicBezTo>
                  <a:cubicBezTo>
                    <a:pt x="123" y="407"/>
                    <a:pt x="121" y="407"/>
                    <a:pt x="120" y="406"/>
                  </a:cubicBezTo>
                  <a:cubicBezTo>
                    <a:pt x="118" y="407"/>
                    <a:pt x="116" y="409"/>
                    <a:pt x="115" y="411"/>
                  </a:cubicBezTo>
                  <a:close/>
                  <a:moveTo>
                    <a:pt x="282" y="461"/>
                  </a:moveTo>
                  <a:cubicBezTo>
                    <a:pt x="282" y="457"/>
                    <a:pt x="271" y="458"/>
                    <a:pt x="271" y="459"/>
                  </a:cubicBezTo>
                  <a:cubicBezTo>
                    <a:pt x="271" y="465"/>
                    <a:pt x="283" y="486"/>
                    <a:pt x="287" y="481"/>
                  </a:cubicBezTo>
                  <a:cubicBezTo>
                    <a:pt x="286" y="480"/>
                    <a:pt x="285" y="479"/>
                    <a:pt x="283" y="477"/>
                  </a:cubicBezTo>
                  <a:cubicBezTo>
                    <a:pt x="282" y="472"/>
                    <a:pt x="281" y="467"/>
                    <a:pt x="282" y="461"/>
                  </a:cubicBezTo>
                  <a:close/>
                  <a:moveTo>
                    <a:pt x="110" y="417"/>
                  </a:moveTo>
                  <a:cubicBezTo>
                    <a:pt x="103" y="413"/>
                    <a:pt x="102" y="428"/>
                    <a:pt x="109" y="427"/>
                  </a:cubicBezTo>
                  <a:cubicBezTo>
                    <a:pt x="111" y="427"/>
                    <a:pt x="113" y="423"/>
                    <a:pt x="115" y="423"/>
                  </a:cubicBezTo>
                  <a:cubicBezTo>
                    <a:pt x="118" y="423"/>
                    <a:pt x="120" y="421"/>
                    <a:pt x="119" y="418"/>
                  </a:cubicBezTo>
                  <a:cubicBezTo>
                    <a:pt x="121" y="419"/>
                    <a:pt x="123" y="419"/>
                    <a:pt x="123" y="417"/>
                  </a:cubicBezTo>
                  <a:cubicBezTo>
                    <a:pt x="123" y="417"/>
                    <a:pt x="122" y="416"/>
                    <a:pt x="121" y="416"/>
                  </a:cubicBezTo>
                  <a:cubicBezTo>
                    <a:pt x="123" y="412"/>
                    <a:pt x="109" y="411"/>
                    <a:pt x="110" y="417"/>
                  </a:cubicBezTo>
                  <a:close/>
                  <a:moveTo>
                    <a:pt x="343" y="516"/>
                  </a:moveTo>
                  <a:cubicBezTo>
                    <a:pt x="342" y="514"/>
                    <a:pt x="339" y="514"/>
                    <a:pt x="338" y="513"/>
                  </a:cubicBezTo>
                  <a:cubicBezTo>
                    <a:pt x="335" y="512"/>
                    <a:pt x="335" y="511"/>
                    <a:pt x="333" y="508"/>
                  </a:cubicBezTo>
                  <a:cubicBezTo>
                    <a:pt x="329" y="501"/>
                    <a:pt x="328" y="503"/>
                    <a:pt x="321" y="500"/>
                  </a:cubicBezTo>
                  <a:cubicBezTo>
                    <a:pt x="315" y="498"/>
                    <a:pt x="313" y="496"/>
                    <a:pt x="307" y="497"/>
                  </a:cubicBezTo>
                  <a:cubicBezTo>
                    <a:pt x="317" y="509"/>
                    <a:pt x="327" y="516"/>
                    <a:pt x="340" y="523"/>
                  </a:cubicBezTo>
                  <a:cubicBezTo>
                    <a:pt x="348" y="526"/>
                    <a:pt x="347" y="523"/>
                    <a:pt x="343" y="516"/>
                  </a:cubicBezTo>
                  <a:close/>
                  <a:moveTo>
                    <a:pt x="1691" y="1085"/>
                  </a:moveTo>
                  <a:cubicBezTo>
                    <a:pt x="1689" y="1083"/>
                    <a:pt x="1683" y="1073"/>
                    <a:pt x="1682" y="1082"/>
                  </a:cubicBezTo>
                  <a:cubicBezTo>
                    <a:pt x="1682" y="1090"/>
                    <a:pt x="1680" y="1090"/>
                    <a:pt x="1675" y="1095"/>
                  </a:cubicBezTo>
                  <a:cubicBezTo>
                    <a:pt x="1671" y="1100"/>
                    <a:pt x="1669" y="1104"/>
                    <a:pt x="1664" y="1106"/>
                  </a:cubicBezTo>
                  <a:cubicBezTo>
                    <a:pt x="1659" y="1109"/>
                    <a:pt x="1655" y="1111"/>
                    <a:pt x="1649" y="1112"/>
                  </a:cubicBezTo>
                  <a:cubicBezTo>
                    <a:pt x="1647" y="1113"/>
                    <a:pt x="1644" y="1123"/>
                    <a:pt x="1645" y="1125"/>
                  </a:cubicBezTo>
                  <a:cubicBezTo>
                    <a:pt x="1646" y="1130"/>
                    <a:pt x="1649" y="1138"/>
                    <a:pt x="1649" y="1143"/>
                  </a:cubicBezTo>
                  <a:cubicBezTo>
                    <a:pt x="1648" y="1148"/>
                    <a:pt x="1642" y="1153"/>
                    <a:pt x="1641" y="1158"/>
                  </a:cubicBezTo>
                  <a:cubicBezTo>
                    <a:pt x="1639" y="1164"/>
                    <a:pt x="1640" y="1169"/>
                    <a:pt x="1642" y="1175"/>
                  </a:cubicBezTo>
                  <a:cubicBezTo>
                    <a:pt x="1643" y="1180"/>
                    <a:pt x="1644" y="1186"/>
                    <a:pt x="1645" y="1191"/>
                  </a:cubicBezTo>
                  <a:cubicBezTo>
                    <a:pt x="1645" y="1193"/>
                    <a:pt x="1654" y="1197"/>
                    <a:pt x="1656" y="1196"/>
                  </a:cubicBezTo>
                  <a:cubicBezTo>
                    <a:pt x="1658" y="1195"/>
                    <a:pt x="1668" y="1192"/>
                    <a:pt x="1668" y="1192"/>
                  </a:cubicBezTo>
                  <a:cubicBezTo>
                    <a:pt x="1669" y="1188"/>
                    <a:pt x="1670" y="1183"/>
                    <a:pt x="1672" y="1179"/>
                  </a:cubicBezTo>
                  <a:cubicBezTo>
                    <a:pt x="1676" y="1164"/>
                    <a:pt x="1681" y="1148"/>
                    <a:pt x="1686" y="1133"/>
                  </a:cubicBezTo>
                  <a:cubicBezTo>
                    <a:pt x="1689" y="1122"/>
                    <a:pt x="1689" y="1117"/>
                    <a:pt x="1689" y="1106"/>
                  </a:cubicBezTo>
                  <a:cubicBezTo>
                    <a:pt x="1690" y="1108"/>
                    <a:pt x="1691" y="1109"/>
                    <a:pt x="1693" y="1110"/>
                  </a:cubicBezTo>
                  <a:cubicBezTo>
                    <a:pt x="1696" y="1102"/>
                    <a:pt x="1693" y="1095"/>
                    <a:pt x="1691" y="1086"/>
                  </a:cubicBezTo>
                  <a:lnTo>
                    <a:pt x="1691" y="1085"/>
                  </a:lnTo>
                  <a:close/>
                  <a:moveTo>
                    <a:pt x="2234" y="832"/>
                  </a:moveTo>
                  <a:cubicBezTo>
                    <a:pt x="2232" y="835"/>
                    <a:pt x="2234" y="840"/>
                    <a:pt x="2235" y="844"/>
                  </a:cubicBezTo>
                  <a:cubicBezTo>
                    <a:pt x="2235" y="847"/>
                    <a:pt x="2239" y="847"/>
                    <a:pt x="2241" y="848"/>
                  </a:cubicBezTo>
                  <a:cubicBezTo>
                    <a:pt x="2237" y="851"/>
                    <a:pt x="2240" y="855"/>
                    <a:pt x="2244" y="856"/>
                  </a:cubicBezTo>
                  <a:cubicBezTo>
                    <a:pt x="2247" y="856"/>
                    <a:pt x="2246" y="853"/>
                    <a:pt x="2250" y="856"/>
                  </a:cubicBezTo>
                  <a:cubicBezTo>
                    <a:pt x="2252" y="857"/>
                    <a:pt x="2253" y="859"/>
                    <a:pt x="2254" y="860"/>
                  </a:cubicBezTo>
                  <a:cubicBezTo>
                    <a:pt x="2255" y="858"/>
                    <a:pt x="2255" y="856"/>
                    <a:pt x="2255" y="854"/>
                  </a:cubicBezTo>
                  <a:cubicBezTo>
                    <a:pt x="2259" y="856"/>
                    <a:pt x="2260" y="855"/>
                    <a:pt x="2260" y="860"/>
                  </a:cubicBezTo>
                  <a:cubicBezTo>
                    <a:pt x="2260" y="862"/>
                    <a:pt x="2265" y="864"/>
                    <a:pt x="2267" y="865"/>
                  </a:cubicBezTo>
                  <a:cubicBezTo>
                    <a:pt x="2269" y="859"/>
                    <a:pt x="2264" y="861"/>
                    <a:pt x="2264" y="856"/>
                  </a:cubicBezTo>
                  <a:cubicBezTo>
                    <a:pt x="2268" y="858"/>
                    <a:pt x="2270" y="856"/>
                    <a:pt x="2267" y="853"/>
                  </a:cubicBezTo>
                  <a:cubicBezTo>
                    <a:pt x="2265" y="851"/>
                    <a:pt x="2265" y="854"/>
                    <a:pt x="2264" y="854"/>
                  </a:cubicBezTo>
                  <a:cubicBezTo>
                    <a:pt x="2262" y="854"/>
                    <a:pt x="2261" y="852"/>
                    <a:pt x="2259" y="851"/>
                  </a:cubicBezTo>
                  <a:cubicBezTo>
                    <a:pt x="2258" y="850"/>
                    <a:pt x="2257" y="850"/>
                    <a:pt x="2255" y="850"/>
                  </a:cubicBezTo>
                  <a:cubicBezTo>
                    <a:pt x="2253" y="849"/>
                    <a:pt x="2252" y="852"/>
                    <a:pt x="2251" y="852"/>
                  </a:cubicBezTo>
                  <a:cubicBezTo>
                    <a:pt x="2247" y="852"/>
                    <a:pt x="2249" y="848"/>
                    <a:pt x="2247" y="845"/>
                  </a:cubicBezTo>
                  <a:cubicBezTo>
                    <a:pt x="2244" y="839"/>
                    <a:pt x="2248" y="841"/>
                    <a:pt x="2248" y="836"/>
                  </a:cubicBezTo>
                  <a:cubicBezTo>
                    <a:pt x="2248" y="834"/>
                    <a:pt x="2250" y="836"/>
                    <a:pt x="2251" y="835"/>
                  </a:cubicBezTo>
                  <a:cubicBezTo>
                    <a:pt x="2252" y="834"/>
                    <a:pt x="2252" y="832"/>
                    <a:pt x="2253" y="830"/>
                  </a:cubicBezTo>
                  <a:cubicBezTo>
                    <a:pt x="2254" y="824"/>
                    <a:pt x="2252" y="827"/>
                    <a:pt x="2251" y="821"/>
                  </a:cubicBezTo>
                  <a:cubicBezTo>
                    <a:pt x="2251" y="818"/>
                    <a:pt x="2254" y="817"/>
                    <a:pt x="2252" y="813"/>
                  </a:cubicBezTo>
                  <a:cubicBezTo>
                    <a:pt x="2246" y="816"/>
                    <a:pt x="2249" y="813"/>
                    <a:pt x="2244" y="812"/>
                  </a:cubicBezTo>
                  <a:cubicBezTo>
                    <a:pt x="2242" y="812"/>
                    <a:pt x="2239" y="813"/>
                    <a:pt x="2238" y="815"/>
                  </a:cubicBezTo>
                  <a:cubicBezTo>
                    <a:pt x="2238" y="819"/>
                    <a:pt x="2237" y="824"/>
                    <a:pt x="2236" y="829"/>
                  </a:cubicBezTo>
                  <a:cubicBezTo>
                    <a:pt x="2236" y="831"/>
                    <a:pt x="2238" y="832"/>
                    <a:pt x="2237" y="835"/>
                  </a:cubicBezTo>
                  <a:cubicBezTo>
                    <a:pt x="2236" y="834"/>
                    <a:pt x="2235" y="833"/>
                    <a:pt x="2234" y="832"/>
                  </a:cubicBezTo>
                  <a:close/>
                  <a:moveTo>
                    <a:pt x="2247" y="766"/>
                  </a:moveTo>
                  <a:cubicBezTo>
                    <a:pt x="2248" y="761"/>
                    <a:pt x="2253" y="750"/>
                    <a:pt x="2245" y="754"/>
                  </a:cubicBezTo>
                  <a:cubicBezTo>
                    <a:pt x="2240" y="756"/>
                    <a:pt x="2236" y="762"/>
                    <a:pt x="2235" y="768"/>
                  </a:cubicBezTo>
                  <a:cubicBezTo>
                    <a:pt x="2234" y="774"/>
                    <a:pt x="2238" y="778"/>
                    <a:pt x="2241" y="782"/>
                  </a:cubicBezTo>
                  <a:cubicBezTo>
                    <a:pt x="2244" y="776"/>
                    <a:pt x="2246" y="772"/>
                    <a:pt x="2247" y="766"/>
                  </a:cubicBezTo>
                  <a:close/>
                  <a:moveTo>
                    <a:pt x="2229" y="874"/>
                  </a:moveTo>
                  <a:cubicBezTo>
                    <a:pt x="2228" y="881"/>
                    <a:pt x="2227" y="884"/>
                    <a:pt x="2223" y="888"/>
                  </a:cubicBezTo>
                  <a:cubicBezTo>
                    <a:pt x="2218" y="893"/>
                    <a:pt x="2216" y="896"/>
                    <a:pt x="2213" y="902"/>
                  </a:cubicBezTo>
                  <a:cubicBezTo>
                    <a:pt x="2219" y="898"/>
                    <a:pt x="2224" y="897"/>
                    <a:pt x="2226" y="889"/>
                  </a:cubicBezTo>
                  <a:cubicBezTo>
                    <a:pt x="2226" y="887"/>
                    <a:pt x="2231" y="885"/>
                    <a:pt x="2232" y="883"/>
                  </a:cubicBezTo>
                  <a:cubicBezTo>
                    <a:pt x="2233" y="883"/>
                    <a:pt x="2231" y="878"/>
                    <a:pt x="2232" y="876"/>
                  </a:cubicBezTo>
                  <a:cubicBezTo>
                    <a:pt x="2231" y="876"/>
                    <a:pt x="2230" y="875"/>
                    <a:pt x="2229" y="874"/>
                  </a:cubicBezTo>
                  <a:close/>
                  <a:moveTo>
                    <a:pt x="2281" y="894"/>
                  </a:moveTo>
                  <a:cubicBezTo>
                    <a:pt x="2280" y="891"/>
                    <a:pt x="2279" y="889"/>
                    <a:pt x="2277" y="889"/>
                  </a:cubicBezTo>
                  <a:cubicBezTo>
                    <a:pt x="2277" y="891"/>
                    <a:pt x="2277" y="894"/>
                    <a:pt x="2278" y="896"/>
                  </a:cubicBezTo>
                  <a:cubicBezTo>
                    <a:pt x="2275" y="895"/>
                    <a:pt x="2276" y="895"/>
                    <a:pt x="2274" y="897"/>
                  </a:cubicBezTo>
                  <a:cubicBezTo>
                    <a:pt x="2272" y="895"/>
                    <a:pt x="2271" y="897"/>
                    <a:pt x="2271" y="900"/>
                  </a:cubicBezTo>
                  <a:cubicBezTo>
                    <a:pt x="2268" y="898"/>
                    <a:pt x="2266" y="903"/>
                    <a:pt x="2263" y="905"/>
                  </a:cubicBezTo>
                  <a:cubicBezTo>
                    <a:pt x="2265" y="902"/>
                    <a:pt x="2265" y="898"/>
                    <a:pt x="2261" y="898"/>
                  </a:cubicBezTo>
                  <a:cubicBezTo>
                    <a:pt x="2258" y="898"/>
                    <a:pt x="2259" y="903"/>
                    <a:pt x="2257" y="904"/>
                  </a:cubicBezTo>
                  <a:cubicBezTo>
                    <a:pt x="2253" y="905"/>
                    <a:pt x="2247" y="909"/>
                    <a:pt x="2250" y="914"/>
                  </a:cubicBezTo>
                  <a:cubicBezTo>
                    <a:pt x="2252" y="913"/>
                    <a:pt x="2256" y="902"/>
                    <a:pt x="2257" y="910"/>
                  </a:cubicBezTo>
                  <a:cubicBezTo>
                    <a:pt x="2258" y="908"/>
                    <a:pt x="2258" y="909"/>
                    <a:pt x="2259" y="907"/>
                  </a:cubicBezTo>
                  <a:cubicBezTo>
                    <a:pt x="2259" y="910"/>
                    <a:pt x="2259" y="909"/>
                    <a:pt x="2261" y="910"/>
                  </a:cubicBezTo>
                  <a:cubicBezTo>
                    <a:pt x="2261" y="909"/>
                    <a:pt x="2261" y="908"/>
                    <a:pt x="2261" y="907"/>
                  </a:cubicBezTo>
                  <a:cubicBezTo>
                    <a:pt x="2269" y="906"/>
                    <a:pt x="2264" y="914"/>
                    <a:pt x="2265" y="918"/>
                  </a:cubicBezTo>
                  <a:cubicBezTo>
                    <a:pt x="2266" y="921"/>
                    <a:pt x="2273" y="926"/>
                    <a:pt x="2275" y="921"/>
                  </a:cubicBezTo>
                  <a:cubicBezTo>
                    <a:pt x="2275" y="921"/>
                    <a:pt x="2275" y="921"/>
                    <a:pt x="2275" y="921"/>
                  </a:cubicBezTo>
                  <a:cubicBezTo>
                    <a:pt x="2273" y="927"/>
                    <a:pt x="2279" y="925"/>
                    <a:pt x="2278" y="920"/>
                  </a:cubicBezTo>
                  <a:cubicBezTo>
                    <a:pt x="2277" y="916"/>
                    <a:pt x="2275" y="913"/>
                    <a:pt x="2280" y="910"/>
                  </a:cubicBezTo>
                  <a:cubicBezTo>
                    <a:pt x="2282" y="913"/>
                    <a:pt x="2280" y="916"/>
                    <a:pt x="2282" y="919"/>
                  </a:cubicBezTo>
                  <a:cubicBezTo>
                    <a:pt x="2282" y="918"/>
                    <a:pt x="2282" y="916"/>
                    <a:pt x="2283" y="914"/>
                  </a:cubicBezTo>
                  <a:cubicBezTo>
                    <a:pt x="2283" y="914"/>
                    <a:pt x="2283" y="914"/>
                    <a:pt x="2284" y="915"/>
                  </a:cubicBezTo>
                  <a:cubicBezTo>
                    <a:pt x="2284" y="912"/>
                    <a:pt x="2287" y="903"/>
                    <a:pt x="2284" y="903"/>
                  </a:cubicBezTo>
                  <a:cubicBezTo>
                    <a:pt x="2284" y="902"/>
                    <a:pt x="2284" y="901"/>
                    <a:pt x="2284" y="900"/>
                  </a:cubicBezTo>
                  <a:cubicBezTo>
                    <a:pt x="2283" y="900"/>
                    <a:pt x="2283" y="900"/>
                    <a:pt x="2282" y="900"/>
                  </a:cubicBezTo>
                  <a:cubicBezTo>
                    <a:pt x="2282" y="899"/>
                    <a:pt x="2283" y="898"/>
                    <a:pt x="2284" y="898"/>
                  </a:cubicBezTo>
                  <a:cubicBezTo>
                    <a:pt x="2284" y="896"/>
                    <a:pt x="2283" y="893"/>
                    <a:pt x="2281" y="894"/>
                  </a:cubicBezTo>
                  <a:close/>
                  <a:moveTo>
                    <a:pt x="2240" y="1058"/>
                  </a:moveTo>
                  <a:cubicBezTo>
                    <a:pt x="2238" y="1054"/>
                    <a:pt x="2226" y="1050"/>
                    <a:pt x="2227" y="1056"/>
                  </a:cubicBezTo>
                  <a:cubicBezTo>
                    <a:pt x="2231" y="1058"/>
                    <a:pt x="2243" y="1065"/>
                    <a:pt x="2240" y="1058"/>
                  </a:cubicBezTo>
                  <a:close/>
                  <a:moveTo>
                    <a:pt x="2214" y="1047"/>
                  </a:moveTo>
                  <a:cubicBezTo>
                    <a:pt x="2213" y="1045"/>
                    <a:pt x="2209" y="1043"/>
                    <a:pt x="2207" y="1043"/>
                  </a:cubicBezTo>
                  <a:cubicBezTo>
                    <a:pt x="2204" y="1043"/>
                    <a:pt x="2204" y="1045"/>
                    <a:pt x="2202" y="1049"/>
                  </a:cubicBezTo>
                  <a:cubicBezTo>
                    <a:pt x="2210" y="1051"/>
                    <a:pt x="2215" y="1051"/>
                    <a:pt x="2223" y="1049"/>
                  </a:cubicBezTo>
                  <a:cubicBezTo>
                    <a:pt x="2234" y="1047"/>
                    <a:pt x="2222" y="1041"/>
                    <a:pt x="2217" y="1043"/>
                  </a:cubicBezTo>
                  <a:cubicBezTo>
                    <a:pt x="2218" y="1045"/>
                    <a:pt x="2217" y="1047"/>
                    <a:pt x="2214" y="1047"/>
                  </a:cubicBezTo>
                  <a:close/>
                  <a:moveTo>
                    <a:pt x="2247" y="1050"/>
                  </a:moveTo>
                  <a:cubicBezTo>
                    <a:pt x="2249" y="1050"/>
                    <a:pt x="2249" y="1048"/>
                    <a:pt x="2251" y="1048"/>
                  </a:cubicBezTo>
                  <a:cubicBezTo>
                    <a:pt x="2254" y="1049"/>
                    <a:pt x="2256" y="1046"/>
                    <a:pt x="2258" y="1046"/>
                  </a:cubicBezTo>
                  <a:cubicBezTo>
                    <a:pt x="2263" y="1045"/>
                    <a:pt x="2271" y="1048"/>
                    <a:pt x="2275" y="1044"/>
                  </a:cubicBezTo>
                  <a:cubicBezTo>
                    <a:pt x="2269" y="1042"/>
                    <a:pt x="2266" y="1044"/>
                    <a:pt x="2260" y="1043"/>
                  </a:cubicBezTo>
                  <a:cubicBezTo>
                    <a:pt x="2257" y="1043"/>
                    <a:pt x="2256" y="1044"/>
                    <a:pt x="2254" y="1046"/>
                  </a:cubicBezTo>
                  <a:cubicBezTo>
                    <a:pt x="2252" y="1047"/>
                    <a:pt x="2250" y="1044"/>
                    <a:pt x="2248" y="1045"/>
                  </a:cubicBezTo>
                  <a:cubicBezTo>
                    <a:pt x="2245" y="1048"/>
                    <a:pt x="2237" y="1041"/>
                    <a:pt x="2234" y="1045"/>
                  </a:cubicBezTo>
                  <a:cubicBezTo>
                    <a:pt x="2230" y="1050"/>
                    <a:pt x="2241" y="1048"/>
                    <a:pt x="2242" y="1050"/>
                  </a:cubicBezTo>
                  <a:cubicBezTo>
                    <a:pt x="2245" y="1048"/>
                    <a:pt x="2245" y="1050"/>
                    <a:pt x="2247" y="1050"/>
                  </a:cubicBezTo>
                  <a:close/>
                  <a:moveTo>
                    <a:pt x="2252" y="1019"/>
                  </a:moveTo>
                  <a:cubicBezTo>
                    <a:pt x="2254" y="1020"/>
                    <a:pt x="2255" y="1021"/>
                    <a:pt x="2257" y="1023"/>
                  </a:cubicBezTo>
                  <a:cubicBezTo>
                    <a:pt x="2258" y="1020"/>
                    <a:pt x="2260" y="1019"/>
                    <a:pt x="2258" y="1017"/>
                  </a:cubicBezTo>
                  <a:cubicBezTo>
                    <a:pt x="2257" y="1015"/>
                    <a:pt x="2258" y="1013"/>
                    <a:pt x="2260" y="1014"/>
                  </a:cubicBezTo>
                  <a:cubicBezTo>
                    <a:pt x="2259" y="1010"/>
                    <a:pt x="2256" y="1011"/>
                    <a:pt x="2256" y="1015"/>
                  </a:cubicBezTo>
                  <a:cubicBezTo>
                    <a:pt x="2254" y="1009"/>
                    <a:pt x="2252" y="1017"/>
                    <a:pt x="2252" y="1019"/>
                  </a:cubicBezTo>
                  <a:close/>
                  <a:moveTo>
                    <a:pt x="2149" y="968"/>
                  </a:moveTo>
                  <a:cubicBezTo>
                    <a:pt x="2148" y="970"/>
                    <a:pt x="2151" y="971"/>
                    <a:pt x="2151" y="973"/>
                  </a:cubicBezTo>
                  <a:cubicBezTo>
                    <a:pt x="2151" y="974"/>
                    <a:pt x="2150" y="974"/>
                    <a:pt x="2150" y="976"/>
                  </a:cubicBezTo>
                  <a:cubicBezTo>
                    <a:pt x="2150" y="977"/>
                    <a:pt x="2151" y="979"/>
                    <a:pt x="2151" y="980"/>
                  </a:cubicBezTo>
                  <a:cubicBezTo>
                    <a:pt x="2152" y="982"/>
                    <a:pt x="2153" y="980"/>
                    <a:pt x="2152" y="984"/>
                  </a:cubicBezTo>
                  <a:cubicBezTo>
                    <a:pt x="2155" y="982"/>
                    <a:pt x="2154" y="984"/>
                    <a:pt x="2155" y="981"/>
                  </a:cubicBezTo>
                  <a:cubicBezTo>
                    <a:pt x="2159" y="985"/>
                    <a:pt x="2158" y="992"/>
                    <a:pt x="2159" y="997"/>
                  </a:cubicBezTo>
                  <a:cubicBezTo>
                    <a:pt x="2159" y="1002"/>
                    <a:pt x="2168" y="998"/>
                    <a:pt x="2170" y="997"/>
                  </a:cubicBezTo>
                  <a:cubicBezTo>
                    <a:pt x="2171" y="999"/>
                    <a:pt x="2171" y="1001"/>
                    <a:pt x="2171" y="1003"/>
                  </a:cubicBezTo>
                  <a:cubicBezTo>
                    <a:pt x="2178" y="1000"/>
                    <a:pt x="2179" y="998"/>
                    <a:pt x="2186" y="1002"/>
                  </a:cubicBezTo>
                  <a:cubicBezTo>
                    <a:pt x="2187" y="1003"/>
                    <a:pt x="2189" y="1002"/>
                    <a:pt x="2191" y="1002"/>
                  </a:cubicBezTo>
                  <a:cubicBezTo>
                    <a:pt x="2192" y="1003"/>
                    <a:pt x="2193" y="1007"/>
                    <a:pt x="2193" y="1009"/>
                  </a:cubicBezTo>
                  <a:cubicBezTo>
                    <a:pt x="2197" y="1007"/>
                    <a:pt x="2200" y="1005"/>
                    <a:pt x="2204" y="1003"/>
                  </a:cubicBezTo>
                  <a:cubicBezTo>
                    <a:pt x="2203" y="1006"/>
                    <a:pt x="2203" y="1008"/>
                    <a:pt x="2206" y="1008"/>
                  </a:cubicBezTo>
                  <a:cubicBezTo>
                    <a:pt x="2206" y="1002"/>
                    <a:pt x="2206" y="997"/>
                    <a:pt x="2206" y="992"/>
                  </a:cubicBezTo>
                  <a:cubicBezTo>
                    <a:pt x="2206" y="987"/>
                    <a:pt x="2207" y="987"/>
                    <a:pt x="2211" y="984"/>
                  </a:cubicBezTo>
                  <a:cubicBezTo>
                    <a:pt x="2216" y="980"/>
                    <a:pt x="2216" y="980"/>
                    <a:pt x="2215" y="973"/>
                  </a:cubicBezTo>
                  <a:cubicBezTo>
                    <a:pt x="2215" y="970"/>
                    <a:pt x="2217" y="965"/>
                    <a:pt x="2220" y="965"/>
                  </a:cubicBezTo>
                  <a:cubicBezTo>
                    <a:pt x="2226" y="966"/>
                    <a:pt x="2228" y="965"/>
                    <a:pt x="2223" y="961"/>
                  </a:cubicBezTo>
                  <a:cubicBezTo>
                    <a:pt x="2222" y="960"/>
                    <a:pt x="2219" y="958"/>
                    <a:pt x="2218" y="956"/>
                  </a:cubicBezTo>
                  <a:cubicBezTo>
                    <a:pt x="2218" y="955"/>
                    <a:pt x="2219" y="953"/>
                    <a:pt x="2219" y="952"/>
                  </a:cubicBezTo>
                  <a:cubicBezTo>
                    <a:pt x="2217" y="946"/>
                    <a:pt x="2214" y="946"/>
                    <a:pt x="2215" y="939"/>
                  </a:cubicBezTo>
                  <a:cubicBezTo>
                    <a:pt x="2215" y="936"/>
                    <a:pt x="2222" y="936"/>
                    <a:pt x="2224" y="935"/>
                  </a:cubicBezTo>
                  <a:cubicBezTo>
                    <a:pt x="2223" y="934"/>
                    <a:pt x="2222" y="932"/>
                    <a:pt x="2221" y="931"/>
                  </a:cubicBezTo>
                  <a:cubicBezTo>
                    <a:pt x="2223" y="930"/>
                    <a:pt x="2226" y="929"/>
                    <a:pt x="2229" y="928"/>
                  </a:cubicBezTo>
                  <a:cubicBezTo>
                    <a:pt x="2228" y="926"/>
                    <a:pt x="2226" y="926"/>
                    <a:pt x="2224" y="926"/>
                  </a:cubicBezTo>
                  <a:cubicBezTo>
                    <a:pt x="2222" y="925"/>
                    <a:pt x="2221" y="922"/>
                    <a:pt x="2220" y="921"/>
                  </a:cubicBezTo>
                  <a:cubicBezTo>
                    <a:pt x="2218" y="919"/>
                    <a:pt x="2212" y="913"/>
                    <a:pt x="2210" y="913"/>
                  </a:cubicBezTo>
                  <a:cubicBezTo>
                    <a:pt x="2208" y="914"/>
                    <a:pt x="2202" y="922"/>
                    <a:pt x="2201" y="924"/>
                  </a:cubicBezTo>
                  <a:cubicBezTo>
                    <a:pt x="2198" y="928"/>
                    <a:pt x="2200" y="931"/>
                    <a:pt x="2196" y="932"/>
                  </a:cubicBezTo>
                  <a:cubicBezTo>
                    <a:pt x="2190" y="933"/>
                    <a:pt x="2189" y="933"/>
                    <a:pt x="2186" y="938"/>
                  </a:cubicBezTo>
                  <a:cubicBezTo>
                    <a:pt x="2184" y="942"/>
                    <a:pt x="2182" y="946"/>
                    <a:pt x="2178" y="947"/>
                  </a:cubicBezTo>
                  <a:cubicBezTo>
                    <a:pt x="2174" y="948"/>
                    <a:pt x="2170" y="948"/>
                    <a:pt x="2168" y="952"/>
                  </a:cubicBezTo>
                  <a:cubicBezTo>
                    <a:pt x="2165" y="958"/>
                    <a:pt x="2164" y="958"/>
                    <a:pt x="2168" y="962"/>
                  </a:cubicBezTo>
                  <a:cubicBezTo>
                    <a:pt x="2164" y="961"/>
                    <a:pt x="2156" y="961"/>
                    <a:pt x="2155" y="955"/>
                  </a:cubicBezTo>
                  <a:cubicBezTo>
                    <a:pt x="2153" y="956"/>
                    <a:pt x="2152" y="958"/>
                    <a:pt x="2150" y="959"/>
                  </a:cubicBezTo>
                  <a:cubicBezTo>
                    <a:pt x="2150" y="962"/>
                    <a:pt x="2149" y="965"/>
                    <a:pt x="2149" y="968"/>
                  </a:cubicBezTo>
                  <a:close/>
                  <a:moveTo>
                    <a:pt x="2270" y="1059"/>
                  </a:moveTo>
                  <a:cubicBezTo>
                    <a:pt x="2272" y="1057"/>
                    <a:pt x="2273" y="1055"/>
                    <a:pt x="2275" y="1054"/>
                  </a:cubicBezTo>
                  <a:cubicBezTo>
                    <a:pt x="2279" y="1052"/>
                    <a:pt x="2289" y="1049"/>
                    <a:pt x="2290" y="1045"/>
                  </a:cubicBezTo>
                  <a:cubicBezTo>
                    <a:pt x="2287" y="1045"/>
                    <a:pt x="2283" y="1045"/>
                    <a:pt x="2280" y="1046"/>
                  </a:cubicBezTo>
                  <a:cubicBezTo>
                    <a:pt x="2278" y="1046"/>
                    <a:pt x="2276" y="1046"/>
                    <a:pt x="2275" y="1047"/>
                  </a:cubicBezTo>
                  <a:cubicBezTo>
                    <a:pt x="2274" y="1047"/>
                    <a:pt x="2274" y="1049"/>
                    <a:pt x="2273" y="1050"/>
                  </a:cubicBezTo>
                  <a:cubicBezTo>
                    <a:pt x="2270" y="1051"/>
                    <a:pt x="2266" y="1052"/>
                    <a:pt x="2264" y="1055"/>
                  </a:cubicBezTo>
                  <a:cubicBezTo>
                    <a:pt x="2261" y="1057"/>
                    <a:pt x="2265" y="1059"/>
                    <a:pt x="2262" y="1062"/>
                  </a:cubicBezTo>
                  <a:cubicBezTo>
                    <a:pt x="2265" y="1061"/>
                    <a:pt x="2268" y="1062"/>
                    <a:pt x="2270" y="1059"/>
                  </a:cubicBezTo>
                  <a:close/>
                  <a:moveTo>
                    <a:pt x="739" y="816"/>
                  </a:moveTo>
                  <a:cubicBezTo>
                    <a:pt x="741" y="817"/>
                    <a:pt x="744" y="816"/>
                    <a:pt x="746" y="816"/>
                  </a:cubicBezTo>
                  <a:cubicBezTo>
                    <a:pt x="747" y="817"/>
                    <a:pt x="746" y="822"/>
                    <a:pt x="750" y="821"/>
                  </a:cubicBezTo>
                  <a:cubicBezTo>
                    <a:pt x="751" y="821"/>
                    <a:pt x="751" y="816"/>
                    <a:pt x="752" y="815"/>
                  </a:cubicBezTo>
                  <a:cubicBezTo>
                    <a:pt x="755" y="813"/>
                    <a:pt x="755" y="815"/>
                    <a:pt x="756" y="815"/>
                  </a:cubicBezTo>
                  <a:cubicBezTo>
                    <a:pt x="760" y="815"/>
                    <a:pt x="763" y="814"/>
                    <a:pt x="768" y="814"/>
                  </a:cubicBezTo>
                  <a:cubicBezTo>
                    <a:pt x="771" y="814"/>
                    <a:pt x="771" y="817"/>
                    <a:pt x="773" y="813"/>
                  </a:cubicBezTo>
                  <a:cubicBezTo>
                    <a:pt x="774" y="811"/>
                    <a:pt x="770" y="809"/>
                    <a:pt x="769" y="809"/>
                  </a:cubicBezTo>
                  <a:cubicBezTo>
                    <a:pt x="765" y="808"/>
                    <a:pt x="765" y="808"/>
                    <a:pt x="763" y="804"/>
                  </a:cubicBezTo>
                  <a:cubicBezTo>
                    <a:pt x="761" y="801"/>
                    <a:pt x="761" y="803"/>
                    <a:pt x="759" y="802"/>
                  </a:cubicBezTo>
                  <a:cubicBezTo>
                    <a:pt x="757" y="802"/>
                    <a:pt x="754" y="800"/>
                    <a:pt x="752" y="801"/>
                  </a:cubicBezTo>
                  <a:cubicBezTo>
                    <a:pt x="751" y="801"/>
                    <a:pt x="747" y="802"/>
                    <a:pt x="747" y="802"/>
                  </a:cubicBezTo>
                  <a:cubicBezTo>
                    <a:pt x="741" y="802"/>
                    <a:pt x="739" y="800"/>
                    <a:pt x="734" y="803"/>
                  </a:cubicBezTo>
                  <a:cubicBezTo>
                    <a:pt x="740" y="806"/>
                    <a:pt x="739" y="807"/>
                    <a:pt x="743" y="813"/>
                  </a:cubicBezTo>
                  <a:cubicBezTo>
                    <a:pt x="739" y="815"/>
                    <a:pt x="725" y="809"/>
                    <a:pt x="726" y="814"/>
                  </a:cubicBezTo>
                  <a:cubicBezTo>
                    <a:pt x="731" y="818"/>
                    <a:pt x="733" y="815"/>
                    <a:pt x="739" y="816"/>
                  </a:cubicBezTo>
                  <a:close/>
                  <a:moveTo>
                    <a:pt x="1185" y="330"/>
                  </a:moveTo>
                  <a:cubicBezTo>
                    <a:pt x="1189" y="331"/>
                    <a:pt x="1192" y="328"/>
                    <a:pt x="1192" y="323"/>
                  </a:cubicBezTo>
                  <a:cubicBezTo>
                    <a:pt x="1195" y="325"/>
                    <a:pt x="1197" y="322"/>
                    <a:pt x="1199" y="319"/>
                  </a:cubicBezTo>
                  <a:cubicBezTo>
                    <a:pt x="1196" y="317"/>
                    <a:pt x="1199" y="313"/>
                    <a:pt x="1197" y="312"/>
                  </a:cubicBezTo>
                  <a:cubicBezTo>
                    <a:pt x="1194" y="311"/>
                    <a:pt x="1192" y="309"/>
                    <a:pt x="1188" y="310"/>
                  </a:cubicBezTo>
                  <a:cubicBezTo>
                    <a:pt x="1193" y="303"/>
                    <a:pt x="1172" y="295"/>
                    <a:pt x="1176" y="304"/>
                  </a:cubicBezTo>
                  <a:cubicBezTo>
                    <a:pt x="1170" y="303"/>
                    <a:pt x="1168" y="306"/>
                    <a:pt x="1162" y="304"/>
                  </a:cubicBezTo>
                  <a:cubicBezTo>
                    <a:pt x="1163" y="306"/>
                    <a:pt x="1163" y="308"/>
                    <a:pt x="1163" y="310"/>
                  </a:cubicBezTo>
                  <a:cubicBezTo>
                    <a:pt x="1161" y="307"/>
                    <a:pt x="1160" y="304"/>
                    <a:pt x="1156" y="304"/>
                  </a:cubicBezTo>
                  <a:cubicBezTo>
                    <a:pt x="1153" y="304"/>
                    <a:pt x="1152" y="307"/>
                    <a:pt x="1153" y="310"/>
                  </a:cubicBezTo>
                  <a:cubicBezTo>
                    <a:pt x="1151" y="308"/>
                    <a:pt x="1149" y="304"/>
                    <a:pt x="1146" y="305"/>
                  </a:cubicBezTo>
                  <a:cubicBezTo>
                    <a:pt x="1148" y="311"/>
                    <a:pt x="1145" y="308"/>
                    <a:pt x="1143" y="311"/>
                  </a:cubicBezTo>
                  <a:cubicBezTo>
                    <a:pt x="1142" y="313"/>
                    <a:pt x="1141" y="315"/>
                    <a:pt x="1140" y="318"/>
                  </a:cubicBezTo>
                  <a:cubicBezTo>
                    <a:pt x="1138" y="315"/>
                    <a:pt x="1137" y="313"/>
                    <a:pt x="1135" y="310"/>
                  </a:cubicBezTo>
                  <a:cubicBezTo>
                    <a:pt x="1137" y="311"/>
                    <a:pt x="1139" y="310"/>
                    <a:pt x="1139" y="308"/>
                  </a:cubicBezTo>
                  <a:cubicBezTo>
                    <a:pt x="1139" y="306"/>
                    <a:pt x="1135" y="305"/>
                    <a:pt x="1134" y="304"/>
                  </a:cubicBezTo>
                  <a:cubicBezTo>
                    <a:pt x="1130" y="301"/>
                    <a:pt x="1130" y="300"/>
                    <a:pt x="1124" y="300"/>
                  </a:cubicBezTo>
                  <a:cubicBezTo>
                    <a:pt x="1125" y="303"/>
                    <a:pt x="1127" y="302"/>
                    <a:pt x="1130" y="303"/>
                  </a:cubicBezTo>
                  <a:cubicBezTo>
                    <a:pt x="1131" y="310"/>
                    <a:pt x="1123" y="302"/>
                    <a:pt x="1120" y="305"/>
                  </a:cubicBezTo>
                  <a:cubicBezTo>
                    <a:pt x="1117" y="308"/>
                    <a:pt x="1123" y="308"/>
                    <a:pt x="1122" y="310"/>
                  </a:cubicBezTo>
                  <a:cubicBezTo>
                    <a:pt x="1121" y="312"/>
                    <a:pt x="1118" y="310"/>
                    <a:pt x="1117" y="309"/>
                  </a:cubicBezTo>
                  <a:cubicBezTo>
                    <a:pt x="1117" y="310"/>
                    <a:pt x="1117" y="311"/>
                    <a:pt x="1117" y="312"/>
                  </a:cubicBezTo>
                  <a:cubicBezTo>
                    <a:pt x="1115" y="312"/>
                    <a:pt x="1115" y="312"/>
                    <a:pt x="1113" y="313"/>
                  </a:cubicBezTo>
                  <a:cubicBezTo>
                    <a:pt x="1118" y="315"/>
                    <a:pt x="1120" y="314"/>
                    <a:pt x="1125" y="312"/>
                  </a:cubicBezTo>
                  <a:cubicBezTo>
                    <a:pt x="1127" y="311"/>
                    <a:pt x="1132" y="314"/>
                    <a:pt x="1135" y="314"/>
                  </a:cubicBezTo>
                  <a:cubicBezTo>
                    <a:pt x="1133" y="315"/>
                    <a:pt x="1131" y="316"/>
                    <a:pt x="1129" y="317"/>
                  </a:cubicBezTo>
                  <a:cubicBezTo>
                    <a:pt x="1131" y="318"/>
                    <a:pt x="1133" y="319"/>
                    <a:pt x="1135" y="318"/>
                  </a:cubicBezTo>
                  <a:cubicBezTo>
                    <a:pt x="1135" y="318"/>
                    <a:pt x="1135" y="319"/>
                    <a:pt x="1135" y="320"/>
                  </a:cubicBezTo>
                  <a:cubicBezTo>
                    <a:pt x="1129" y="319"/>
                    <a:pt x="1123" y="322"/>
                    <a:pt x="1117" y="322"/>
                  </a:cubicBezTo>
                  <a:cubicBezTo>
                    <a:pt x="1118" y="326"/>
                    <a:pt x="1128" y="324"/>
                    <a:pt x="1131" y="324"/>
                  </a:cubicBezTo>
                  <a:cubicBezTo>
                    <a:pt x="1130" y="326"/>
                    <a:pt x="1131" y="328"/>
                    <a:pt x="1133" y="327"/>
                  </a:cubicBezTo>
                  <a:cubicBezTo>
                    <a:pt x="1133" y="328"/>
                    <a:pt x="1133" y="329"/>
                    <a:pt x="1133" y="329"/>
                  </a:cubicBezTo>
                  <a:cubicBezTo>
                    <a:pt x="1133" y="329"/>
                    <a:pt x="1134" y="329"/>
                    <a:pt x="1135" y="329"/>
                  </a:cubicBezTo>
                  <a:cubicBezTo>
                    <a:pt x="1133" y="334"/>
                    <a:pt x="1126" y="332"/>
                    <a:pt x="1128" y="337"/>
                  </a:cubicBezTo>
                  <a:cubicBezTo>
                    <a:pt x="1132" y="337"/>
                    <a:pt x="1137" y="336"/>
                    <a:pt x="1142" y="336"/>
                  </a:cubicBezTo>
                  <a:cubicBezTo>
                    <a:pt x="1143" y="335"/>
                    <a:pt x="1145" y="339"/>
                    <a:pt x="1146" y="340"/>
                  </a:cubicBezTo>
                  <a:cubicBezTo>
                    <a:pt x="1147" y="341"/>
                    <a:pt x="1150" y="341"/>
                    <a:pt x="1152" y="341"/>
                  </a:cubicBezTo>
                  <a:cubicBezTo>
                    <a:pt x="1156" y="342"/>
                    <a:pt x="1159" y="342"/>
                    <a:pt x="1163" y="340"/>
                  </a:cubicBezTo>
                  <a:cubicBezTo>
                    <a:pt x="1165" y="339"/>
                    <a:pt x="1165" y="338"/>
                    <a:pt x="1167" y="337"/>
                  </a:cubicBezTo>
                  <a:cubicBezTo>
                    <a:pt x="1169" y="337"/>
                    <a:pt x="1171" y="337"/>
                    <a:pt x="1174" y="337"/>
                  </a:cubicBezTo>
                  <a:cubicBezTo>
                    <a:pt x="1176" y="335"/>
                    <a:pt x="1182" y="329"/>
                    <a:pt x="1185" y="330"/>
                  </a:cubicBezTo>
                  <a:close/>
                  <a:moveTo>
                    <a:pt x="1134" y="234"/>
                  </a:moveTo>
                  <a:cubicBezTo>
                    <a:pt x="1133" y="230"/>
                    <a:pt x="1130" y="222"/>
                    <a:pt x="1131" y="218"/>
                  </a:cubicBezTo>
                  <a:cubicBezTo>
                    <a:pt x="1134" y="209"/>
                    <a:pt x="1136" y="198"/>
                    <a:pt x="1142" y="190"/>
                  </a:cubicBezTo>
                  <a:cubicBezTo>
                    <a:pt x="1147" y="186"/>
                    <a:pt x="1151" y="181"/>
                    <a:pt x="1155" y="176"/>
                  </a:cubicBezTo>
                  <a:cubicBezTo>
                    <a:pt x="1156" y="175"/>
                    <a:pt x="1153" y="164"/>
                    <a:pt x="1153" y="162"/>
                  </a:cubicBezTo>
                  <a:cubicBezTo>
                    <a:pt x="1152" y="158"/>
                    <a:pt x="1153" y="152"/>
                    <a:pt x="1149" y="149"/>
                  </a:cubicBezTo>
                  <a:cubicBezTo>
                    <a:pt x="1145" y="146"/>
                    <a:pt x="1141" y="143"/>
                    <a:pt x="1137" y="140"/>
                  </a:cubicBezTo>
                  <a:cubicBezTo>
                    <a:pt x="1143" y="134"/>
                    <a:pt x="1149" y="128"/>
                    <a:pt x="1155" y="122"/>
                  </a:cubicBezTo>
                  <a:cubicBezTo>
                    <a:pt x="1149" y="118"/>
                    <a:pt x="1145" y="116"/>
                    <a:pt x="1141" y="108"/>
                  </a:cubicBezTo>
                  <a:cubicBezTo>
                    <a:pt x="1139" y="102"/>
                    <a:pt x="1146" y="95"/>
                    <a:pt x="1149" y="90"/>
                  </a:cubicBezTo>
                  <a:cubicBezTo>
                    <a:pt x="1153" y="84"/>
                    <a:pt x="1159" y="82"/>
                    <a:pt x="1164" y="78"/>
                  </a:cubicBezTo>
                  <a:cubicBezTo>
                    <a:pt x="1170" y="74"/>
                    <a:pt x="1174" y="71"/>
                    <a:pt x="1179" y="65"/>
                  </a:cubicBezTo>
                  <a:cubicBezTo>
                    <a:pt x="1177" y="64"/>
                    <a:pt x="1175" y="62"/>
                    <a:pt x="1174" y="61"/>
                  </a:cubicBezTo>
                  <a:cubicBezTo>
                    <a:pt x="1180" y="60"/>
                    <a:pt x="1186" y="60"/>
                    <a:pt x="1191" y="57"/>
                  </a:cubicBezTo>
                  <a:cubicBezTo>
                    <a:pt x="1198" y="53"/>
                    <a:pt x="1205" y="49"/>
                    <a:pt x="1211" y="45"/>
                  </a:cubicBezTo>
                  <a:cubicBezTo>
                    <a:pt x="1204" y="42"/>
                    <a:pt x="1196" y="38"/>
                    <a:pt x="1188" y="36"/>
                  </a:cubicBezTo>
                  <a:cubicBezTo>
                    <a:pt x="1183" y="35"/>
                    <a:pt x="1172" y="34"/>
                    <a:pt x="1168" y="39"/>
                  </a:cubicBezTo>
                  <a:cubicBezTo>
                    <a:pt x="1166" y="42"/>
                    <a:pt x="1164" y="46"/>
                    <a:pt x="1160" y="46"/>
                  </a:cubicBezTo>
                  <a:cubicBezTo>
                    <a:pt x="1156" y="45"/>
                    <a:pt x="1151" y="44"/>
                    <a:pt x="1147" y="43"/>
                  </a:cubicBezTo>
                  <a:cubicBezTo>
                    <a:pt x="1141" y="42"/>
                    <a:pt x="1131" y="50"/>
                    <a:pt x="1126" y="52"/>
                  </a:cubicBezTo>
                  <a:cubicBezTo>
                    <a:pt x="1127" y="50"/>
                    <a:pt x="1137" y="35"/>
                    <a:pt x="1130" y="35"/>
                  </a:cubicBezTo>
                  <a:cubicBezTo>
                    <a:pt x="1124" y="35"/>
                    <a:pt x="1118" y="36"/>
                    <a:pt x="1113" y="32"/>
                  </a:cubicBezTo>
                  <a:cubicBezTo>
                    <a:pt x="1121" y="29"/>
                    <a:pt x="1129" y="26"/>
                    <a:pt x="1137" y="23"/>
                  </a:cubicBezTo>
                  <a:cubicBezTo>
                    <a:pt x="1121" y="16"/>
                    <a:pt x="1107" y="9"/>
                    <a:pt x="1091" y="6"/>
                  </a:cubicBezTo>
                  <a:cubicBezTo>
                    <a:pt x="1072" y="4"/>
                    <a:pt x="1054" y="0"/>
                    <a:pt x="1035" y="2"/>
                  </a:cubicBezTo>
                  <a:cubicBezTo>
                    <a:pt x="1028" y="3"/>
                    <a:pt x="1021" y="3"/>
                    <a:pt x="1015" y="4"/>
                  </a:cubicBezTo>
                  <a:cubicBezTo>
                    <a:pt x="1012" y="4"/>
                    <a:pt x="1008" y="3"/>
                    <a:pt x="1006" y="5"/>
                  </a:cubicBezTo>
                  <a:cubicBezTo>
                    <a:pt x="1002" y="6"/>
                    <a:pt x="1002" y="14"/>
                    <a:pt x="998" y="13"/>
                  </a:cubicBezTo>
                  <a:cubicBezTo>
                    <a:pt x="992" y="12"/>
                    <a:pt x="987" y="11"/>
                    <a:pt x="982" y="10"/>
                  </a:cubicBezTo>
                  <a:cubicBezTo>
                    <a:pt x="975" y="9"/>
                    <a:pt x="967" y="6"/>
                    <a:pt x="961" y="9"/>
                  </a:cubicBezTo>
                  <a:cubicBezTo>
                    <a:pt x="952" y="13"/>
                    <a:pt x="943" y="17"/>
                    <a:pt x="934" y="21"/>
                  </a:cubicBezTo>
                  <a:cubicBezTo>
                    <a:pt x="942" y="27"/>
                    <a:pt x="952" y="31"/>
                    <a:pt x="957" y="40"/>
                  </a:cubicBezTo>
                  <a:cubicBezTo>
                    <a:pt x="942" y="34"/>
                    <a:pt x="927" y="30"/>
                    <a:pt x="911" y="26"/>
                  </a:cubicBezTo>
                  <a:cubicBezTo>
                    <a:pt x="907" y="25"/>
                    <a:pt x="899" y="28"/>
                    <a:pt x="895" y="29"/>
                  </a:cubicBezTo>
                  <a:cubicBezTo>
                    <a:pt x="884" y="30"/>
                    <a:pt x="872" y="32"/>
                    <a:pt x="861" y="33"/>
                  </a:cubicBezTo>
                  <a:cubicBezTo>
                    <a:pt x="857" y="34"/>
                    <a:pt x="849" y="33"/>
                    <a:pt x="845" y="35"/>
                  </a:cubicBezTo>
                  <a:cubicBezTo>
                    <a:pt x="838" y="39"/>
                    <a:pt x="832" y="42"/>
                    <a:pt x="826" y="45"/>
                  </a:cubicBezTo>
                  <a:cubicBezTo>
                    <a:pt x="810" y="53"/>
                    <a:pt x="795" y="61"/>
                    <a:pt x="779" y="69"/>
                  </a:cubicBezTo>
                  <a:cubicBezTo>
                    <a:pt x="785" y="75"/>
                    <a:pt x="792" y="74"/>
                    <a:pt x="800" y="75"/>
                  </a:cubicBezTo>
                  <a:cubicBezTo>
                    <a:pt x="798" y="80"/>
                    <a:pt x="796" y="84"/>
                    <a:pt x="795" y="88"/>
                  </a:cubicBezTo>
                  <a:cubicBezTo>
                    <a:pt x="793" y="93"/>
                    <a:pt x="792" y="92"/>
                    <a:pt x="787" y="92"/>
                  </a:cubicBezTo>
                  <a:cubicBezTo>
                    <a:pt x="780" y="93"/>
                    <a:pt x="774" y="94"/>
                    <a:pt x="767" y="96"/>
                  </a:cubicBezTo>
                  <a:cubicBezTo>
                    <a:pt x="758" y="99"/>
                    <a:pt x="749" y="101"/>
                    <a:pt x="740" y="104"/>
                  </a:cubicBezTo>
                  <a:cubicBezTo>
                    <a:pt x="738" y="105"/>
                    <a:pt x="738" y="110"/>
                    <a:pt x="738" y="112"/>
                  </a:cubicBezTo>
                  <a:cubicBezTo>
                    <a:pt x="737" y="114"/>
                    <a:pt x="741" y="118"/>
                    <a:pt x="742" y="119"/>
                  </a:cubicBezTo>
                  <a:cubicBezTo>
                    <a:pt x="745" y="123"/>
                    <a:pt x="748" y="130"/>
                    <a:pt x="752" y="133"/>
                  </a:cubicBezTo>
                  <a:cubicBezTo>
                    <a:pt x="758" y="136"/>
                    <a:pt x="763" y="139"/>
                    <a:pt x="768" y="142"/>
                  </a:cubicBezTo>
                  <a:cubicBezTo>
                    <a:pt x="771" y="144"/>
                    <a:pt x="778" y="150"/>
                    <a:pt x="781" y="150"/>
                  </a:cubicBezTo>
                  <a:cubicBezTo>
                    <a:pt x="787" y="149"/>
                    <a:pt x="793" y="148"/>
                    <a:pt x="799" y="147"/>
                  </a:cubicBezTo>
                  <a:cubicBezTo>
                    <a:pt x="810" y="146"/>
                    <a:pt x="819" y="148"/>
                    <a:pt x="830" y="150"/>
                  </a:cubicBezTo>
                  <a:cubicBezTo>
                    <a:pt x="835" y="151"/>
                    <a:pt x="841" y="152"/>
                    <a:pt x="846" y="153"/>
                  </a:cubicBezTo>
                  <a:cubicBezTo>
                    <a:pt x="849" y="153"/>
                    <a:pt x="855" y="163"/>
                    <a:pt x="856" y="165"/>
                  </a:cubicBezTo>
                  <a:cubicBezTo>
                    <a:pt x="864" y="175"/>
                    <a:pt x="868" y="186"/>
                    <a:pt x="873" y="197"/>
                  </a:cubicBezTo>
                  <a:cubicBezTo>
                    <a:pt x="875" y="204"/>
                    <a:pt x="876" y="204"/>
                    <a:pt x="874" y="210"/>
                  </a:cubicBezTo>
                  <a:cubicBezTo>
                    <a:pt x="872" y="216"/>
                    <a:pt x="869" y="220"/>
                    <a:pt x="873" y="224"/>
                  </a:cubicBezTo>
                  <a:cubicBezTo>
                    <a:pt x="878" y="229"/>
                    <a:pt x="883" y="231"/>
                    <a:pt x="881" y="238"/>
                  </a:cubicBezTo>
                  <a:cubicBezTo>
                    <a:pt x="880" y="245"/>
                    <a:pt x="877" y="248"/>
                    <a:pt x="881" y="253"/>
                  </a:cubicBezTo>
                  <a:cubicBezTo>
                    <a:pt x="887" y="259"/>
                    <a:pt x="887" y="259"/>
                    <a:pt x="894" y="257"/>
                  </a:cubicBezTo>
                  <a:cubicBezTo>
                    <a:pt x="900" y="255"/>
                    <a:pt x="905" y="254"/>
                    <a:pt x="910" y="252"/>
                  </a:cubicBezTo>
                  <a:cubicBezTo>
                    <a:pt x="910" y="256"/>
                    <a:pt x="909" y="260"/>
                    <a:pt x="909" y="265"/>
                  </a:cubicBezTo>
                  <a:cubicBezTo>
                    <a:pt x="909" y="266"/>
                    <a:pt x="904" y="267"/>
                    <a:pt x="903" y="268"/>
                  </a:cubicBezTo>
                  <a:cubicBezTo>
                    <a:pt x="899" y="269"/>
                    <a:pt x="895" y="271"/>
                    <a:pt x="891" y="272"/>
                  </a:cubicBezTo>
                  <a:cubicBezTo>
                    <a:pt x="890" y="273"/>
                    <a:pt x="890" y="278"/>
                    <a:pt x="890" y="279"/>
                  </a:cubicBezTo>
                  <a:cubicBezTo>
                    <a:pt x="890" y="284"/>
                    <a:pt x="887" y="294"/>
                    <a:pt x="888" y="299"/>
                  </a:cubicBezTo>
                  <a:cubicBezTo>
                    <a:pt x="891" y="307"/>
                    <a:pt x="894" y="314"/>
                    <a:pt x="897" y="322"/>
                  </a:cubicBezTo>
                  <a:cubicBezTo>
                    <a:pt x="901" y="335"/>
                    <a:pt x="909" y="345"/>
                    <a:pt x="916" y="356"/>
                  </a:cubicBezTo>
                  <a:cubicBezTo>
                    <a:pt x="920" y="362"/>
                    <a:pt x="924" y="369"/>
                    <a:pt x="928" y="375"/>
                  </a:cubicBezTo>
                  <a:cubicBezTo>
                    <a:pt x="930" y="379"/>
                    <a:pt x="936" y="379"/>
                    <a:pt x="940" y="380"/>
                  </a:cubicBezTo>
                  <a:cubicBezTo>
                    <a:pt x="946" y="383"/>
                    <a:pt x="953" y="385"/>
                    <a:pt x="959" y="388"/>
                  </a:cubicBezTo>
                  <a:cubicBezTo>
                    <a:pt x="961" y="388"/>
                    <a:pt x="970" y="389"/>
                    <a:pt x="970" y="387"/>
                  </a:cubicBezTo>
                  <a:cubicBezTo>
                    <a:pt x="975" y="375"/>
                    <a:pt x="979" y="362"/>
                    <a:pt x="983" y="349"/>
                  </a:cubicBezTo>
                  <a:cubicBezTo>
                    <a:pt x="986" y="339"/>
                    <a:pt x="990" y="329"/>
                    <a:pt x="993" y="318"/>
                  </a:cubicBezTo>
                  <a:cubicBezTo>
                    <a:pt x="995" y="313"/>
                    <a:pt x="995" y="313"/>
                    <a:pt x="1000" y="311"/>
                  </a:cubicBezTo>
                  <a:cubicBezTo>
                    <a:pt x="1007" y="309"/>
                    <a:pt x="1014" y="307"/>
                    <a:pt x="1020" y="305"/>
                  </a:cubicBezTo>
                  <a:cubicBezTo>
                    <a:pt x="1024" y="303"/>
                    <a:pt x="1031" y="303"/>
                    <a:pt x="1034" y="300"/>
                  </a:cubicBezTo>
                  <a:cubicBezTo>
                    <a:pt x="1038" y="297"/>
                    <a:pt x="1042" y="290"/>
                    <a:pt x="1045" y="286"/>
                  </a:cubicBezTo>
                  <a:cubicBezTo>
                    <a:pt x="1048" y="282"/>
                    <a:pt x="1049" y="280"/>
                    <a:pt x="1054" y="279"/>
                  </a:cubicBezTo>
                  <a:cubicBezTo>
                    <a:pt x="1060" y="277"/>
                    <a:pt x="1066" y="276"/>
                    <a:pt x="1072" y="274"/>
                  </a:cubicBezTo>
                  <a:cubicBezTo>
                    <a:pt x="1081" y="272"/>
                    <a:pt x="1092" y="271"/>
                    <a:pt x="1100" y="266"/>
                  </a:cubicBezTo>
                  <a:cubicBezTo>
                    <a:pt x="1111" y="260"/>
                    <a:pt x="1121" y="253"/>
                    <a:pt x="1131" y="247"/>
                  </a:cubicBezTo>
                  <a:cubicBezTo>
                    <a:pt x="1136" y="241"/>
                    <a:pt x="1136" y="241"/>
                    <a:pt x="1134" y="234"/>
                  </a:cubicBezTo>
                  <a:close/>
                  <a:moveTo>
                    <a:pt x="2155" y="814"/>
                  </a:moveTo>
                  <a:cubicBezTo>
                    <a:pt x="2157" y="813"/>
                    <a:pt x="2161" y="813"/>
                    <a:pt x="2161" y="810"/>
                  </a:cubicBezTo>
                  <a:cubicBezTo>
                    <a:pt x="2161" y="807"/>
                    <a:pt x="2162" y="804"/>
                    <a:pt x="2165" y="804"/>
                  </a:cubicBezTo>
                  <a:cubicBezTo>
                    <a:pt x="2165" y="801"/>
                    <a:pt x="2165" y="799"/>
                    <a:pt x="2162" y="799"/>
                  </a:cubicBezTo>
                  <a:cubicBezTo>
                    <a:pt x="2162" y="799"/>
                    <a:pt x="2162" y="800"/>
                    <a:pt x="2162" y="801"/>
                  </a:cubicBezTo>
                  <a:cubicBezTo>
                    <a:pt x="2155" y="797"/>
                    <a:pt x="2151" y="803"/>
                    <a:pt x="2146" y="806"/>
                  </a:cubicBezTo>
                  <a:cubicBezTo>
                    <a:pt x="2146" y="811"/>
                    <a:pt x="2145" y="812"/>
                    <a:pt x="2149" y="815"/>
                  </a:cubicBezTo>
                  <a:cubicBezTo>
                    <a:pt x="2151" y="816"/>
                    <a:pt x="2152" y="816"/>
                    <a:pt x="2154" y="816"/>
                  </a:cubicBezTo>
                  <a:cubicBezTo>
                    <a:pt x="2156" y="816"/>
                    <a:pt x="2154" y="814"/>
                    <a:pt x="2155" y="814"/>
                  </a:cubicBezTo>
                  <a:close/>
                  <a:moveTo>
                    <a:pt x="2124" y="1024"/>
                  </a:moveTo>
                  <a:cubicBezTo>
                    <a:pt x="2125" y="1017"/>
                    <a:pt x="2124" y="1009"/>
                    <a:pt x="2126" y="1003"/>
                  </a:cubicBezTo>
                  <a:cubicBezTo>
                    <a:pt x="2128" y="996"/>
                    <a:pt x="2120" y="991"/>
                    <a:pt x="2115" y="997"/>
                  </a:cubicBezTo>
                  <a:cubicBezTo>
                    <a:pt x="2119" y="993"/>
                    <a:pt x="2115" y="993"/>
                    <a:pt x="2115" y="990"/>
                  </a:cubicBezTo>
                  <a:cubicBezTo>
                    <a:pt x="2114" y="988"/>
                    <a:pt x="2114" y="983"/>
                    <a:pt x="2113" y="982"/>
                  </a:cubicBezTo>
                  <a:cubicBezTo>
                    <a:pt x="2111" y="982"/>
                    <a:pt x="2107" y="981"/>
                    <a:pt x="2107" y="979"/>
                  </a:cubicBezTo>
                  <a:cubicBezTo>
                    <a:pt x="2106" y="976"/>
                    <a:pt x="2109" y="975"/>
                    <a:pt x="2109" y="972"/>
                  </a:cubicBezTo>
                  <a:cubicBezTo>
                    <a:pt x="2108" y="969"/>
                    <a:pt x="2103" y="969"/>
                    <a:pt x="2103" y="967"/>
                  </a:cubicBezTo>
                  <a:cubicBezTo>
                    <a:pt x="2103" y="963"/>
                    <a:pt x="2102" y="965"/>
                    <a:pt x="2099" y="963"/>
                  </a:cubicBezTo>
                  <a:cubicBezTo>
                    <a:pt x="2096" y="961"/>
                    <a:pt x="2100" y="960"/>
                    <a:pt x="2095" y="959"/>
                  </a:cubicBezTo>
                  <a:cubicBezTo>
                    <a:pt x="2092" y="959"/>
                    <a:pt x="2090" y="959"/>
                    <a:pt x="2089" y="957"/>
                  </a:cubicBezTo>
                  <a:cubicBezTo>
                    <a:pt x="2085" y="952"/>
                    <a:pt x="2081" y="951"/>
                    <a:pt x="2077" y="947"/>
                  </a:cubicBezTo>
                  <a:cubicBezTo>
                    <a:pt x="2073" y="944"/>
                    <a:pt x="2068" y="941"/>
                    <a:pt x="2065" y="937"/>
                  </a:cubicBezTo>
                  <a:cubicBezTo>
                    <a:pt x="2062" y="932"/>
                    <a:pt x="2063" y="929"/>
                    <a:pt x="2056" y="928"/>
                  </a:cubicBezTo>
                  <a:cubicBezTo>
                    <a:pt x="2054" y="928"/>
                    <a:pt x="2044" y="924"/>
                    <a:pt x="2043" y="926"/>
                  </a:cubicBezTo>
                  <a:cubicBezTo>
                    <a:pt x="2041" y="928"/>
                    <a:pt x="2049" y="938"/>
                    <a:pt x="2051" y="940"/>
                  </a:cubicBezTo>
                  <a:cubicBezTo>
                    <a:pt x="2054" y="942"/>
                    <a:pt x="2061" y="944"/>
                    <a:pt x="2061" y="949"/>
                  </a:cubicBezTo>
                  <a:cubicBezTo>
                    <a:pt x="2061" y="956"/>
                    <a:pt x="2069" y="955"/>
                    <a:pt x="2070" y="961"/>
                  </a:cubicBezTo>
                  <a:cubicBezTo>
                    <a:pt x="2071" y="964"/>
                    <a:pt x="2072" y="968"/>
                    <a:pt x="2073" y="971"/>
                  </a:cubicBezTo>
                  <a:cubicBezTo>
                    <a:pt x="2074" y="974"/>
                    <a:pt x="2076" y="973"/>
                    <a:pt x="2077" y="974"/>
                  </a:cubicBezTo>
                  <a:cubicBezTo>
                    <a:pt x="2081" y="978"/>
                    <a:pt x="2083" y="987"/>
                    <a:pt x="2086" y="992"/>
                  </a:cubicBezTo>
                  <a:cubicBezTo>
                    <a:pt x="2088" y="997"/>
                    <a:pt x="2091" y="1000"/>
                    <a:pt x="2094" y="1003"/>
                  </a:cubicBezTo>
                  <a:cubicBezTo>
                    <a:pt x="2101" y="1010"/>
                    <a:pt x="2107" y="1018"/>
                    <a:pt x="2115" y="1024"/>
                  </a:cubicBezTo>
                  <a:cubicBezTo>
                    <a:pt x="2115" y="1023"/>
                    <a:pt x="2115" y="1021"/>
                    <a:pt x="2115" y="1020"/>
                  </a:cubicBezTo>
                  <a:cubicBezTo>
                    <a:pt x="2119" y="1024"/>
                    <a:pt x="2121" y="1018"/>
                    <a:pt x="2124" y="1024"/>
                  </a:cubicBezTo>
                  <a:close/>
                  <a:moveTo>
                    <a:pt x="2141" y="995"/>
                  </a:moveTo>
                  <a:cubicBezTo>
                    <a:pt x="2137" y="991"/>
                    <a:pt x="2138" y="1000"/>
                    <a:pt x="2139" y="1001"/>
                  </a:cubicBezTo>
                  <a:cubicBezTo>
                    <a:pt x="2144" y="1003"/>
                    <a:pt x="2144" y="997"/>
                    <a:pt x="2141" y="995"/>
                  </a:cubicBezTo>
                  <a:close/>
                  <a:moveTo>
                    <a:pt x="2185" y="1039"/>
                  </a:moveTo>
                  <a:cubicBezTo>
                    <a:pt x="2181" y="1040"/>
                    <a:pt x="2176" y="1037"/>
                    <a:pt x="2177" y="1032"/>
                  </a:cubicBezTo>
                  <a:cubicBezTo>
                    <a:pt x="2174" y="1033"/>
                    <a:pt x="2167" y="1032"/>
                    <a:pt x="2166" y="1030"/>
                  </a:cubicBezTo>
                  <a:cubicBezTo>
                    <a:pt x="2163" y="1027"/>
                    <a:pt x="2162" y="1029"/>
                    <a:pt x="2161" y="1032"/>
                  </a:cubicBezTo>
                  <a:cubicBezTo>
                    <a:pt x="2161" y="1033"/>
                    <a:pt x="2159" y="1032"/>
                    <a:pt x="2157" y="1032"/>
                  </a:cubicBezTo>
                  <a:cubicBezTo>
                    <a:pt x="2151" y="1032"/>
                    <a:pt x="2147" y="1033"/>
                    <a:pt x="2144" y="1027"/>
                  </a:cubicBezTo>
                  <a:cubicBezTo>
                    <a:pt x="2143" y="1027"/>
                    <a:pt x="2136" y="1025"/>
                    <a:pt x="2134" y="1024"/>
                  </a:cubicBezTo>
                  <a:cubicBezTo>
                    <a:pt x="2133" y="1026"/>
                    <a:pt x="2131" y="1025"/>
                    <a:pt x="2128" y="1024"/>
                  </a:cubicBezTo>
                  <a:cubicBezTo>
                    <a:pt x="2126" y="1024"/>
                    <a:pt x="2126" y="1025"/>
                    <a:pt x="2124" y="1026"/>
                  </a:cubicBezTo>
                  <a:cubicBezTo>
                    <a:pt x="2119" y="1032"/>
                    <a:pt x="2126" y="1033"/>
                    <a:pt x="2130" y="1033"/>
                  </a:cubicBezTo>
                  <a:cubicBezTo>
                    <a:pt x="2130" y="1034"/>
                    <a:pt x="2130" y="1035"/>
                    <a:pt x="2129" y="1036"/>
                  </a:cubicBezTo>
                  <a:cubicBezTo>
                    <a:pt x="2134" y="1037"/>
                    <a:pt x="2139" y="1040"/>
                    <a:pt x="2143" y="1040"/>
                  </a:cubicBezTo>
                  <a:cubicBezTo>
                    <a:pt x="2146" y="1041"/>
                    <a:pt x="2148" y="1039"/>
                    <a:pt x="2151" y="1039"/>
                  </a:cubicBezTo>
                  <a:cubicBezTo>
                    <a:pt x="2153" y="1040"/>
                    <a:pt x="2156" y="1041"/>
                    <a:pt x="2158" y="1042"/>
                  </a:cubicBezTo>
                  <a:cubicBezTo>
                    <a:pt x="2160" y="1043"/>
                    <a:pt x="2162" y="1044"/>
                    <a:pt x="2164" y="1044"/>
                  </a:cubicBezTo>
                  <a:cubicBezTo>
                    <a:pt x="2166" y="1044"/>
                    <a:pt x="2168" y="1044"/>
                    <a:pt x="2169" y="1045"/>
                  </a:cubicBezTo>
                  <a:cubicBezTo>
                    <a:pt x="2170" y="1045"/>
                    <a:pt x="2171" y="1043"/>
                    <a:pt x="2172" y="1043"/>
                  </a:cubicBezTo>
                  <a:cubicBezTo>
                    <a:pt x="2176" y="1044"/>
                    <a:pt x="2178" y="1045"/>
                    <a:pt x="2183" y="1044"/>
                  </a:cubicBezTo>
                  <a:cubicBezTo>
                    <a:pt x="2186" y="1046"/>
                    <a:pt x="2190" y="1047"/>
                    <a:pt x="2193" y="1048"/>
                  </a:cubicBezTo>
                  <a:cubicBezTo>
                    <a:pt x="2189" y="1044"/>
                    <a:pt x="2194" y="1037"/>
                    <a:pt x="2185" y="1039"/>
                  </a:cubicBezTo>
                  <a:close/>
                  <a:moveTo>
                    <a:pt x="2119" y="990"/>
                  </a:moveTo>
                  <a:cubicBezTo>
                    <a:pt x="2121" y="992"/>
                    <a:pt x="2121" y="991"/>
                    <a:pt x="2123" y="991"/>
                  </a:cubicBezTo>
                  <a:cubicBezTo>
                    <a:pt x="2124" y="991"/>
                    <a:pt x="2124" y="993"/>
                    <a:pt x="2125" y="994"/>
                  </a:cubicBezTo>
                  <a:cubicBezTo>
                    <a:pt x="2126" y="996"/>
                    <a:pt x="2126" y="997"/>
                    <a:pt x="2127" y="998"/>
                  </a:cubicBezTo>
                  <a:cubicBezTo>
                    <a:pt x="2129" y="999"/>
                    <a:pt x="2130" y="1000"/>
                    <a:pt x="2132" y="1000"/>
                  </a:cubicBezTo>
                  <a:cubicBezTo>
                    <a:pt x="2130" y="998"/>
                    <a:pt x="2131" y="997"/>
                    <a:pt x="2132" y="995"/>
                  </a:cubicBezTo>
                  <a:cubicBezTo>
                    <a:pt x="2126" y="995"/>
                    <a:pt x="2129" y="986"/>
                    <a:pt x="2124" y="986"/>
                  </a:cubicBezTo>
                  <a:cubicBezTo>
                    <a:pt x="2124" y="987"/>
                    <a:pt x="2124" y="988"/>
                    <a:pt x="2124" y="988"/>
                  </a:cubicBezTo>
                  <a:cubicBezTo>
                    <a:pt x="2122" y="985"/>
                    <a:pt x="2121" y="988"/>
                    <a:pt x="2119" y="99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82F39"/>
                </a:solidFill>
                <a:effectLst/>
                <a:uLnTx/>
                <a:uFillTx/>
                <a:latin typeface="Calibri" panose="020F0502020204030204"/>
                <a:ea typeface="+mn-ea"/>
                <a:cs typeface="+mn-cs"/>
              </a:endParaRPr>
            </a:p>
          </p:txBody>
        </p:sp>
      </p:grpSp>
      <p:sp>
        <p:nvSpPr>
          <p:cNvPr id="5" name="TextBox 4">
            <a:extLst>
              <a:ext uri="{FF2B5EF4-FFF2-40B4-BE49-F238E27FC236}">
                <a16:creationId xmlns:a16="http://schemas.microsoft.com/office/drawing/2014/main" id="{6699AC3C-FE44-4341-B799-F20DE8937C2B}"/>
              </a:ext>
            </a:extLst>
          </p:cNvPr>
          <p:cNvSpPr txBox="1"/>
          <p:nvPr/>
        </p:nvSpPr>
        <p:spPr>
          <a:xfrm>
            <a:off x="1202749" y="235148"/>
            <a:ext cx="9673702"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a:noFill/>
                </a:ln>
                <a:effectLst/>
                <a:uLnTx/>
                <a:uFillTx/>
                <a:latin typeface="Noto Sans" panose="020B0502040504020204" pitchFamily="34"/>
                <a:ea typeface="Noto Sans" panose="020B0502040504020204" pitchFamily="34"/>
                <a:cs typeface="Noto Sans" panose="020B0502040504020204" pitchFamily="34"/>
              </a:rPr>
              <a:t>Geomatics Practitioner</a:t>
            </a:r>
          </a:p>
        </p:txBody>
      </p:sp>
      <p:grpSp>
        <p:nvGrpSpPr>
          <p:cNvPr id="7" name="Group 6">
            <a:extLst>
              <a:ext uri="{FF2B5EF4-FFF2-40B4-BE49-F238E27FC236}">
                <a16:creationId xmlns:a16="http://schemas.microsoft.com/office/drawing/2014/main" id="{F4721FE7-8B9D-4AF6-8DBD-CAB7C146E488}"/>
              </a:ext>
            </a:extLst>
          </p:cNvPr>
          <p:cNvGrpSpPr/>
          <p:nvPr/>
        </p:nvGrpSpPr>
        <p:grpSpPr>
          <a:xfrm>
            <a:off x="1096737" y="1986619"/>
            <a:ext cx="2406979" cy="1857180"/>
            <a:chOff x="1009650" y="2102584"/>
            <a:chExt cx="3678465" cy="2838234"/>
          </a:xfrm>
          <a:solidFill>
            <a:schemeClr val="accent1"/>
          </a:solidFill>
        </p:grpSpPr>
        <p:sp>
          <p:nvSpPr>
            <p:cNvPr id="4" name="Block Arc 3">
              <a:extLst>
                <a:ext uri="{FF2B5EF4-FFF2-40B4-BE49-F238E27FC236}">
                  <a16:creationId xmlns:a16="http://schemas.microsoft.com/office/drawing/2014/main" id="{C6514EBA-5706-4E9B-8CD6-D5F040CAD4D8}"/>
                </a:ext>
              </a:extLst>
            </p:cNvPr>
            <p:cNvSpPr/>
            <p:nvPr/>
          </p:nvSpPr>
          <p:spPr>
            <a:xfrm>
              <a:off x="1009650" y="2102584"/>
              <a:ext cx="2838234" cy="2838234"/>
            </a:xfrm>
            <a:prstGeom prst="blockArc">
              <a:avLst>
                <a:gd name="adj1" fmla="val 21570102"/>
                <a:gd name="adj2" fmla="val 17581411"/>
                <a:gd name="adj3" fmla="val 1058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82F39"/>
                </a:solidFill>
                <a:effectLst/>
                <a:uLnTx/>
                <a:uFillTx/>
                <a:latin typeface="Calibri" panose="020F0502020204030204"/>
                <a:ea typeface="+mn-ea"/>
                <a:cs typeface="+mn-cs"/>
              </a:endParaRPr>
            </a:p>
          </p:txBody>
        </p:sp>
        <p:sp>
          <p:nvSpPr>
            <p:cNvPr id="6" name="Arrow: Right 5">
              <a:extLst>
                <a:ext uri="{FF2B5EF4-FFF2-40B4-BE49-F238E27FC236}">
                  <a16:creationId xmlns:a16="http://schemas.microsoft.com/office/drawing/2014/main" id="{B94E1E0F-28A0-4214-99F9-3E2767B35EF6}"/>
                </a:ext>
              </a:extLst>
            </p:cNvPr>
            <p:cNvSpPr/>
            <p:nvPr/>
          </p:nvSpPr>
          <p:spPr>
            <a:xfrm>
              <a:off x="3541486" y="3216901"/>
              <a:ext cx="1146629" cy="609600"/>
            </a:xfrm>
            <a:prstGeom prst="rightArrow">
              <a:avLst>
                <a:gd name="adj1" fmla="val 50000"/>
                <a:gd name="adj2" fmla="val 7381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nvGrpSpPr>
          <p:cNvPr id="10" name="Group 9">
            <a:extLst>
              <a:ext uri="{FF2B5EF4-FFF2-40B4-BE49-F238E27FC236}">
                <a16:creationId xmlns:a16="http://schemas.microsoft.com/office/drawing/2014/main" id="{23646EC1-D36E-4FC3-8DE3-B3C4BC20AD9C}"/>
              </a:ext>
            </a:extLst>
          </p:cNvPr>
          <p:cNvGrpSpPr/>
          <p:nvPr/>
        </p:nvGrpSpPr>
        <p:grpSpPr>
          <a:xfrm>
            <a:off x="3694794" y="1986619"/>
            <a:ext cx="2406979" cy="1857180"/>
            <a:chOff x="1009650" y="2102584"/>
            <a:chExt cx="3678465" cy="2838234"/>
          </a:xfrm>
          <a:solidFill>
            <a:schemeClr val="accent2"/>
          </a:solidFill>
        </p:grpSpPr>
        <p:sp>
          <p:nvSpPr>
            <p:cNvPr id="11" name="Block Arc 10">
              <a:extLst>
                <a:ext uri="{FF2B5EF4-FFF2-40B4-BE49-F238E27FC236}">
                  <a16:creationId xmlns:a16="http://schemas.microsoft.com/office/drawing/2014/main" id="{AC40380F-E537-4F4C-9AB9-8A921ADAC0AA}"/>
                </a:ext>
              </a:extLst>
            </p:cNvPr>
            <p:cNvSpPr/>
            <p:nvPr/>
          </p:nvSpPr>
          <p:spPr>
            <a:xfrm>
              <a:off x="1009650" y="2102584"/>
              <a:ext cx="2838234" cy="2838234"/>
            </a:xfrm>
            <a:prstGeom prst="blockArc">
              <a:avLst>
                <a:gd name="adj1" fmla="val 21570102"/>
                <a:gd name="adj2" fmla="val 17581411"/>
                <a:gd name="adj3" fmla="val 1058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2" name="Arrow: Right 11">
              <a:extLst>
                <a:ext uri="{FF2B5EF4-FFF2-40B4-BE49-F238E27FC236}">
                  <a16:creationId xmlns:a16="http://schemas.microsoft.com/office/drawing/2014/main" id="{66F66D54-EC7C-4533-BF01-124E786F8935}"/>
                </a:ext>
              </a:extLst>
            </p:cNvPr>
            <p:cNvSpPr/>
            <p:nvPr/>
          </p:nvSpPr>
          <p:spPr>
            <a:xfrm>
              <a:off x="3541486" y="3216901"/>
              <a:ext cx="1146629" cy="609600"/>
            </a:xfrm>
            <a:prstGeom prst="rightArrow">
              <a:avLst>
                <a:gd name="adj1" fmla="val 50000"/>
                <a:gd name="adj2" fmla="val 7381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nvGrpSpPr>
          <p:cNvPr id="13" name="Group 12">
            <a:extLst>
              <a:ext uri="{FF2B5EF4-FFF2-40B4-BE49-F238E27FC236}">
                <a16:creationId xmlns:a16="http://schemas.microsoft.com/office/drawing/2014/main" id="{4D1301CC-D79E-48D4-8D2A-784561229E77}"/>
              </a:ext>
            </a:extLst>
          </p:cNvPr>
          <p:cNvGrpSpPr/>
          <p:nvPr/>
        </p:nvGrpSpPr>
        <p:grpSpPr>
          <a:xfrm>
            <a:off x="6205765" y="1986619"/>
            <a:ext cx="2406979" cy="1857180"/>
            <a:chOff x="1009650" y="2102584"/>
            <a:chExt cx="3678465" cy="2838234"/>
          </a:xfrm>
          <a:solidFill>
            <a:schemeClr val="accent4"/>
          </a:solidFill>
        </p:grpSpPr>
        <p:sp>
          <p:nvSpPr>
            <p:cNvPr id="14" name="Block Arc 13">
              <a:extLst>
                <a:ext uri="{FF2B5EF4-FFF2-40B4-BE49-F238E27FC236}">
                  <a16:creationId xmlns:a16="http://schemas.microsoft.com/office/drawing/2014/main" id="{3346AF05-70A3-4E37-AEF7-933D1045D830}"/>
                </a:ext>
              </a:extLst>
            </p:cNvPr>
            <p:cNvSpPr/>
            <p:nvPr/>
          </p:nvSpPr>
          <p:spPr>
            <a:xfrm>
              <a:off x="1009650" y="2102584"/>
              <a:ext cx="2838234" cy="2838234"/>
            </a:xfrm>
            <a:prstGeom prst="blockArc">
              <a:avLst>
                <a:gd name="adj1" fmla="val 21570102"/>
                <a:gd name="adj2" fmla="val 17581411"/>
                <a:gd name="adj3" fmla="val 1058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5" name="Arrow: Right 14">
              <a:extLst>
                <a:ext uri="{FF2B5EF4-FFF2-40B4-BE49-F238E27FC236}">
                  <a16:creationId xmlns:a16="http://schemas.microsoft.com/office/drawing/2014/main" id="{5E654D12-6D32-497E-8145-FDC00F449BF4}"/>
                </a:ext>
              </a:extLst>
            </p:cNvPr>
            <p:cNvSpPr/>
            <p:nvPr/>
          </p:nvSpPr>
          <p:spPr>
            <a:xfrm>
              <a:off x="3541486" y="3216901"/>
              <a:ext cx="1146629" cy="609600"/>
            </a:xfrm>
            <a:prstGeom prst="rightArrow">
              <a:avLst>
                <a:gd name="adj1" fmla="val 50000"/>
                <a:gd name="adj2" fmla="val 7381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
        <p:nvSpPr>
          <p:cNvPr id="17" name="Block Arc 16">
            <a:extLst>
              <a:ext uri="{FF2B5EF4-FFF2-40B4-BE49-F238E27FC236}">
                <a16:creationId xmlns:a16="http://schemas.microsoft.com/office/drawing/2014/main" id="{94ACC1F5-A3C5-4C33-A6AC-85E1B631DC5C}"/>
              </a:ext>
            </a:extLst>
          </p:cNvPr>
          <p:cNvSpPr/>
          <p:nvPr/>
        </p:nvSpPr>
        <p:spPr>
          <a:xfrm>
            <a:off x="8832851" y="1986619"/>
            <a:ext cx="1857179" cy="1857180"/>
          </a:xfrm>
          <a:prstGeom prst="blockArc">
            <a:avLst>
              <a:gd name="adj1" fmla="val 17592716"/>
              <a:gd name="adj2" fmla="val 17581411"/>
              <a:gd name="adj3" fmla="val 1058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53048EC2-07B4-4E3A-BD90-A648C2D67BC5}"/>
              </a:ext>
            </a:extLst>
          </p:cNvPr>
          <p:cNvSpPr txBox="1"/>
          <p:nvPr/>
        </p:nvSpPr>
        <p:spPr>
          <a:xfrm>
            <a:off x="1096737" y="2253489"/>
            <a:ext cx="1767955"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8000" b="1" i="0" u="none" strike="noStrike" kern="1200" cap="none" spc="0" normalizeH="0" baseline="0" noProof="0" dirty="0">
                <a:ln>
                  <a:noFill/>
                </a:ln>
                <a:effectLst/>
                <a:uLnTx/>
                <a:uFillTx/>
                <a:latin typeface="Open Sans" panose="020B0606030504020204" pitchFamily="34" charset="0"/>
              </a:rPr>
              <a:t>1</a:t>
            </a:r>
            <a:endParaRPr kumimoji="0" lang="en-GB" sz="8000" b="1" i="0" u="none" strike="noStrike" kern="1200" cap="none" spc="0" normalizeH="0" baseline="0" noProof="0" dirty="0">
              <a:ln>
                <a:noFill/>
              </a:ln>
              <a:effectLst/>
              <a:uLnTx/>
              <a:uFillTx/>
              <a:latin typeface="Noto Sans" panose="020B0502040504020204" pitchFamily="34"/>
              <a:ea typeface="Noto Sans" panose="020B0502040504020204" pitchFamily="34"/>
              <a:cs typeface="Noto Sans" panose="020B0502040504020204" pitchFamily="34"/>
            </a:endParaRPr>
          </a:p>
        </p:txBody>
      </p:sp>
      <p:sp>
        <p:nvSpPr>
          <p:cNvPr id="20" name="TextBox 19">
            <a:extLst>
              <a:ext uri="{FF2B5EF4-FFF2-40B4-BE49-F238E27FC236}">
                <a16:creationId xmlns:a16="http://schemas.microsoft.com/office/drawing/2014/main" id="{2519AA31-A72C-402B-9C5D-6E43BA902285}"/>
              </a:ext>
            </a:extLst>
          </p:cNvPr>
          <p:cNvSpPr txBox="1"/>
          <p:nvPr/>
        </p:nvSpPr>
        <p:spPr>
          <a:xfrm>
            <a:off x="3723823" y="2253489"/>
            <a:ext cx="1767955"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a:noFill/>
                </a:ln>
                <a:effectLst/>
                <a:uLnTx/>
                <a:uFillTx/>
                <a:latin typeface="Open Sans" panose="020B0606030504020204" pitchFamily="34" charset="0"/>
              </a:rPr>
              <a:t>2</a:t>
            </a:r>
            <a:endParaRPr kumimoji="0" lang="en-GB" sz="8000" b="1" i="0" u="none" strike="noStrike" kern="1200" cap="none" spc="0" normalizeH="0" baseline="0" noProof="0" dirty="0">
              <a:ln>
                <a:noFill/>
              </a:ln>
              <a:effectLst/>
              <a:uLnTx/>
              <a:uFillTx/>
              <a:latin typeface="Noto Sans" panose="020B0502040504020204" pitchFamily="34"/>
              <a:ea typeface="Noto Sans" panose="020B0502040504020204" pitchFamily="34"/>
              <a:cs typeface="Noto Sans" panose="020B0502040504020204" pitchFamily="34"/>
            </a:endParaRPr>
          </a:p>
        </p:txBody>
      </p:sp>
      <p:sp>
        <p:nvSpPr>
          <p:cNvPr id="21" name="TextBox 20">
            <a:extLst>
              <a:ext uri="{FF2B5EF4-FFF2-40B4-BE49-F238E27FC236}">
                <a16:creationId xmlns:a16="http://schemas.microsoft.com/office/drawing/2014/main" id="{CF301A44-4617-45D0-86D6-EF5A85C32FD7}"/>
              </a:ext>
            </a:extLst>
          </p:cNvPr>
          <p:cNvSpPr txBox="1"/>
          <p:nvPr/>
        </p:nvSpPr>
        <p:spPr>
          <a:xfrm>
            <a:off x="6278337" y="2253489"/>
            <a:ext cx="1767955"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a:noFill/>
                </a:ln>
                <a:effectLst/>
                <a:uLnTx/>
                <a:uFillTx/>
                <a:latin typeface="Open Sans" panose="020B0606030504020204" pitchFamily="34" charset="0"/>
              </a:rPr>
              <a:t>3</a:t>
            </a:r>
            <a:endParaRPr kumimoji="0" lang="en-GB" sz="8000" b="1" i="0" u="none" strike="noStrike" kern="1200" cap="none" spc="0" normalizeH="0" baseline="0" noProof="0" dirty="0">
              <a:ln>
                <a:noFill/>
              </a:ln>
              <a:effectLst/>
              <a:uLnTx/>
              <a:uFillTx/>
              <a:latin typeface="Noto Sans" panose="020B0502040504020204" pitchFamily="34"/>
              <a:ea typeface="Noto Sans" panose="020B0502040504020204" pitchFamily="34"/>
              <a:cs typeface="Noto Sans" panose="020B0502040504020204" pitchFamily="34"/>
            </a:endParaRPr>
          </a:p>
        </p:txBody>
      </p:sp>
      <p:sp>
        <p:nvSpPr>
          <p:cNvPr id="22" name="TextBox 21">
            <a:extLst>
              <a:ext uri="{FF2B5EF4-FFF2-40B4-BE49-F238E27FC236}">
                <a16:creationId xmlns:a16="http://schemas.microsoft.com/office/drawing/2014/main" id="{F9F4AE0D-3187-42E0-A2F0-E23013DCFBA5}"/>
              </a:ext>
            </a:extLst>
          </p:cNvPr>
          <p:cNvSpPr txBox="1"/>
          <p:nvPr/>
        </p:nvSpPr>
        <p:spPr>
          <a:xfrm>
            <a:off x="8876394" y="2253489"/>
            <a:ext cx="1767955"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a:noFill/>
                </a:ln>
                <a:effectLst/>
                <a:uLnTx/>
                <a:uFillTx/>
                <a:latin typeface="Open Sans" panose="020B0606030504020204" pitchFamily="34" charset="0"/>
              </a:rPr>
              <a:t>4</a:t>
            </a:r>
            <a:endParaRPr kumimoji="0" lang="en-GB" sz="8000" b="1" i="0" u="none" strike="noStrike" kern="1200" cap="none" spc="0" normalizeH="0" baseline="0" noProof="0" dirty="0">
              <a:ln>
                <a:noFill/>
              </a:ln>
              <a:effectLst/>
              <a:uLnTx/>
              <a:uFillTx/>
              <a:latin typeface="Noto Sans" panose="020B0502040504020204" pitchFamily="34"/>
              <a:ea typeface="Noto Sans" panose="020B0502040504020204" pitchFamily="34"/>
              <a:cs typeface="Noto Sans" panose="020B0502040504020204" pitchFamily="34"/>
            </a:endParaRPr>
          </a:p>
        </p:txBody>
      </p:sp>
      <p:sp>
        <p:nvSpPr>
          <p:cNvPr id="30" name="TextBox 29">
            <a:extLst>
              <a:ext uri="{FF2B5EF4-FFF2-40B4-BE49-F238E27FC236}">
                <a16:creationId xmlns:a16="http://schemas.microsoft.com/office/drawing/2014/main" id="{C0F300C6-5573-4817-82BD-0FCE6C5FCA28}"/>
              </a:ext>
            </a:extLst>
          </p:cNvPr>
          <p:cNvSpPr txBox="1"/>
          <p:nvPr/>
        </p:nvSpPr>
        <p:spPr>
          <a:xfrm>
            <a:off x="1312856" y="4248886"/>
            <a:ext cx="2190860" cy="2031325"/>
          </a:xfrm>
          <a:prstGeom prst="rect">
            <a:avLst/>
          </a:prstGeom>
          <a:noFill/>
        </p:spPr>
        <p:txBody>
          <a:bodyPr wrap="square" rtlCol="0">
            <a:spAutoFit/>
          </a:bodyPr>
          <a:lstStyle/>
          <a:p>
            <a:r>
              <a:rPr lang="en-US" sz="1400" dirty="0"/>
              <a:t>means a person who—</a:t>
            </a:r>
          </a:p>
          <a:p>
            <a:r>
              <a:rPr lang="en-US" sz="1400" dirty="0"/>
              <a:t>(a) exercises skills and competencies in the science of measurement, the collection and</a:t>
            </a:r>
          </a:p>
          <a:p>
            <a:r>
              <a:rPr lang="en-US" sz="1400" dirty="0"/>
              <a:t>assessment of geographic information and the application of that information</a:t>
            </a:r>
            <a:endParaRPr lang="en-GB" sz="1400" dirty="0"/>
          </a:p>
        </p:txBody>
      </p:sp>
      <p:sp>
        <p:nvSpPr>
          <p:cNvPr id="31" name="TextBox 30">
            <a:extLst>
              <a:ext uri="{FF2B5EF4-FFF2-40B4-BE49-F238E27FC236}">
                <a16:creationId xmlns:a16="http://schemas.microsoft.com/office/drawing/2014/main" id="{8C7FDB61-7B60-41D4-925C-56E00746AE83}"/>
              </a:ext>
            </a:extLst>
          </p:cNvPr>
          <p:cNvSpPr txBox="1"/>
          <p:nvPr/>
        </p:nvSpPr>
        <p:spPr>
          <a:xfrm>
            <a:off x="6299167" y="4164231"/>
            <a:ext cx="1670374" cy="2031325"/>
          </a:xfrm>
          <a:prstGeom prst="rect">
            <a:avLst/>
          </a:prstGeom>
          <a:noFill/>
        </p:spPr>
        <p:txBody>
          <a:bodyPr wrap="square" rtlCol="0">
            <a:spAutoFit/>
          </a:bodyPr>
          <a:lstStyle/>
          <a:p>
            <a:r>
              <a:rPr lang="en-US" sz="1400" dirty="0"/>
              <a:t>is registered in one or more of the branches of geomatics and in one or more of the categories</a:t>
            </a:r>
          </a:p>
          <a:p>
            <a:r>
              <a:rPr lang="en-US" sz="1400" dirty="0"/>
              <a:t>contemplated in section 13(4)(b), (c) and (d);</a:t>
            </a:r>
            <a:endParaRPr lang="en-GB" sz="1400" dirty="0"/>
          </a:p>
        </p:txBody>
      </p:sp>
      <p:sp>
        <p:nvSpPr>
          <p:cNvPr id="32" name="TextBox 31">
            <a:extLst>
              <a:ext uri="{FF2B5EF4-FFF2-40B4-BE49-F238E27FC236}">
                <a16:creationId xmlns:a16="http://schemas.microsoft.com/office/drawing/2014/main" id="{883D5D0F-1948-4232-BC57-7746F1B3C9EC}"/>
              </a:ext>
            </a:extLst>
          </p:cNvPr>
          <p:cNvSpPr txBox="1"/>
          <p:nvPr/>
        </p:nvSpPr>
        <p:spPr>
          <a:xfrm>
            <a:off x="8925184" y="4164231"/>
            <a:ext cx="3110792" cy="954107"/>
          </a:xfrm>
          <a:prstGeom prst="rect">
            <a:avLst/>
          </a:prstGeom>
          <a:noFill/>
        </p:spPr>
        <p:txBody>
          <a:bodyPr wrap="square" rtlCol="0">
            <a:spAutoFit/>
          </a:bodyPr>
          <a:lstStyle/>
          <a:p>
            <a:pPr lvl="0"/>
            <a:r>
              <a:rPr lang="en-GB" sz="1400" dirty="0" err="1"/>
              <a:t>Gisc</a:t>
            </a:r>
            <a:r>
              <a:rPr lang="en-GB" sz="1400" dirty="0"/>
              <a:t> Technician</a:t>
            </a:r>
          </a:p>
          <a:p>
            <a:pPr lvl="0"/>
            <a:r>
              <a:rPr lang="en-GB" sz="1400" dirty="0" err="1"/>
              <a:t>Gisc</a:t>
            </a:r>
            <a:r>
              <a:rPr lang="en-GB" sz="1400" dirty="0"/>
              <a:t> Technologist</a:t>
            </a:r>
          </a:p>
          <a:p>
            <a:pPr lvl="0"/>
            <a:r>
              <a:rPr lang="en-GB" sz="1400" dirty="0"/>
              <a:t>Professional </a:t>
            </a:r>
            <a:r>
              <a:rPr lang="en-GB" sz="1400" dirty="0" err="1"/>
              <a:t>Gisc</a:t>
            </a:r>
            <a:r>
              <a:rPr lang="en-GB" sz="1400" dirty="0"/>
              <a:t> Practitioner</a:t>
            </a:r>
          </a:p>
          <a:p>
            <a:pPr lvl="0"/>
            <a:endParaRPr lang="en-GB" sz="1400" dirty="0"/>
          </a:p>
        </p:txBody>
      </p:sp>
      <p:sp>
        <p:nvSpPr>
          <p:cNvPr id="38" name="TextBox 37">
            <a:extLst>
              <a:ext uri="{FF2B5EF4-FFF2-40B4-BE49-F238E27FC236}">
                <a16:creationId xmlns:a16="http://schemas.microsoft.com/office/drawing/2014/main" id="{6194380A-C86A-455E-8FB2-BE94C557FD67}"/>
              </a:ext>
            </a:extLst>
          </p:cNvPr>
          <p:cNvSpPr txBox="1"/>
          <p:nvPr/>
        </p:nvSpPr>
        <p:spPr>
          <a:xfrm>
            <a:off x="3786475" y="4082782"/>
            <a:ext cx="1670374" cy="2031325"/>
          </a:xfrm>
          <a:prstGeom prst="rect">
            <a:avLst/>
          </a:prstGeom>
          <a:noFill/>
        </p:spPr>
        <p:txBody>
          <a:bodyPr wrap="square" rtlCol="0">
            <a:spAutoFit/>
          </a:bodyPr>
          <a:lstStyle/>
          <a:p>
            <a:r>
              <a:rPr lang="en-US" sz="1400" dirty="0"/>
              <a:t>In the efficient</a:t>
            </a:r>
          </a:p>
          <a:p>
            <a:r>
              <a:rPr lang="en-US" sz="1400" dirty="0"/>
              <a:t>efficient</a:t>
            </a:r>
          </a:p>
          <a:p>
            <a:r>
              <a:rPr lang="en-US" sz="1400" dirty="0"/>
              <a:t>administration of land, the sea and structures thereon or therein as is contemplated in section 2(a)</a:t>
            </a:r>
          </a:p>
          <a:p>
            <a:pPr lvl="0"/>
            <a:endParaRPr lang="en-GB" sz="1400" dirty="0"/>
          </a:p>
        </p:txBody>
      </p:sp>
    </p:spTree>
    <p:extLst>
      <p:ext uri="{BB962C8B-B14F-4D97-AF65-F5344CB8AC3E}">
        <p14:creationId xmlns:p14="http://schemas.microsoft.com/office/powerpoint/2010/main" val="40318255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6D60C2C9-8227-475E-9903-3E2AC8C38ED2}"/>
              </a:ext>
            </a:extLst>
          </p:cNvPr>
          <p:cNvSpPr/>
          <p:nvPr/>
        </p:nvSpPr>
        <p:spPr>
          <a:xfrm>
            <a:off x="1097239" y="5326133"/>
            <a:ext cx="5816372" cy="575542"/>
          </a:xfrm>
          <a:prstGeom prst="ellipse">
            <a:avLst/>
          </a:prstGeom>
          <a:solidFill>
            <a:schemeClr val="tx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nvGrpSpPr>
          <p:cNvPr id="25" name="Group 24">
            <a:extLst>
              <a:ext uri="{FF2B5EF4-FFF2-40B4-BE49-F238E27FC236}">
                <a16:creationId xmlns:a16="http://schemas.microsoft.com/office/drawing/2014/main" id="{B5175395-EA26-4014-9FA9-016EA9C41DAB}"/>
              </a:ext>
            </a:extLst>
          </p:cNvPr>
          <p:cNvGrpSpPr/>
          <p:nvPr/>
        </p:nvGrpSpPr>
        <p:grpSpPr>
          <a:xfrm>
            <a:off x="1250951" y="1758950"/>
            <a:ext cx="5263414" cy="3619501"/>
            <a:chOff x="4935538" y="2633663"/>
            <a:chExt cx="2317750" cy="1593851"/>
          </a:xfrm>
        </p:grpSpPr>
        <p:sp>
          <p:nvSpPr>
            <p:cNvPr id="18" name="AutoShape 11">
              <a:extLst>
                <a:ext uri="{FF2B5EF4-FFF2-40B4-BE49-F238E27FC236}">
                  <a16:creationId xmlns:a16="http://schemas.microsoft.com/office/drawing/2014/main" id="{AECAC0E3-22A8-46C4-A011-EFDB00671900}"/>
                </a:ext>
              </a:extLst>
            </p:cNvPr>
            <p:cNvSpPr>
              <a:spLocks noChangeAspect="1" noChangeArrowheads="1" noTextEdit="1"/>
            </p:cNvSpPr>
            <p:nvPr/>
          </p:nvSpPr>
          <p:spPr bwMode="auto">
            <a:xfrm>
              <a:off x="4938713" y="2633663"/>
              <a:ext cx="2314575" cy="159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82F39"/>
                </a:solidFill>
                <a:effectLst/>
                <a:uLnTx/>
                <a:uFillTx/>
                <a:latin typeface="Calibri" panose="020F0502020204030204"/>
                <a:ea typeface="+mn-ea"/>
                <a:cs typeface="+mn-cs"/>
              </a:endParaRPr>
            </a:p>
          </p:txBody>
        </p:sp>
        <p:sp>
          <p:nvSpPr>
            <p:cNvPr id="19" name="Freeform 13">
              <a:extLst>
                <a:ext uri="{FF2B5EF4-FFF2-40B4-BE49-F238E27FC236}">
                  <a16:creationId xmlns:a16="http://schemas.microsoft.com/office/drawing/2014/main" id="{CBBED9BA-4B05-4E15-BE6A-AE3F396A35ED}"/>
                </a:ext>
              </a:extLst>
            </p:cNvPr>
            <p:cNvSpPr>
              <a:spLocks noEditPoints="1"/>
            </p:cNvSpPr>
            <p:nvPr/>
          </p:nvSpPr>
          <p:spPr bwMode="auto">
            <a:xfrm>
              <a:off x="4935538" y="3298826"/>
              <a:ext cx="2317750" cy="928688"/>
            </a:xfrm>
            <a:custGeom>
              <a:avLst/>
              <a:gdLst>
                <a:gd name="T0" fmla="*/ 8 w 727"/>
                <a:gd name="T1" fmla="*/ 223 h 291"/>
                <a:gd name="T2" fmla="*/ 60 w 727"/>
                <a:gd name="T3" fmla="*/ 104 h 291"/>
                <a:gd name="T4" fmla="*/ 102 w 727"/>
                <a:gd name="T5" fmla="*/ 7 h 291"/>
                <a:gd name="T6" fmla="*/ 139 w 727"/>
                <a:gd name="T7" fmla="*/ 7 h 291"/>
                <a:gd name="T8" fmla="*/ 264 w 727"/>
                <a:gd name="T9" fmla="*/ 34 h 291"/>
                <a:gd name="T10" fmla="*/ 311 w 727"/>
                <a:gd name="T11" fmla="*/ 25 h 291"/>
                <a:gd name="T12" fmla="*/ 436 w 727"/>
                <a:gd name="T13" fmla="*/ 2 h 291"/>
                <a:gd name="T14" fmla="*/ 506 w 727"/>
                <a:gd name="T15" fmla="*/ 43 h 291"/>
                <a:gd name="T16" fmla="*/ 448 w 727"/>
                <a:gd name="T17" fmla="*/ 45 h 291"/>
                <a:gd name="T18" fmla="*/ 474 w 727"/>
                <a:gd name="T19" fmla="*/ 160 h 291"/>
                <a:gd name="T20" fmla="*/ 492 w 727"/>
                <a:gd name="T21" fmla="*/ 219 h 291"/>
                <a:gd name="T22" fmla="*/ 638 w 727"/>
                <a:gd name="T23" fmla="*/ 246 h 291"/>
                <a:gd name="T24" fmla="*/ 682 w 727"/>
                <a:gd name="T25" fmla="*/ 253 h 291"/>
                <a:gd name="T26" fmla="*/ 649 w 727"/>
                <a:gd name="T27" fmla="*/ 169 h 291"/>
                <a:gd name="T28" fmla="*/ 615 w 727"/>
                <a:gd name="T29" fmla="*/ 84 h 291"/>
                <a:gd name="T30" fmla="*/ 633 w 727"/>
                <a:gd name="T31" fmla="*/ 54 h 291"/>
                <a:gd name="T32" fmla="*/ 646 w 727"/>
                <a:gd name="T33" fmla="*/ 276 h 291"/>
                <a:gd name="T34" fmla="*/ 507 w 727"/>
                <a:gd name="T35" fmla="*/ 250 h 291"/>
                <a:gd name="T36" fmla="*/ 462 w 727"/>
                <a:gd name="T37" fmla="*/ 248 h 291"/>
                <a:gd name="T38" fmla="*/ 368 w 727"/>
                <a:gd name="T39" fmla="*/ 263 h 291"/>
                <a:gd name="T40" fmla="*/ 243 w 727"/>
                <a:gd name="T41" fmla="*/ 283 h 291"/>
                <a:gd name="T42" fmla="*/ 203 w 727"/>
                <a:gd name="T43" fmla="*/ 283 h 291"/>
                <a:gd name="T44" fmla="*/ 235 w 727"/>
                <a:gd name="T45" fmla="*/ 256 h 291"/>
                <a:gd name="T46" fmla="*/ 309 w 727"/>
                <a:gd name="T47" fmla="*/ 244 h 291"/>
                <a:gd name="T48" fmla="*/ 422 w 727"/>
                <a:gd name="T49" fmla="*/ 226 h 291"/>
                <a:gd name="T50" fmla="*/ 466 w 727"/>
                <a:gd name="T51" fmla="*/ 215 h 291"/>
                <a:gd name="T52" fmla="*/ 442 w 727"/>
                <a:gd name="T53" fmla="*/ 113 h 291"/>
                <a:gd name="T54" fmla="*/ 410 w 727"/>
                <a:gd name="T55" fmla="*/ 34 h 291"/>
                <a:gd name="T56" fmla="*/ 283 w 727"/>
                <a:gd name="T57" fmla="*/ 60 h 291"/>
                <a:gd name="T58" fmla="*/ 263 w 727"/>
                <a:gd name="T59" fmla="*/ 121 h 291"/>
                <a:gd name="T60" fmla="*/ 241 w 727"/>
                <a:gd name="T61" fmla="*/ 227 h 291"/>
                <a:gd name="T62" fmla="*/ 40 w 727"/>
                <a:gd name="T63" fmla="*/ 220 h 291"/>
                <a:gd name="T64" fmla="*/ 90 w 727"/>
                <a:gd name="T65" fmla="*/ 231 h 291"/>
                <a:gd name="T66" fmla="*/ 162 w 727"/>
                <a:gd name="T67" fmla="*/ 246 h 291"/>
                <a:gd name="T68" fmla="*/ 215 w 727"/>
                <a:gd name="T69" fmla="*/ 253 h 291"/>
                <a:gd name="T70" fmla="*/ 242 w 727"/>
                <a:gd name="T71" fmla="*/ 119 h 291"/>
                <a:gd name="T72" fmla="*/ 250 w 727"/>
                <a:gd name="T73" fmla="*/ 59 h 291"/>
                <a:gd name="T74" fmla="*/ 128 w 727"/>
                <a:gd name="T75" fmla="*/ 33 h 291"/>
                <a:gd name="T76" fmla="*/ 104 w 727"/>
                <a:gd name="T77" fmla="*/ 73 h 291"/>
                <a:gd name="T78" fmla="*/ 48 w 727"/>
                <a:gd name="T79" fmla="*/ 201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27" h="291">
                  <a:moveTo>
                    <a:pt x="0" y="241"/>
                  </a:moveTo>
                  <a:cubicBezTo>
                    <a:pt x="3" y="235"/>
                    <a:pt x="6" y="229"/>
                    <a:pt x="8" y="223"/>
                  </a:cubicBezTo>
                  <a:cubicBezTo>
                    <a:pt x="17" y="202"/>
                    <a:pt x="27" y="181"/>
                    <a:pt x="36" y="159"/>
                  </a:cubicBezTo>
                  <a:cubicBezTo>
                    <a:pt x="44" y="141"/>
                    <a:pt x="52" y="123"/>
                    <a:pt x="60" y="104"/>
                  </a:cubicBezTo>
                  <a:cubicBezTo>
                    <a:pt x="67" y="89"/>
                    <a:pt x="74" y="73"/>
                    <a:pt x="80" y="57"/>
                  </a:cubicBezTo>
                  <a:cubicBezTo>
                    <a:pt x="81" y="56"/>
                    <a:pt x="99" y="14"/>
                    <a:pt x="102" y="7"/>
                  </a:cubicBezTo>
                  <a:cubicBezTo>
                    <a:pt x="103" y="4"/>
                    <a:pt x="104" y="2"/>
                    <a:pt x="106" y="0"/>
                  </a:cubicBezTo>
                  <a:cubicBezTo>
                    <a:pt x="117" y="2"/>
                    <a:pt x="128" y="4"/>
                    <a:pt x="139" y="7"/>
                  </a:cubicBezTo>
                  <a:cubicBezTo>
                    <a:pt x="163" y="12"/>
                    <a:pt x="187" y="17"/>
                    <a:pt x="211" y="22"/>
                  </a:cubicBezTo>
                  <a:cubicBezTo>
                    <a:pt x="229" y="26"/>
                    <a:pt x="246" y="30"/>
                    <a:pt x="264" y="34"/>
                  </a:cubicBezTo>
                  <a:cubicBezTo>
                    <a:pt x="267" y="34"/>
                    <a:pt x="270" y="34"/>
                    <a:pt x="273" y="33"/>
                  </a:cubicBezTo>
                  <a:cubicBezTo>
                    <a:pt x="286" y="31"/>
                    <a:pt x="298" y="28"/>
                    <a:pt x="311" y="25"/>
                  </a:cubicBezTo>
                  <a:cubicBezTo>
                    <a:pt x="323" y="23"/>
                    <a:pt x="390" y="9"/>
                    <a:pt x="411" y="5"/>
                  </a:cubicBezTo>
                  <a:cubicBezTo>
                    <a:pt x="419" y="3"/>
                    <a:pt x="428" y="2"/>
                    <a:pt x="436" y="2"/>
                  </a:cubicBezTo>
                  <a:cubicBezTo>
                    <a:pt x="450" y="4"/>
                    <a:pt x="487" y="11"/>
                    <a:pt x="487" y="11"/>
                  </a:cubicBezTo>
                  <a:cubicBezTo>
                    <a:pt x="487" y="11"/>
                    <a:pt x="501" y="34"/>
                    <a:pt x="506" y="43"/>
                  </a:cubicBezTo>
                  <a:cubicBezTo>
                    <a:pt x="485" y="39"/>
                    <a:pt x="466" y="36"/>
                    <a:pt x="445" y="32"/>
                  </a:cubicBezTo>
                  <a:cubicBezTo>
                    <a:pt x="446" y="37"/>
                    <a:pt x="447" y="41"/>
                    <a:pt x="448" y="45"/>
                  </a:cubicBezTo>
                  <a:cubicBezTo>
                    <a:pt x="452" y="64"/>
                    <a:pt x="457" y="83"/>
                    <a:pt x="461" y="103"/>
                  </a:cubicBezTo>
                  <a:cubicBezTo>
                    <a:pt x="466" y="122"/>
                    <a:pt x="470" y="141"/>
                    <a:pt x="474" y="160"/>
                  </a:cubicBezTo>
                  <a:cubicBezTo>
                    <a:pt x="479" y="178"/>
                    <a:pt x="483" y="196"/>
                    <a:pt x="487" y="214"/>
                  </a:cubicBezTo>
                  <a:cubicBezTo>
                    <a:pt x="488" y="218"/>
                    <a:pt x="490" y="219"/>
                    <a:pt x="492" y="219"/>
                  </a:cubicBezTo>
                  <a:cubicBezTo>
                    <a:pt x="498" y="219"/>
                    <a:pt x="547" y="229"/>
                    <a:pt x="567" y="232"/>
                  </a:cubicBezTo>
                  <a:cubicBezTo>
                    <a:pt x="591" y="237"/>
                    <a:pt x="615" y="242"/>
                    <a:pt x="638" y="246"/>
                  </a:cubicBezTo>
                  <a:cubicBezTo>
                    <a:pt x="652" y="249"/>
                    <a:pt x="666" y="251"/>
                    <a:pt x="680" y="254"/>
                  </a:cubicBezTo>
                  <a:cubicBezTo>
                    <a:pt x="680" y="254"/>
                    <a:pt x="681" y="253"/>
                    <a:pt x="682" y="253"/>
                  </a:cubicBezTo>
                  <a:cubicBezTo>
                    <a:pt x="679" y="246"/>
                    <a:pt x="676" y="238"/>
                    <a:pt x="674" y="231"/>
                  </a:cubicBezTo>
                  <a:cubicBezTo>
                    <a:pt x="665" y="210"/>
                    <a:pt x="657" y="190"/>
                    <a:pt x="649" y="169"/>
                  </a:cubicBezTo>
                  <a:cubicBezTo>
                    <a:pt x="641" y="148"/>
                    <a:pt x="632" y="127"/>
                    <a:pt x="624" y="107"/>
                  </a:cubicBezTo>
                  <a:cubicBezTo>
                    <a:pt x="621" y="99"/>
                    <a:pt x="618" y="92"/>
                    <a:pt x="615" y="84"/>
                  </a:cubicBezTo>
                  <a:cubicBezTo>
                    <a:pt x="615" y="83"/>
                    <a:pt x="615" y="82"/>
                    <a:pt x="615" y="81"/>
                  </a:cubicBezTo>
                  <a:cubicBezTo>
                    <a:pt x="621" y="72"/>
                    <a:pt x="627" y="64"/>
                    <a:pt x="633" y="54"/>
                  </a:cubicBezTo>
                  <a:cubicBezTo>
                    <a:pt x="665" y="133"/>
                    <a:pt x="696" y="212"/>
                    <a:pt x="727" y="291"/>
                  </a:cubicBezTo>
                  <a:cubicBezTo>
                    <a:pt x="722" y="290"/>
                    <a:pt x="670" y="280"/>
                    <a:pt x="646" y="276"/>
                  </a:cubicBezTo>
                  <a:cubicBezTo>
                    <a:pt x="623" y="271"/>
                    <a:pt x="601" y="268"/>
                    <a:pt x="578" y="263"/>
                  </a:cubicBezTo>
                  <a:cubicBezTo>
                    <a:pt x="554" y="259"/>
                    <a:pt x="530" y="254"/>
                    <a:pt x="507" y="250"/>
                  </a:cubicBezTo>
                  <a:cubicBezTo>
                    <a:pt x="498" y="248"/>
                    <a:pt x="490" y="246"/>
                    <a:pt x="481" y="245"/>
                  </a:cubicBezTo>
                  <a:cubicBezTo>
                    <a:pt x="475" y="245"/>
                    <a:pt x="469" y="247"/>
                    <a:pt x="462" y="248"/>
                  </a:cubicBezTo>
                  <a:cubicBezTo>
                    <a:pt x="451" y="249"/>
                    <a:pt x="440" y="251"/>
                    <a:pt x="429" y="253"/>
                  </a:cubicBezTo>
                  <a:cubicBezTo>
                    <a:pt x="409" y="257"/>
                    <a:pt x="388" y="260"/>
                    <a:pt x="368" y="263"/>
                  </a:cubicBezTo>
                  <a:cubicBezTo>
                    <a:pt x="346" y="267"/>
                    <a:pt x="325" y="270"/>
                    <a:pt x="303" y="273"/>
                  </a:cubicBezTo>
                  <a:cubicBezTo>
                    <a:pt x="283" y="277"/>
                    <a:pt x="263" y="280"/>
                    <a:pt x="243" y="283"/>
                  </a:cubicBezTo>
                  <a:cubicBezTo>
                    <a:pt x="236" y="284"/>
                    <a:pt x="230" y="286"/>
                    <a:pt x="224" y="286"/>
                  </a:cubicBezTo>
                  <a:cubicBezTo>
                    <a:pt x="217" y="286"/>
                    <a:pt x="210" y="284"/>
                    <a:pt x="203" y="283"/>
                  </a:cubicBezTo>
                  <a:cubicBezTo>
                    <a:pt x="190" y="280"/>
                    <a:pt x="178" y="278"/>
                    <a:pt x="165" y="275"/>
                  </a:cubicBezTo>
                  <a:moveTo>
                    <a:pt x="235" y="256"/>
                  </a:moveTo>
                  <a:cubicBezTo>
                    <a:pt x="239" y="255"/>
                    <a:pt x="242" y="255"/>
                    <a:pt x="245" y="255"/>
                  </a:cubicBezTo>
                  <a:cubicBezTo>
                    <a:pt x="267" y="251"/>
                    <a:pt x="288" y="247"/>
                    <a:pt x="309" y="244"/>
                  </a:cubicBezTo>
                  <a:cubicBezTo>
                    <a:pt x="330" y="241"/>
                    <a:pt x="350" y="238"/>
                    <a:pt x="371" y="234"/>
                  </a:cubicBezTo>
                  <a:cubicBezTo>
                    <a:pt x="388" y="232"/>
                    <a:pt x="405" y="229"/>
                    <a:pt x="422" y="226"/>
                  </a:cubicBezTo>
                  <a:cubicBezTo>
                    <a:pt x="436" y="224"/>
                    <a:pt x="449" y="222"/>
                    <a:pt x="463" y="220"/>
                  </a:cubicBezTo>
                  <a:cubicBezTo>
                    <a:pt x="465" y="219"/>
                    <a:pt x="467" y="219"/>
                    <a:pt x="466" y="215"/>
                  </a:cubicBezTo>
                  <a:cubicBezTo>
                    <a:pt x="463" y="200"/>
                    <a:pt x="459" y="185"/>
                    <a:pt x="455" y="169"/>
                  </a:cubicBezTo>
                  <a:cubicBezTo>
                    <a:pt x="451" y="151"/>
                    <a:pt x="446" y="132"/>
                    <a:pt x="442" y="113"/>
                  </a:cubicBezTo>
                  <a:cubicBezTo>
                    <a:pt x="437" y="90"/>
                    <a:pt x="432" y="67"/>
                    <a:pt x="426" y="44"/>
                  </a:cubicBezTo>
                  <a:cubicBezTo>
                    <a:pt x="423" y="31"/>
                    <a:pt x="423" y="31"/>
                    <a:pt x="410" y="34"/>
                  </a:cubicBezTo>
                  <a:cubicBezTo>
                    <a:pt x="388" y="38"/>
                    <a:pt x="367" y="43"/>
                    <a:pt x="345" y="47"/>
                  </a:cubicBezTo>
                  <a:cubicBezTo>
                    <a:pt x="324" y="52"/>
                    <a:pt x="304" y="55"/>
                    <a:pt x="283" y="60"/>
                  </a:cubicBezTo>
                  <a:cubicBezTo>
                    <a:pt x="275" y="61"/>
                    <a:pt x="275" y="61"/>
                    <a:pt x="273" y="70"/>
                  </a:cubicBezTo>
                  <a:cubicBezTo>
                    <a:pt x="269" y="87"/>
                    <a:pt x="266" y="104"/>
                    <a:pt x="263" y="121"/>
                  </a:cubicBezTo>
                  <a:cubicBezTo>
                    <a:pt x="258" y="143"/>
                    <a:pt x="254" y="164"/>
                    <a:pt x="249" y="186"/>
                  </a:cubicBezTo>
                  <a:cubicBezTo>
                    <a:pt x="247" y="199"/>
                    <a:pt x="244" y="213"/>
                    <a:pt x="241" y="227"/>
                  </a:cubicBezTo>
                  <a:cubicBezTo>
                    <a:pt x="239" y="236"/>
                    <a:pt x="237" y="245"/>
                    <a:pt x="235" y="256"/>
                  </a:cubicBezTo>
                  <a:close/>
                  <a:moveTo>
                    <a:pt x="40" y="220"/>
                  </a:moveTo>
                  <a:cubicBezTo>
                    <a:pt x="41" y="220"/>
                    <a:pt x="42" y="221"/>
                    <a:pt x="43" y="221"/>
                  </a:cubicBezTo>
                  <a:cubicBezTo>
                    <a:pt x="58" y="224"/>
                    <a:pt x="74" y="228"/>
                    <a:pt x="90" y="231"/>
                  </a:cubicBezTo>
                  <a:cubicBezTo>
                    <a:pt x="102" y="234"/>
                    <a:pt x="114" y="236"/>
                    <a:pt x="126" y="238"/>
                  </a:cubicBezTo>
                  <a:cubicBezTo>
                    <a:pt x="138" y="241"/>
                    <a:pt x="150" y="244"/>
                    <a:pt x="162" y="246"/>
                  </a:cubicBezTo>
                  <a:cubicBezTo>
                    <a:pt x="178" y="249"/>
                    <a:pt x="194" y="252"/>
                    <a:pt x="210" y="256"/>
                  </a:cubicBezTo>
                  <a:cubicBezTo>
                    <a:pt x="213" y="256"/>
                    <a:pt x="214" y="256"/>
                    <a:pt x="215" y="253"/>
                  </a:cubicBezTo>
                  <a:cubicBezTo>
                    <a:pt x="217" y="240"/>
                    <a:pt x="228" y="186"/>
                    <a:pt x="229" y="181"/>
                  </a:cubicBezTo>
                  <a:cubicBezTo>
                    <a:pt x="233" y="160"/>
                    <a:pt x="238" y="140"/>
                    <a:pt x="242" y="119"/>
                  </a:cubicBezTo>
                  <a:cubicBezTo>
                    <a:pt x="246" y="101"/>
                    <a:pt x="249" y="82"/>
                    <a:pt x="253" y="64"/>
                  </a:cubicBezTo>
                  <a:cubicBezTo>
                    <a:pt x="254" y="61"/>
                    <a:pt x="252" y="60"/>
                    <a:pt x="250" y="59"/>
                  </a:cubicBezTo>
                  <a:cubicBezTo>
                    <a:pt x="231" y="55"/>
                    <a:pt x="212" y="51"/>
                    <a:pt x="193" y="47"/>
                  </a:cubicBezTo>
                  <a:cubicBezTo>
                    <a:pt x="171" y="43"/>
                    <a:pt x="149" y="38"/>
                    <a:pt x="128" y="33"/>
                  </a:cubicBezTo>
                  <a:cubicBezTo>
                    <a:pt x="122" y="31"/>
                    <a:pt x="121" y="34"/>
                    <a:pt x="119" y="37"/>
                  </a:cubicBezTo>
                  <a:cubicBezTo>
                    <a:pt x="114" y="49"/>
                    <a:pt x="109" y="61"/>
                    <a:pt x="104" y="73"/>
                  </a:cubicBezTo>
                  <a:cubicBezTo>
                    <a:pt x="95" y="95"/>
                    <a:pt x="85" y="116"/>
                    <a:pt x="76" y="137"/>
                  </a:cubicBezTo>
                  <a:cubicBezTo>
                    <a:pt x="67" y="158"/>
                    <a:pt x="58" y="179"/>
                    <a:pt x="48" y="201"/>
                  </a:cubicBezTo>
                  <a:cubicBezTo>
                    <a:pt x="46" y="207"/>
                    <a:pt x="43" y="213"/>
                    <a:pt x="40" y="2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82F39"/>
                </a:solidFill>
                <a:effectLst/>
                <a:uLnTx/>
                <a:uFillTx/>
                <a:latin typeface="Calibri" panose="020F0502020204030204"/>
                <a:ea typeface="+mn-ea"/>
                <a:cs typeface="+mn-cs"/>
              </a:endParaRPr>
            </a:p>
          </p:txBody>
        </p:sp>
        <p:sp>
          <p:nvSpPr>
            <p:cNvPr id="23" name="Freeform 17">
              <a:extLst>
                <a:ext uri="{FF2B5EF4-FFF2-40B4-BE49-F238E27FC236}">
                  <a16:creationId xmlns:a16="http://schemas.microsoft.com/office/drawing/2014/main" id="{02E84567-9211-470D-A931-DDBCCD978037}"/>
                </a:ext>
              </a:extLst>
            </p:cNvPr>
            <p:cNvSpPr>
              <a:spLocks noEditPoints="1"/>
            </p:cNvSpPr>
            <p:nvPr/>
          </p:nvSpPr>
          <p:spPr bwMode="auto">
            <a:xfrm>
              <a:off x="6411913" y="2636838"/>
              <a:ext cx="704850" cy="1006475"/>
            </a:xfrm>
            <a:custGeom>
              <a:avLst/>
              <a:gdLst>
                <a:gd name="T0" fmla="*/ 214 w 221"/>
                <a:gd name="T1" fmla="*/ 77 h 315"/>
                <a:gd name="T2" fmla="*/ 164 w 221"/>
                <a:gd name="T3" fmla="*/ 14 h 315"/>
                <a:gd name="T4" fmla="*/ 110 w 221"/>
                <a:gd name="T5" fmla="*/ 0 h 315"/>
                <a:gd name="T6" fmla="*/ 110 w 221"/>
                <a:gd name="T7" fmla="*/ 0 h 315"/>
                <a:gd name="T8" fmla="*/ 56 w 221"/>
                <a:gd name="T9" fmla="*/ 14 h 315"/>
                <a:gd name="T10" fmla="*/ 6 w 221"/>
                <a:gd name="T11" fmla="*/ 77 h 315"/>
                <a:gd name="T12" fmla="*/ 5 w 221"/>
                <a:gd name="T13" fmla="*/ 132 h 315"/>
                <a:gd name="T14" fmla="*/ 40 w 221"/>
                <a:gd name="T15" fmla="*/ 208 h 315"/>
                <a:gd name="T16" fmla="*/ 94 w 221"/>
                <a:gd name="T17" fmla="*/ 292 h 315"/>
                <a:gd name="T18" fmla="*/ 110 w 221"/>
                <a:gd name="T19" fmla="*/ 315 h 315"/>
                <a:gd name="T20" fmla="*/ 110 w 221"/>
                <a:gd name="T21" fmla="*/ 315 h 315"/>
                <a:gd name="T22" fmla="*/ 126 w 221"/>
                <a:gd name="T23" fmla="*/ 292 h 315"/>
                <a:gd name="T24" fmla="*/ 180 w 221"/>
                <a:gd name="T25" fmla="*/ 208 h 315"/>
                <a:gd name="T26" fmla="*/ 215 w 221"/>
                <a:gd name="T27" fmla="*/ 132 h 315"/>
                <a:gd name="T28" fmla="*/ 214 w 221"/>
                <a:gd name="T29" fmla="*/ 77 h 315"/>
                <a:gd name="T30" fmla="*/ 110 w 221"/>
                <a:gd name="T31" fmla="*/ 174 h 315"/>
                <a:gd name="T32" fmla="*/ 110 w 221"/>
                <a:gd name="T33" fmla="*/ 174 h 315"/>
                <a:gd name="T34" fmla="*/ 110 w 221"/>
                <a:gd name="T35" fmla="*/ 174 h 315"/>
                <a:gd name="T36" fmla="*/ 44 w 221"/>
                <a:gd name="T37" fmla="*/ 108 h 315"/>
                <a:gd name="T38" fmla="*/ 110 w 221"/>
                <a:gd name="T39" fmla="*/ 42 h 315"/>
                <a:gd name="T40" fmla="*/ 110 w 221"/>
                <a:gd name="T41" fmla="*/ 42 h 315"/>
                <a:gd name="T42" fmla="*/ 110 w 221"/>
                <a:gd name="T43" fmla="*/ 42 h 315"/>
                <a:gd name="T44" fmla="*/ 176 w 221"/>
                <a:gd name="T45" fmla="*/ 108 h 315"/>
                <a:gd name="T46" fmla="*/ 110 w 221"/>
                <a:gd name="T47" fmla="*/ 174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1" h="315">
                  <a:moveTo>
                    <a:pt x="214" y="77"/>
                  </a:moveTo>
                  <a:cubicBezTo>
                    <a:pt x="206" y="50"/>
                    <a:pt x="189" y="29"/>
                    <a:pt x="164" y="14"/>
                  </a:cubicBezTo>
                  <a:cubicBezTo>
                    <a:pt x="147" y="4"/>
                    <a:pt x="129" y="0"/>
                    <a:pt x="110" y="0"/>
                  </a:cubicBezTo>
                  <a:cubicBezTo>
                    <a:pt x="110" y="0"/>
                    <a:pt x="110" y="0"/>
                    <a:pt x="110" y="0"/>
                  </a:cubicBezTo>
                  <a:cubicBezTo>
                    <a:pt x="91" y="0"/>
                    <a:pt x="73" y="4"/>
                    <a:pt x="56" y="14"/>
                  </a:cubicBezTo>
                  <a:cubicBezTo>
                    <a:pt x="31" y="29"/>
                    <a:pt x="15" y="50"/>
                    <a:pt x="6" y="77"/>
                  </a:cubicBezTo>
                  <a:cubicBezTo>
                    <a:pt x="1" y="95"/>
                    <a:pt x="0" y="114"/>
                    <a:pt x="5" y="132"/>
                  </a:cubicBezTo>
                  <a:cubicBezTo>
                    <a:pt x="13" y="159"/>
                    <a:pt x="26" y="184"/>
                    <a:pt x="40" y="208"/>
                  </a:cubicBezTo>
                  <a:cubicBezTo>
                    <a:pt x="58" y="237"/>
                    <a:pt x="76" y="264"/>
                    <a:pt x="94" y="292"/>
                  </a:cubicBezTo>
                  <a:cubicBezTo>
                    <a:pt x="99" y="300"/>
                    <a:pt x="104" y="307"/>
                    <a:pt x="110" y="315"/>
                  </a:cubicBezTo>
                  <a:cubicBezTo>
                    <a:pt x="110" y="315"/>
                    <a:pt x="110" y="315"/>
                    <a:pt x="110" y="315"/>
                  </a:cubicBezTo>
                  <a:cubicBezTo>
                    <a:pt x="116" y="307"/>
                    <a:pt x="121" y="300"/>
                    <a:pt x="126" y="292"/>
                  </a:cubicBezTo>
                  <a:cubicBezTo>
                    <a:pt x="144" y="264"/>
                    <a:pt x="163" y="237"/>
                    <a:pt x="180" y="208"/>
                  </a:cubicBezTo>
                  <a:cubicBezTo>
                    <a:pt x="194" y="184"/>
                    <a:pt x="207" y="159"/>
                    <a:pt x="215" y="132"/>
                  </a:cubicBezTo>
                  <a:cubicBezTo>
                    <a:pt x="221" y="114"/>
                    <a:pt x="220" y="95"/>
                    <a:pt x="214" y="77"/>
                  </a:cubicBezTo>
                  <a:close/>
                  <a:moveTo>
                    <a:pt x="110" y="174"/>
                  </a:moveTo>
                  <a:cubicBezTo>
                    <a:pt x="110" y="174"/>
                    <a:pt x="110" y="174"/>
                    <a:pt x="110" y="174"/>
                  </a:cubicBezTo>
                  <a:cubicBezTo>
                    <a:pt x="110" y="174"/>
                    <a:pt x="110" y="174"/>
                    <a:pt x="110" y="174"/>
                  </a:cubicBezTo>
                  <a:cubicBezTo>
                    <a:pt x="74" y="174"/>
                    <a:pt x="44" y="145"/>
                    <a:pt x="44" y="108"/>
                  </a:cubicBezTo>
                  <a:cubicBezTo>
                    <a:pt x="44" y="72"/>
                    <a:pt x="74" y="42"/>
                    <a:pt x="110" y="42"/>
                  </a:cubicBezTo>
                  <a:cubicBezTo>
                    <a:pt x="110" y="42"/>
                    <a:pt x="110" y="42"/>
                    <a:pt x="110" y="42"/>
                  </a:cubicBezTo>
                  <a:cubicBezTo>
                    <a:pt x="110" y="42"/>
                    <a:pt x="110" y="42"/>
                    <a:pt x="110" y="42"/>
                  </a:cubicBezTo>
                  <a:cubicBezTo>
                    <a:pt x="147" y="42"/>
                    <a:pt x="176" y="72"/>
                    <a:pt x="176" y="108"/>
                  </a:cubicBezTo>
                  <a:cubicBezTo>
                    <a:pt x="176" y="145"/>
                    <a:pt x="147" y="174"/>
                    <a:pt x="110" y="174"/>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82F39"/>
                </a:solidFill>
                <a:effectLst/>
                <a:uLnTx/>
                <a:uFillTx/>
                <a:latin typeface="Calibri" panose="020F0502020204030204"/>
                <a:ea typeface="+mn-ea"/>
                <a:cs typeface="+mn-cs"/>
              </a:endParaRPr>
            </a:p>
          </p:txBody>
        </p:sp>
      </p:grpSp>
      <p:sp>
        <p:nvSpPr>
          <p:cNvPr id="26" name="TextBox 25">
            <a:extLst>
              <a:ext uri="{FF2B5EF4-FFF2-40B4-BE49-F238E27FC236}">
                <a16:creationId xmlns:a16="http://schemas.microsoft.com/office/drawing/2014/main" id="{7979F210-DE34-4C4F-AD58-9D5A78383CA2}"/>
              </a:ext>
            </a:extLst>
          </p:cNvPr>
          <p:cNvSpPr txBox="1"/>
          <p:nvPr/>
        </p:nvSpPr>
        <p:spPr>
          <a:xfrm>
            <a:off x="620889" y="366742"/>
            <a:ext cx="10891394" cy="830997"/>
          </a:xfrm>
          <a:prstGeom prst="rect">
            <a:avLst/>
          </a:prstGeom>
          <a:noFill/>
        </p:spPr>
        <p:txBody>
          <a:bodyPr wrap="square" rtlCol="0">
            <a:spAutoFit/>
          </a:bodyPr>
          <a:lstStyle/>
          <a:p>
            <a:r>
              <a:rPr lang="en-GB" sz="2400" b="1" dirty="0">
                <a:latin typeface="Open Sans" panose="020B0606030504020204" pitchFamily="34" charset="0"/>
                <a:ea typeface="Open Sans" panose="020B0606030504020204" pitchFamily="34" charset="0"/>
                <a:cs typeface="Open Sans" panose="020B0606030504020204" pitchFamily="34" charset="0"/>
              </a:rPr>
              <a:t>‘‘geo –spatial information’’</a:t>
            </a:r>
            <a:r>
              <a:rPr lang="en-GB" sz="2400" dirty="0">
                <a:latin typeface="Open Sans" panose="020B0606030504020204" pitchFamily="34" charset="0"/>
                <a:ea typeface="Open Sans" panose="020B0606030504020204" pitchFamily="34" charset="0"/>
                <a:cs typeface="Open Sans" panose="020B0606030504020204" pitchFamily="34" charset="0"/>
              </a:rPr>
              <a:t>, </a:t>
            </a:r>
            <a:r>
              <a:rPr lang="en-GB" sz="2400" b="1" dirty="0">
                <a:latin typeface="Open Sans" panose="020B0606030504020204" pitchFamily="34" charset="0"/>
                <a:ea typeface="Open Sans" panose="020B0606030504020204" pitchFamily="34" charset="0"/>
                <a:cs typeface="Open Sans" panose="020B0606030504020204" pitchFamily="34" charset="0"/>
              </a:rPr>
              <a:t>‘‘geo-information’’</a:t>
            </a:r>
            <a:r>
              <a:rPr lang="en-GB" sz="2400" dirty="0">
                <a:latin typeface="Open Sans" panose="020B0606030504020204" pitchFamily="34" charset="0"/>
                <a:ea typeface="Open Sans" panose="020B0606030504020204" pitchFamily="34" charset="0"/>
                <a:cs typeface="Open Sans" panose="020B0606030504020204" pitchFamily="34" charset="0"/>
              </a:rPr>
              <a:t>, </a:t>
            </a:r>
            <a:r>
              <a:rPr lang="en-GB" sz="2400" b="1" dirty="0">
                <a:latin typeface="Open Sans" panose="020B0606030504020204" pitchFamily="34" charset="0"/>
                <a:ea typeface="Open Sans" panose="020B0606030504020204" pitchFamily="34" charset="0"/>
                <a:cs typeface="Open Sans" panose="020B0606030504020204" pitchFamily="34" charset="0"/>
              </a:rPr>
              <a:t>‘‘geographic information’’ </a:t>
            </a:r>
            <a:r>
              <a:rPr lang="en-GB" sz="2400" dirty="0">
                <a:latin typeface="Open Sans" panose="020B0606030504020204" pitchFamily="34" charset="0"/>
                <a:ea typeface="Open Sans" panose="020B0606030504020204" pitchFamily="34" charset="0"/>
                <a:cs typeface="Open Sans" panose="020B0606030504020204" pitchFamily="34" charset="0"/>
              </a:rPr>
              <a:t>or </a:t>
            </a:r>
            <a:r>
              <a:rPr lang="en-GB" sz="2400" b="1" dirty="0">
                <a:latin typeface="Open Sans" panose="020B0606030504020204" pitchFamily="34" charset="0"/>
                <a:ea typeface="Open Sans" panose="020B0606030504020204" pitchFamily="34" charset="0"/>
                <a:cs typeface="Open Sans" panose="020B0606030504020204" pitchFamily="34" charset="0"/>
              </a:rPr>
              <a:t>‘‘spatial </a:t>
            </a:r>
            <a:r>
              <a:rPr lang="en-US" sz="2400" b="1" dirty="0">
                <a:latin typeface="Open Sans" panose="020B0606030504020204" pitchFamily="34" charset="0"/>
                <a:ea typeface="Open Sans" panose="020B0606030504020204" pitchFamily="34" charset="0"/>
                <a:cs typeface="Open Sans" panose="020B0606030504020204" pitchFamily="34" charset="0"/>
              </a:rPr>
              <a:t>information’’</a:t>
            </a:r>
            <a:endParaRPr kumimoji="0" lang="en-GB" sz="2400" b="0" i="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7" name="TextBox 26">
            <a:extLst>
              <a:ext uri="{FF2B5EF4-FFF2-40B4-BE49-F238E27FC236}">
                <a16:creationId xmlns:a16="http://schemas.microsoft.com/office/drawing/2014/main" id="{2BA95CC5-40E7-4D09-8D08-E731EF871FAF}"/>
              </a:ext>
            </a:extLst>
          </p:cNvPr>
          <p:cNvSpPr txBox="1"/>
          <p:nvPr/>
        </p:nvSpPr>
        <p:spPr>
          <a:xfrm>
            <a:off x="8156821" y="2124140"/>
            <a:ext cx="2777018" cy="2862322"/>
          </a:xfrm>
          <a:prstGeom prst="rect">
            <a:avLst/>
          </a:prstGeom>
          <a:noFill/>
        </p:spPr>
        <p:txBody>
          <a:bodyPr wrap="square" rtlCol="0">
            <a:spAutoFit/>
          </a:bodyPr>
          <a:lstStyle/>
          <a:p>
            <a:pPr lvl="0" algn="just" defTabSz="914400">
              <a:defRPr/>
            </a:pPr>
            <a:r>
              <a:rPr lang="en-US" sz="1500" dirty="0">
                <a:solidFill>
                  <a:srgbClr val="FFFFFF"/>
                </a:solidFill>
                <a:latin typeface="Open Sans" panose="020B0606030504020204" pitchFamily="34" charset="0"/>
              </a:rPr>
              <a:t>means information that describes </a:t>
            </a:r>
          </a:p>
          <a:p>
            <a:pPr lvl="0" algn="just" defTabSz="914400">
              <a:defRPr/>
            </a:pPr>
            <a:endParaRPr lang="en-US" sz="1500" dirty="0">
              <a:solidFill>
                <a:srgbClr val="FFFFFF"/>
              </a:solidFill>
              <a:latin typeface="Open Sans" panose="020B0606030504020204" pitchFamily="34" charset="0"/>
            </a:endParaRPr>
          </a:p>
          <a:p>
            <a:pPr lvl="0" algn="just" defTabSz="914400">
              <a:defRPr/>
            </a:pPr>
            <a:endParaRPr lang="en-US" sz="1500" dirty="0">
              <a:solidFill>
                <a:srgbClr val="FFFFFF"/>
              </a:solidFill>
              <a:latin typeface="Open Sans" panose="020B0606030504020204" pitchFamily="34" charset="0"/>
            </a:endParaRPr>
          </a:p>
          <a:p>
            <a:pPr lvl="0" algn="just" defTabSz="914400">
              <a:defRPr/>
            </a:pPr>
            <a:endParaRPr lang="en-US" sz="1500" dirty="0">
              <a:solidFill>
                <a:srgbClr val="FFFFFF"/>
              </a:solidFill>
              <a:latin typeface="Open Sans" panose="020B0606030504020204" pitchFamily="34" charset="0"/>
            </a:endParaRPr>
          </a:p>
          <a:p>
            <a:pPr lvl="0" algn="just" defTabSz="914400">
              <a:defRPr/>
            </a:pPr>
            <a:r>
              <a:rPr lang="en-US" sz="1500" dirty="0">
                <a:solidFill>
                  <a:srgbClr val="FFFFFF"/>
                </a:solidFill>
                <a:latin typeface="Open Sans" panose="020B0606030504020204" pitchFamily="34" charset="0"/>
              </a:rPr>
              <a:t>the location and characteristics of natural or human made</a:t>
            </a:r>
          </a:p>
          <a:p>
            <a:pPr lvl="0" algn="just" defTabSz="914400">
              <a:defRPr/>
            </a:pPr>
            <a:endParaRPr lang="en-US" sz="1500" dirty="0">
              <a:solidFill>
                <a:srgbClr val="FFFFFF"/>
              </a:solidFill>
              <a:latin typeface="Open Sans" panose="020B0606030504020204" pitchFamily="34" charset="0"/>
            </a:endParaRPr>
          </a:p>
          <a:p>
            <a:pPr lvl="0" algn="just" defTabSz="914400">
              <a:defRPr/>
            </a:pPr>
            <a:endParaRPr lang="en-US" sz="1500" dirty="0">
              <a:solidFill>
                <a:srgbClr val="FFFFFF"/>
              </a:solidFill>
              <a:latin typeface="Open Sans" panose="020B0606030504020204" pitchFamily="34" charset="0"/>
            </a:endParaRPr>
          </a:p>
          <a:p>
            <a:pPr lvl="0" algn="just" defTabSz="914400">
              <a:defRPr/>
            </a:pPr>
            <a:r>
              <a:rPr lang="en-US" sz="1500" dirty="0">
                <a:solidFill>
                  <a:srgbClr val="FFFFFF"/>
                </a:solidFill>
                <a:latin typeface="Open Sans" panose="020B0606030504020204" pitchFamily="34" charset="0"/>
              </a:rPr>
              <a:t>phenomena in relation to the earth’s surface</a:t>
            </a:r>
          </a:p>
        </p:txBody>
      </p:sp>
      <p:grpSp>
        <p:nvGrpSpPr>
          <p:cNvPr id="3" name="Group 2">
            <a:extLst>
              <a:ext uri="{FF2B5EF4-FFF2-40B4-BE49-F238E27FC236}">
                <a16:creationId xmlns:a16="http://schemas.microsoft.com/office/drawing/2014/main" id="{6007EDD3-4203-4219-B6AB-9D8C6509FDDC}"/>
              </a:ext>
            </a:extLst>
          </p:cNvPr>
          <p:cNvGrpSpPr/>
          <p:nvPr/>
        </p:nvGrpSpPr>
        <p:grpSpPr>
          <a:xfrm>
            <a:off x="7478257" y="3367955"/>
            <a:ext cx="452893" cy="722595"/>
            <a:chOff x="7478257" y="3367955"/>
            <a:chExt cx="452893" cy="722595"/>
          </a:xfrm>
        </p:grpSpPr>
        <p:sp>
          <p:nvSpPr>
            <p:cNvPr id="15" name="Oval 14">
              <a:extLst>
                <a:ext uri="{FF2B5EF4-FFF2-40B4-BE49-F238E27FC236}">
                  <a16:creationId xmlns:a16="http://schemas.microsoft.com/office/drawing/2014/main" id="{E5CFB7B8-D75E-4DD0-B001-D75203183192}"/>
                </a:ext>
              </a:extLst>
            </p:cNvPr>
            <p:cNvSpPr/>
            <p:nvPr/>
          </p:nvSpPr>
          <p:spPr>
            <a:xfrm>
              <a:off x="7478257" y="3983569"/>
              <a:ext cx="452893" cy="106981"/>
            </a:xfrm>
            <a:prstGeom prst="ellipse">
              <a:avLst/>
            </a:prstGeom>
            <a:solidFill>
              <a:schemeClr val="tx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4" name="Freeform 17">
              <a:extLst>
                <a:ext uri="{FF2B5EF4-FFF2-40B4-BE49-F238E27FC236}">
                  <a16:creationId xmlns:a16="http://schemas.microsoft.com/office/drawing/2014/main" id="{FA830564-2032-4EBF-80C2-9C5BFCB6E128}"/>
                </a:ext>
              </a:extLst>
            </p:cNvPr>
            <p:cNvSpPr>
              <a:spLocks noEditPoints="1"/>
            </p:cNvSpPr>
            <p:nvPr/>
          </p:nvSpPr>
          <p:spPr bwMode="auto">
            <a:xfrm>
              <a:off x="7478257" y="3367955"/>
              <a:ext cx="452893" cy="646699"/>
            </a:xfrm>
            <a:custGeom>
              <a:avLst/>
              <a:gdLst>
                <a:gd name="T0" fmla="*/ 214 w 221"/>
                <a:gd name="T1" fmla="*/ 77 h 315"/>
                <a:gd name="T2" fmla="*/ 164 w 221"/>
                <a:gd name="T3" fmla="*/ 14 h 315"/>
                <a:gd name="T4" fmla="*/ 110 w 221"/>
                <a:gd name="T5" fmla="*/ 0 h 315"/>
                <a:gd name="T6" fmla="*/ 110 w 221"/>
                <a:gd name="T7" fmla="*/ 0 h 315"/>
                <a:gd name="T8" fmla="*/ 56 w 221"/>
                <a:gd name="T9" fmla="*/ 14 h 315"/>
                <a:gd name="T10" fmla="*/ 6 w 221"/>
                <a:gd name="T11" fmla="*/ 77 h 315"/>
                <a:gd name="T12" fmla="*/ 5 w 221"/>
                <a:gd name="T13" fmla="*/ 132 h 315"/>
                <a:gd name="T14" fmla="*/ 40 w 221"/>
                <a:gd name="T15" fmla="*/ 208 h 315"/>
                <a:gd name="T16" fmla="*/ 94 w 221"/>
                <a:gd name="T17" fmla="*/ 292 h 315"/>
                <a:gd name="T18" fmla="*/ 110 w 221"/>
                <a:gd name="T19" fmla="*/ 315 h 315"/>
                <a:gd name="T20" fmla="*/ 110 w 221"/>
                <a:gd name="T21" fmla="*/ 315 h 315"/>
                <a:gd name="T22" fmla="*/ 126 w 221"/>
                <a:gd name="T23" fmla="*/ 292 h 315"/>
                <a:gd name="T24" fmla="*/ 180 w 221"/>
                <a:gd name="T25" fmla="*/ 208 h 315"/>
                <a:gd name="T26" fmla="*/ 215 w 221"/>
                <a:gd name="T27" fmla="*/ 132 h 315"/>
                <a:gd name="T28" fmla="*/ 214 w 221"/>
                <a:gd name="T29" fmla="*/ 77 h 315"/>
                <a:gd name="T30" fmla="*/ 110 w 221"/>
                <a:gd name="T31" fmla="*/ 174 h 315"/>
                <a:gd name="T32" fmla="*/ 110 w 221"/>
                <a:gd name="T33" fmla="*/ 174 h 315"/>
                <a:gd name="T34" fmla="*/ 110 w 221"/>
                <a:gd name="T35" fmla="*/ 174 h 315"/>
                <a:gd name="T36" fmla="*/ 44 w 221"/>
                <a:gd name="T37" fmla="*/ 108 h 315"/>
                <a:gd name="T38" fmla="*/ 110 w 221"/>
                <a:gd name="T39" fmla="*/ 42 h 315"/>
                <a:gd name="T40" fmla="*/ 110 w 221"/>
                <a:gd name="T41" fmla="*/ 42 h 315"/>
                <a:gd name="T42" fmla="*/ 110 w 221"/>
                <a:gd name="T43" fmla="*/ 42 h 315"/>
                <a:gd name="T44" fmla="*/ 176 w 221"/>
                <a:gd name="T45" fmla="*/ 108 h 315"/>
                <a:gd name="T46" fmla="*/ 110 w 221"/>
                <a:gd name="T47" fmla="*/ 174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1" h="315">
                  <a:moveTo>
                    <a:pt x="214" y="77"/>
                  </a:moveTo>
                  <a:cubicBezTo>
                    <a:pt x="206" y="50"/>
                    <a:pt x="189" y="29"/>
                    <a:pt x="164" y="14"/>
                  </a:cubicBezTo>
                  <a:cubicBezTo>
                    <a:pt x="147" y="4"/>
                    <a:pt x="129" y="0"/>
                    <a:pt x="110" y="0"/>
                  </a:cubicBezTo>
                  <a:cubicBezTo>
                    <a:pt x="110" y="0"/>
                    <a:pt x="110" y="0"/>
                    <a:pt x="110" y="0"/>
                  </a:cubicBezTo>
                  <a:cubicBezTo>
                    <a:pt x="91" y="0"/>
                    <a:pt x="73" y="4"/>
                    <a:pt x="56" y="14"/>
                  </a:cubicBezTo>
                  <a:cubicBezTo>
                    <a:pt x="31" y="29"/>
                    <a:pt x="15" y="50"/>
                    <a:pt x="6" y="77"/>
                  </a:cubicBezTo>
                  <a:cubicBezTo>
                    <a:pt x="1" y="95"/>
                    <a:pt x="0" y="114"/>
                    <a:pt x="5" y="132"/>
                  </a:cubicBezTo>
                  <a:cubicBezTo>
                    <a:pt x="13" y="159"/>
                    <a:pt x="26" y="184"/>
                    <a:pt x="40" y="208"/>
                  </a:cubicBezTo>
                  <a:cubicBezTo>
                    <a:pt x="58" y="237"/>
                    <a:pt x="76" y="264"/>
                    <a:pt x="94" y="292"/>
                  </a:cubicBezTo>
                  <a:cubicBezTo>
                    <a:pt x="99" y="300"/>
                    <a:pt x="104" y="307"/>
                    <a:pt x="110" y="315"/>
                  </a:cubicBezTo>
                  <a:cubicBezTo>
                    <a:pt x="110" y="315"/>
                    <a:pt x="110" y="315"/>
                    <a:pt x="110" y="315"/>
                  </a:cubicBezTo>
                  <a:cubicBezTo>
                    <a:pt x="116" y="307"/>
                    <a:pt x="121" y="300"/>
                    <a:pt x="126" y="292"/>
                  </a:cubicBezTo>
                  <a:cubicBezTo>
                    <a:pt x="144" y="264"/>
                    <a:pt x="163" y="237"/>
                    <a:pt x="180" y="208"/>
                  </a:cubicBezTo>
                  <a:cubicBezTo>
                    <a:pt x="194" y="184"/>
                    <a:pt x="207" y="159"/>
                    <a:pt x="215" y="132"/>
                  </a:cubicBezTo>
                  <a:cubicBezTo>
                    <a:pt x="221" y="114"/>
                    <a:pt x="220" y="95"/>
                    <a:pt x="214" y="77"/>
                  </a:cubicBezTo>
                  <a:close/>
                  <a:moveTo>
                    <a:pt x="110" y="174"/>
                  </a:moveTo>
                  <a:cubicBezTo>
                    <a:pt x="110" y="174"/>
                    <a:pt x="110" y="174"/>
                    <a:pt x="110" y="174"/>
                  </a:cubicBezTo>
                  <a:cubicBezTo>
                    <a:pt x="110" y="174"/>
                    <a:pt x="110" y="174"/>
                    <a:pt x="110" y="174"/>
                  </a:cubicBezTo>
                  <a:cubicBezTo>
                    <a:pt x="74" y="174"/>
                    <a:pt x="44" y="145"/>
                    <a:pt x="44" y="108"/>
                  </a:cubicBezTo>
                  <a:cubicBezTo>
                    <a:pt x="44" y="72"/>
                    <a:pt x="74" y="42"/>
                    <a:pt x="110" y="42"/>
                  </a:cubicBezTo>
                  <a:cubicBezTo>
                    <a:pt x="110" y="42"/>
                    <a:pt x="110" y="42"/>
                    <a:pt x="110" y="42"/>
                  </a:cubicBezTo>
                  <a:cubicBezTo>
                    <a:pt x="110" y="42"/>
                    <a:pt x="110" y="42"/>
                    <a:pt x="110" y="42"/>
                  </a:cubicBezTo>
                  <a:cubicBezTo>
                    <a:pt x="147" y="42"/>
                    <a:pt x="176" y="72"/>
                    <a:pt x="176" y="108"/>
                  </a:cubicBezTo>
                  <a:cubicBezTo>
                    <a:pt x="176" y="145"/>
                    <a:pt x="147" y="174"/>
                    <a:pt x="110" y="17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82F39"/>
                </a:solidFill>
                <a:effectLst/>
                <a:uLnTx/>
                <a:uFillTx/>
                <a:latin typeface="Calibri" panose="020F0502020204030204"/>
                <a:ea typeface="+mn-ea"/>
                <a:cs typeface="+mn-cs"/>
              </a:endParaRPr>
            </a:p>
          </p:txBody>
        </p:sp>
      </p:grpSp>
      <p:grpSp>
        <p:nvGrpSpPr>
          <p:cNvPr id="2" name="Group 1">
            <a:extLst>
              <a:ext uri="{FF2B5EF4-FFF2-40B4-BE49-F238E27FC236}">
                <a16:creationId xmlns:a16="http://schemas.microsoft.com/office/drawing/2014/main" id="{48CFE48E-D1EA-4876-89F0-C73B81649DC2}"/>
              </a:ext>
            </a:extLst>
          </p:cNvPr>
          <p:cNvGrpSpPr/>
          <p:nvPr/>
        </p:nvGrpSpPr>
        <p:grpSpPr>
          <a:xfrm>
            <a:off x="7478257" y="4606205"/>
            <a:ext cx="452893" cy="699312"/>
            <a:chOff x="7478257" y="4606205"/>
            <a:chExt cx="452893" cy="699312"/>
          </a:xfrm>
        </p:grpSpPr>
        <p:sp>
          <p:nvSpPr>
            <p:cNvPr id="16" name="Oval 15">
              <a:extLst>
                <a:ext uri="{FF2B5EF4-FFF2-40B4-BE49-F238E27FC236}">
                  <a16:creationId xmlns:a16="http://schemas.microsoft.com/office/drawing/2014/main" id="{0D77BB37-100C-4426-8E83-30D68F04FF72}"/>
                </a:ext>
              </a:extLst>
            </p:cNvPr>
            <p:cNvSpPr/>
            <p:nvPr/>
          </p:nvSpPr>
          <p:spPr>
            <a:xfrm>
              <a:off x="7478257" y="5198536"/>
              <a:ext cx="452893" cy="106981"/>
            </a:xfrm>
            <a:prstGeom prst="ellipse">
              <a:avLst/>
            </a:prstGeom>
            <a:solidFill>
              <a:schemeClr val="tx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5" name="Freeform 17">
              <a:extLst>
                <a:ext uri="{FF2B5EF4-FFF2-40B4-BE49-F238E27FC236}">
                  <a16:creationId xmlns:a16="http://schemas.microsoft.com/office/drawing/2014/main" id="{6002BC93-7CB2-4522-95D5-0CDC6A4635BE}"/>
                </a:ext>
              </a:extLst>
            </p:cNvPr>
            <p:cNvSpPr>
              <a:spLocks noEditPoints="1"/>
            </p:cNvSpPr>
            <p:nvPr/>
          </p:nvSpPr>
          <p:spPr bwMode="auto">
            <a:xfrm>
              <a:off x="7478257" y="4606205"/>
              <a:ext cx="452893" cy="646699"/>
            </a:xfrm>
            <a:custGeom>
              <a:avLst/>
              <a:gdLst>
                <a:gd name="T0" fmla="*/ 214 w 221"/>
                <a:gd name="T1" fmla="*/ 77 h 315"/>
                <a:gd name="T2" fmla="*/ 164 w 221"/>
                <a:gd name="T3" fmla="*/ 14 h 315"/>
                <a:gd name="T4" fmla="*/ 110 w 221"/>
                <a:gd name="T5" fmla="*/ 0 h 315"/>
                <a:gd name="T6" fmla="*/ 110 w 221"/>
                <a:gd name="T7" fmla="*/ 0 h 315"/>
                <a:gd name="T8" fmla="*/ 56 w 221"/>
                <a:gd name="T9" fmla="*/ 14 h 315"/>
                <a:gd name="T10" fmla="*/ 6 w 221"/>
                <a:gd name="T11" fmla="*/ 77 h 315"/>
                <a:gd name="T12" fmla="*/ 5 w 221"/>
                <a:gd name="T13" fmla="*/ 132 h 315"/>
                <a:gd name="T14" fmla="*/ 40 w 221"/>
                <a:gd name="T15" fmla="*/ 208 h 315"/>
                <a:gd name="T16" fmla="*/ 94 w 221"/>
                <a:gd name="T17" fmla="*/ 292 h 315"/>
                <a:gd name="T18" fmla="*/ 110 w 221"/>
                <a:gd name="T19" fmla="*/ 315 h 315"/>
                <a:gd name="T20" fmla="*/ 110 w 221"/>
                <a:gd name="T21" fmla="*/ 315 h 315"/>
                <a:gd name="T22" fmla="*/ 126 w 221"/>
                <a:gd name="T23" fmla="*/ 292 h 315"/>
                <a:gd name="T24" fmla="*/ 180 w 221"/>
                <a:gd name="T25" fmla="*/ 208 h 315"/>
                <a:gd name="T26" fmla="*/ 215 w 221"/>
                <a:gd name="T27" fmla="*/ 132 h 315"/>
                <a:gd name="T28" fmla="*/ 214 w 221"/>
                <a:gd name="T29" fmla="*/ 77 h 315"/>
                <a:gd name="T30" fmla="*/ 110 w 221"/>
                <a:gd name="T31" fmla="*/ 174 h 315"/>
                <a:gd name="T32" fmla="*/ 110 w 221"/>
                <a:gd name="T33" fmla="*/ 174 h 315"/>
                <a:gd name="T34" fmla="*/ 110 w 221"/>
                <a:gd name="T35" fmla="*/ 174 h 315"/>
                <a:gd name="T36" fmla="*/ 44 w 221"/>
                <a:gd name="T37" fmla="*/ 108 h 315"/>
                <a:gd name="T38" fmla="*/ 110 w 221"/>
                <a:gd name="T39" fmla="*/ 42 h 315"/>
                <a:gd name="T40" fmla="*/ 110 w 221"/>
                <a:gd name="T41" fmla="*/ 42 h 315"/>
                <a:gd name="T42" fmla="*/ 110 w 221"/>
                <a:gd name="T43" fmla="*/ 42 h 315"/>
                <a:gd name="T44" fmla="*/ 176 w 221"/>
                <a:gd name="T45" fmla="*/ 108 h 315"/>
                <a:gd name="T46" fmla="*/ 110 w 221"/>
                <a:gd name="T47" fmla="*/ 174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1" h="315">
                  <a:moveTo>
                    <a:pt x="214" y="77"/>
                  </a:moveTo>
                  <a:cubicBezTo>
                    <a:pt x="206" y="50"/>
                    <a:pt x="189" y="29"/>
                    <a:pt x="164" y="14"/>
                  </a:cubicBezTo>
                  <a:cubicBezTo>
                    <a:pt x="147" y="4"/>
                    <a:pt x="129" y="0"/>
                    <a:pt x="110" y="0"/>
                  </a:cubicBezTo>
                  <a:cubicBezTo>
                    <a:pt x="110" y="0"/>
                    <a:pt x="110" y="0"/>
                    <a:pt x="110" y="0"/>
                  </a:cubicBezTo>
                  <a:cubicBezTo>
                    <a:pt x="91" y="0"/>
                    <a:pt x="73" y="4"/>
                    <a:pt x="56" y="14"/>
                  </a:cubicBezTo>
                  <a:cubicBezTo>
                    <a:pt x="31" y="29"/>
                    <a:pt x="15" y="50"/>
                    <a:pt x="6" y="77"/>
                  </a:cubicBezTo>
                  <a:cubicBezTo>
                    <a:pt x="1" y="95"/>
                    <a:pt x="0" y="114"/>
                    <a:pt x="5" y="132"/>
                  </a:cubicBezTo>
                  <a:cubicBezTo>
                    <a:pt x="13" y="159"/>
                    <a:pt x="26" y="184"/>
                    <a:pt x="40" y="208"/>
                  </a:cubicBezTo>
                  <a:cubicBezTo>
                    <a:pt x="58" y="237"/>
                    <a:pt x="76" y="264"/>
                    <a:pt x="94" y="292"/>
                  </a:cubicBezTo>
                  <a:cubicBezTo>
                    <a:pt x="99" y="300"/>
                    <a:pt x="104" y="307"/>
                    <a:pt x="110" y="315"/>
                  </a:cubicBezTo>
                  <a:cubicBezTo>
                    <a:pt x="110" y="315"/>
                    <a:pt x="110" y="315"/>
                    <a:pt x="110" y="315"/>
                  </a:cubicBezTo>
                  <a:cubicBezTo>
                    <a:pt x="116" y="307"/>
                    <a:pt x="121" y="300"/>
                    <a:pt x="126" y="292"/>
                  </a:cubicBezTo>
                  <a:cubicBezTo>
                    <a:pt x="144" y="264"/>
                    <a:pt x="163" y="237"/>
                    <a:pt x="180" y="208"/>
                  </a:cubicBezTo>
                  <a:cubicBezTo>
                    <a:pt x="194" y="184"/>
                    <a:pt x="207" y="159"/>
                    <a:pt x="215" y="132"/>
                  </a:cubicBezTo>
                  <a:cubicBezTo>
                    <a:pt x="221" y="114"/>
                    <a:pt x="220" y="95"/>
                    <a:pt x="214" y="77"/>
                  </a:cubicBezTo>
                  <a:close/>
                  <a:moveTo>
                    <a:pt x="110" y="174"/>
                  </a:moveTo>
                  <a:cubicBezTo>
                    <a:pt x="110" y="174"/>
                    <a:pt x="110" y="174"/>
                    <a:pt x="110" y="174"/>
                  </a:cubicBezTo>
                  <a:cubicBezTo>
                    <a:pt x="110" y="174"/>
                    <a:pt x="110" y="174"/>
                    <a:pt x="110" y="174"/>
                  </a:cubicBezTo>
                  <a:cubicBezTo>
                    <a:pt x="74" y="174"/>
                    <a:pt x="44" y="145"/>
                    <a:pt x="44" y="108"/>
                  </a:cubicBezTo>
                  <a:cubicBezTo>
                    <a:pt x="44" y="72"/>
                    <a:pt x="74" y="42"/>
                    <a:pt x="110" y="42"/>
                  </a:cubicBezTo>
                  <a:cubicBezTo>
                    <a:pt x="110" y="42"/>
                    <a:pt x="110" y="42"/>
                    <a:pt x="110" y="42"/>
                  </a:cubicBezTo>
                  <a:cubicBezTo>
                    <a:pt x="110" y="42"/>
                    <a:pt x="110" y="42"/>
                    <a:pt x="110" y="42"/>
                  </a:cubicBezTo>
                  <a:cubicBezTo>
                    <a:pt x="147" y="42"/>
                    <a:pt x="176" y="72"/>
                    <a:pt x="176" y="108"/>
                  </a:cubicBezTo>
                  <a:cubicBezTo>
                    <a:pt x="176" y="145"/>
                    <a:pt x="147" y="174"/>
                    <a:pt x="110" y="17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82F39"/>
                </a:solidFill>
                <a:effectLst/>
                <a:uLnTx/>
                <a:uFillTx/>
                <a:latin typeface="Calibri" panose="020F0502020204030204"/>
                <a:ea typeface="+mn-ea"/>
                <a:cs typeface="+mn-cs"/>
              </a:endParaRPr>
            </a:p>
          </p:txBody>
        </p:sp>
      </p:grpSp>
      <p:grpSp>
        <p:nvGrpSpPr>
          <p:cNvPr id="4" name="Group 3">
            <a:extLst>
              <a:ext uri="{FF2B5EF4-FFF2-40B4-BE49-F238E27FC236}">
                <a16:creationId xmlns:a16="http://schemas.microsoft.com/office/drawing/2014/main" id="{E9F6AD69-6CAA-4117-9481-B14C2FBABAAC}"/>
              </a:ext>
            </a:extLst>
          </p:cNvPr>
          <p:cNvGrpSpPr/>
          <p:nvPr/>
        </p:nvGrpSpPr>
        <p:grpSpPr>
          <a:xfrm>
            <a:off x="7478257" y="2193205"/>
            <a:ext cx="452893" cy="700189"/>
            <a:chOff x="7478257" y="2193205"/>
            <a:chExt cx="452893" cy="700189"/>
          </a:xfrm>
        </p:grpSpPr>
        <p:sp>
          <p:nvSpPr>
            <p:cNvPr id="14" name="Oval 13">
              <a:extLst>
                <a:ext uri="{FF2B5EF4-FFF2-40B4-BE49-F238E27FC236}">
                  <a16:creationId xmlns:a16="http://schemas.microsoft.com/office/drawing/2014/main" id="{2E703CE8-F8AC-4DEB-B12A-CE02F5376CA6}"/>
                </a:ext>
              </a:extLst>
            </p:cNvPr>
            <p:cNvSpPr/>
            <p:nvPr/>
          </p:nvSpPr>
          <p:spPr>
            <a:xfrm>
              <a:off x="7478257" y="2786413"/>
              <a:ext cx="452893" cy="106981"/>
            </a:xfrm>
            <a:prstGeom prst="ellipse">
              <a:avLst/>
            </a:prstGeom>
            <a:solidFill>
              <a:schemeClr val="tx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3" name="Freeform 17">
              <a:extLst>
                <a:ext uri="{FF2B5EF4-FFF2-40B4-BE49-F238E27FC236}">
                  <a16:creationId xmlns:a16="http://schemas.microsoft.com/office/drawing/2014/main" id="{1B09AF1B-ACC8-4293-9936-EF40CA876D99}"/>
                </a:ext>
              </a:extLst>
            </p:cNvPr>
            <p:cNvSpPr>
              <a:spLocks noEditPoints="1"/>
            </p:cNvSpPr>
            <p:nvPr/>
          </p:nvSpPr>
          <p:spPr bwMode="auto">
            <a:xfrm>
              <a:off x="7478257" y="2193205"/>
              <a:ext cx="452893" cy="646699"/>
            </a:xfrm>
            <a:custGeom>
              <a:avLst/>
              <a:gdLst>
                <a:gd name="T0" fmla="*/ 214 w 221"/>
                <a:gd name="T1" fmla="*/ 77 h 315"/>
                <a:gd name="T2" fmla="*/ 164 w 221"/>
                <a:gd name="T3" fmla="*/ 14 h 315"/>
                <a:gd name="T4" fmla="*/ 110 w 221"/>
                <a:gd name="T5" fmla="*/ 0 h 315"/>
                <a:gd name="T6" fmla="*/ 110 w 221"/>
                <a:gd name="T7" fmla="*/ 0 h 315"/>
                <a:gd name="T8" fmla="*/ 56 w 221"/>
                <a:gd name="T9" fmla="*/ 14 h 315"/>
                <a:gd name="T10" fmla="*/ 6 w 221"/>
                <a:gd name="T11" fmla="*/ 77 h 315"/>
                <a:gd name="T12" fmla="*/ 5 w 221"/>
                <a:gd name="T13" fmla="*/ 132 h 315"/>
                <a:gd name="T14" fmla="*/ 40 w 221"/>
                <a:gd name="T15" fmla="*/ 208 h 315"/>
                <a:gd name="T16" fmla="*/ 94 w 221"/>
                <a:gd name="T17" fmla="*/ 292 h 315"/>
                <a:gd name="T18" fmla="*/ 110 w 221"/>
                <a:gd name="T19" fmla="*/ 315 h 315"/>
                <a:gd name="T20" fmla="*/ 110 w 221"/>
                <a:gd name="T21" fmla="*/ 315 h 315"/>
                <a:gd name="T22" fmla="*/ 126 w 221"/>
                <a:gd name="T23" fmla="*/ 292 h 315"/>
                <a:gd name="T24" fmla="*/ 180 w 221"/>
                <a:gd name="T25" fmla="*/ 208 h 315"/>
                <a:gd name="T26" fmla="*/ 215 w 221"/>
                <a:gd name="T27" fmla="*/ 132 h 315"/>
                <a:gd name="T28" fmla="*/ 214 w 221"/>
                <a:gd name="T29" fmla="*/ 77 h 315"/>
                <a:gd name="T30" fmla="*/ 110 w 221"/>
                <a:gd name="T31" fmla="*/ 174 h 315"/>
                <a:gd name="T32" fmla="*/ 110 w 221"/>
                <a:gd name="T33" fmla="*/ 174 h 315"/>
                <a:gd name="T34" fmla="*/ 110 w 221"/>
                <a:gd name="T35" fmla="*/ 174 h 315"/>
                <a:gd name="T36" fmla="*/ 44 w 221"/>
                <a:gd name="T37" fmla="*/ 108 h 315"/>
                <a:gd name="T38" fmla="*/ 110 w 221"/>
                <a:gd name="T39" fmla="*/ 42 h 315"/>
                <a:gd name="T40" fmla="*/ 110 w 221"/>
                <a:gd name="T41" fmla="*/ 42 h 315"/>
                <a:gd name="T42" fmla="*/ 110 w 221"/>
                <a:gd name="T43" fmla="*/ 42 h 315"/>
                <a:gd name="T44" fmla="*/ 176 w 221"/>
                <a:gd name="T45" fmla="*/ 108 h 315"/>
                <a:gd name="T46" fmla="*/ 110 w 221"/>
                <a:gd name="T47" fmla="*/ 174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1" h="315">
                  <a:moveTo>
                    <a:pt x="214" y="77"/>
                  </a:moveTo>
                  <a:cubicBezTo>
                    <a:pt x="206" y="50"/>
                    <a:pt x="189" y="29"/>
                    <a:pt x="164" y="14"/>
                  </a:cubicBezTo>
                  <a:cubicBezTo>
                    <a:pt x="147" y="4"/>
                    <a:pt x="129" y="0"/>
                    <a:pt x="110" y="0"/>
                  </a:cubicBezTo>
                  <a:cubicBezTo>
                    <a:pt x="110" y="0"/>
                    <a:pt x="110" y="0"/>
                    <a:pt x="110" y="0"/>
                  </a:cubicBezTo>
                  <a:cubicBezTo>
                    <a:pt x="91" y="0"/>
                    <a:pt x="73" y="4"/>
                    <a:pt x="56" y="14"/>
                  </a:cubicBezTo>
                  <a:cubicBezTo>
                    <a:pt x="31" y="29"/>
                    <a:pt x="15" y="50"/>
                    <a:pt x="6" y="77"/>
                  </a:cubicBezTo>
                  <a:cubicBezTo>
                    <a:pt x="1" y="95"/>
                    <a:pt x="0" y="114"/>
                    <a:pt x="5" y="132"/>
                  </a:cubicBezTo>
                  <a:cubicBezTo>
                    <a:pt x="13" y="159"/>
                    <a:pt x="26" y="184"/>
                    <a:pt x="40" y="208"/>
                  </a:cubicBezTo>
                  <a:cubicBezTo>
                    <a:pt x="58" y="237"/>
                    <a:pt x="76" y="264"/>
                    <a:pt x="94" y="292"/>
                  </a:cubicBezTo>
                  <a:cubicBezTo>
                    <a:pt x="99" y="300"/>
                    <a:pt x="104" y="307"/>
                    <a:pt x="110" y="315"/>
                  </a:cubicBezTo>
                  <a:cubicBezTo>
                    <a:pt x="110" y="315"/>
                    <a:pt x="110" y="315"/>
                    <a:pt x="110" y="315"/>
                  </a:cubicBezTo>
                  <a:cubicBezTo>
                    <a:pt x="116" y="307"/>
                    <a:pt x="121" y="300"/>
                    <a:pt x="126" y="292"/>
                  </a:cubicBezTo>
                  <a:cubicBezTo>
                    <a:pt x="144" y="264"/>
                    <a:pt x="163" y="237"/>
                    <a:pt x="180" y="208"/>
                  </a:cubicBezTo>
                  <a:cubicBezTo>
                    <a:pt x="194" y="184"/>
                    <a:pt x="207" y="159"/>
                    <a:pt x="215" y="132"/>
                  </a:cubicBezTo>
                  <a:cubicBezTo>
                    <a:pt x="221" y="114"/>
                    <a:pt x="220" y="95"/>
                    <a:pt x="214" y="77"/>
                  </a:cubicBezTo>
                  <a:close/>
                  <a:moveTo>
                    <a:pt x="110" y="174"/>
                  </a:moveTo>
                  <a:cubicBezTo>
                    <a:pt x="110" y="174"/>
                    <a:pt x="110" y="174"/>
                    <a:pt x="110" y="174"/>
                  </a:cubicBezTo>
                  <a:cubicBezTo>
                    <a:pt x="110" y="174"/>
                    <a:pt x="110" y="174"/>
                    <a:pt x="110" y="174"/>
                  </a:cubicBezTo>
                  <a:cubicBezTo>
                    <a:pt x="74" y="174"/>
                    <a:pt x="44" y="145"/>
                    <a:pt x="44" y="108"/>
                  </a:cubicBezTo>
                  <a:cubicBezTo>
                    <a:pt x="44" y="72"/>
                    <a:pt x="74" y="42"/>
                    <a:pt x="110" y="42"/>
                  </a:cubicBezTo>
                  <a:cubicBezTo>
                    <a:pt x="110" y="42"/>
                    <a:pt x="110" y="42"/>
                    <a:pt x="110" y="42"/>
                  </a:cubicBezTo>
                  <a:cubicBezTo>
                    <a:pt x="110" y="42"/>
                    <a:pt x="110" y="42"/>
                    <a:pt x="110" y="42"/>
                  </a:cubicBezTo>
                  <a:cubicBezTo>
                    <a:pt x="147" y="42"/>
                    <a:pt x="176" y="72"/>
                    <a:pt x="176" y="108"/>
                  </a:cubicBezTo>
                  <a:cubicBezTo>
                    <a:pt x="176" y="145"/>
                    <a:pt x="147" y="174"/>
                    <a:pt x="110" y="174"/>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82F39"/>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5814582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25D398-6279-4EB2-BCAB-4EAFDB8089B7}"/>
              </a:ext>
            </a:extLst>
          </p:cNvPr>
          <p:cNvSpPr>
            <a:spLocks noGrp="1"/>
          </p:cNvSpPr>
          <p:nvPr>
            <p:ph type="title"/>
          </p:nvPr>
        </p:nvSpPr>
        <p:spPr/>
        <p:txBody>
          <a:bodyPr/>
          <a:lstStyle/>
          <a:p>
            <a:r>
              <a:rPr lang="en-US" dirty="0"/>
              <a:t>WHY REGISTER?</a:t>
            </a:r>
            <a:endParaRPr lang="en-GB" dirty="0"/>
          </a:p>
        </p:txBody>
      </p:sp>
      <p:sp>
        <p:nvSpPr>
          <p:cNvPr id="3" name="Content Placeholder 2">
            <a:extLst>
              <a:ext uri="{FF2B5EF4-FFF2-40B4-BE49-F238E27FC236}">
                <a16:creationId xmlns:a16="http://schemas.microsoft.com/office/drawing/2014/main" id="{5FB01158-B18D-4E02-A3EC-B59729DE527B}"/>
              </a:ext>
            </a:extLst>
          </p:cNvPr>
          <p:cNvSpPr>
            <a:spLocks noGrp="1"/>
          </p:cNvSpPr>
          <p:nvPr>
            <p:ph idx="1"/>
          </p:nvPr>
        </p:nvSpPr>
        <p:spPr>
          <a:xfrm>
            <a:off x="5255491" y="544946"/>
            <a:ext cx="5791920" cy="5246256"/>
          </a:xfrm>
        </p:spPr>
        <p:txBody>
          <a:bodyPr>
            <a:normAutofit fontScale="92500" lnSpcReduction="20000"/>
          </a:bodyPr>
          <a:lstStyle/>
          <a:p>
            <a:r>
              <a:rPr lang="en-US" dirty="0"/>
              <a:t>Ability to appoint </a:t>
            </a:r>
            <a:r>
              <a:rPr lang="en-US" dirty="0" err="1"/>
              <a:t>Gisc</a:t>
            </a:r>
            <a:r>
              <a:rPr lang="en-US" dirty="0"/>
              <a:t> Professionals that are certified by SAGC</a:t>
            </a:r>
          </a:p>
          <a:p>
            <a:r>
              <a:rPr lang="en-US" dirty="0"/>
              <a:t>Ability to perform work independently</a:t>
            </a:r>
          </a:p>
          <a:p>
            <a:r>
              <a:rPr lang="en-US" dirty="0"/>
              <a:t>Status and being part of a group of professionals</a:t>
            </a:r>
          </a:p>
          <a:p>
            <a:r>
              <a:rPr lang="en-US" dirty="0"/>
              <a:t>Same standards</a:t>
            </a:r>
          </a:p>
          <a:p>
            <a:r>
              <a:rPr lang="en-US" dirty="0"/>
              <a:t>Public has recourse</a:t>
            </a:r>
          </a:p>
          <a:p>
            <a:r>
              <a:rPr lang="en-US" dirty="0"/>
              <a:t>Code of Conduct as prescribed by SAGC</a:t>
            </a:r>
          </a:p>
          <a:p>
            <a:r>
              <a:rPr lang="en-GB" dirty="0"/>
              <a:t>A map has legal implications </a:t>
            </a:r>
          </a:p>
          <a:p>
            <a:r>
              <a:rPr lang="en-GB" dirty="0"/>
              <a:t>More and More private sector requires registration</a:t>
            </a:r>
          </a:p>
          <a:p>
            <a:r>
              <a:rPr lang="en-GB" dirty="0"/>
              <a:t>CPD</a:t>
            </a:r>
          </a:p>
          <a:p>
            <a:endParaRPr lang="en-GB" dirty="0"/>
          </a:p>
        </p:txBody>
      </p:sp>
      <p:grpSp>
        <p:nvGrpSpPr>
          <p:cNvPr id="4" name="Group 3">
            <a:extLst>
              <a:ext uri="{FF2B5EF4-FFF2-40B4-BE49-F238E27FC236}">
                <a16:creationId xmlns:a16="http://schemas.microsoft.com/office/drawing/2014/main" id="{E35B0F5B-0A07-4800-8209-95D95CA3C116}"/>
              </a:ext>
            </a:extLst>
          </p:cNvPr>
          <p:cNvGrpSpPr/>
          <p:nvPr/>
        </p:nvGrpSpPr>
        <p:grpSpPr>
          <a:xfrm>
            <a:off x="1335458" y="2097088"/>
            <a:ext cx="4160118" cy="3613151"/>
            <a:chOff x="1111250" y="2736547"/>
            <a:chExt cx="3473207" cy="3016554"/>
          </a:xfrm>
        </p:grpSpPr>
        <p:sp>
          <p:nvSpPr>
            <p:cNvPr id="5" name="Freeform 18">
              <a:extLst>
                <a:ext uri="{FF2B5EF4-FFF2-40B4-BE49-F238E27FC236}">
                  <a16:creationId xmlns:a16="http://schemas.microsoft.com/office/drawing/2014/main" id="{55C171E4-D69D-48ED-AB32-2C8C5085892A}"/>
                </a:ext>
              </a:extLst>
            </p:cNvPr>
            <p:cNvSpPr>
              <a:spLocks/>
            </p:cNvSpPr>
            <p:nvPr/>
          </p:nvSpPr>
          <p:spPr bwMode="auto">
            <a:xfrm>
              <a:off x="1199068" y="3392988"/>
              <a:ext cx="3385389" cy="2360113"/>
            </a:xfrm>
            <a:custGeom>
              <a:avLst/>
              <a:gdLst>
                <a:gd name="T0" fmla="*/ 642 w 768"/>
                <a:gd name="T1" fmla="*/ 101 h 535"/>
                <a:gd name="T2" fmla="*/ 603 w 768"/>
                <a:gd name="T3" fmla="*/ 72 h 535"/>
                <a:gd name="T4" fmla="*/ 768 w 768"/>
                <a:gd name="T5" fmla="*/ 0 h 535"/>
                <a:gd name="T6" fmla="*/ 748 w 768"/>
                <a:gd name="T7" fmla="*/ 179 h 535"/>
                <a:gd name="T8" fmla="*/ 728 w 768"/>
                <a:gd name="T9" fmla="*/ 165 h 535"/>
                <a:gd name="T10" fmla="*/ 711 w 768"/>
                <a:gd name="T11" fmla="*/ 152 h 535"/>
                <a:gd name="T12" fmla="*/ 706 w 768"/>
                <a:gd name="T13" fmla="*/ 153 h 535"/>
                <a:gd name="T14" fmla="*/ 634 w 768"/>
                <a:gd name="T15" fmla="*/ 247 h 535"/>
                <a:gd name="T16" fmla="*/ 560 w 768"/>
                <a:gd name="T17" fmla="*/ 343 h 535"/>
                <a:gd name="T18" fmla="*/ 548 w 768"/>
                <a:gd name="T19" fmla="*/ 359 h 535"/>
                <a:gd name="T20" fmla="*/ 540 w 768"/>
                <a:gd name="T21" fmla="*/ 364 h 535"/>
                <a:gd name="T22" fmla="*/ 480 w 768"/>
                <a:gd name="T23" fmla="*/ 372 h 535"/>
                <a:gd name="T24" fmla="*/ 430 w 768"/>
                <a:gd name="T25" fmla="*/ 380 h 535"/>
                <a:gd name="T26" fmla="*/ 365 w 768"/>
                <a:gd name="T27" fmla="*/ 389 h 535"/>
                <a:gd name="T28" fmla="*/ 318 w 768"/>
                <a:gd name="T29" fmla="*/ 406 h 535"/>
                <a:gd name="T30" fmla="*/ 257 w 768"/>
                <a:gd name="T31" fmla="*/ 433 h 535"/>
                <a:gd name="T32" fmla="*/ 190 w 768"/>
                <a:gd name="T33" fmla="*/ 464 h 535"/>
                <a:gd name="T34" fmla="*/ 131 w 768"/>
                <a:gd name="T35" fmla="*/ 491 h 535"/>
                <a:gd name="T36" fmla="*/ 78 w 768"/>
                <a:gd name="T37" fmla="*/ 515 h 535"/>
                <a:gd name="T38" fmla="*/ 37 w 768"/>
                <a:gd name="T39" fmla="*/ 534 h 535"/>
                <a:gd name="T40" fmla="*/ 32 w 768"/>
                <a:gd name="T41" fmla="*/ 532 h 535"/>
                <a:gd name="T42" fmla="*/ 1 w 768"/>
                <a:gd name="T43" fmla="*/ 465 h 535"/>
                <a:gd name="T44" fmla="*/ 3 w 768"/>
                <a:gd name="T45" fmla="*/ 459 h 535"/>
                <a:gd name="T46" fmla="*/ 70 w 768"/>
                <a:gd name="T47" fmla="*/ 428 h 535"/>
                <a:gd name="T48" fmla="*/ 121 w 768"/>
                <a:gd name="T49" fmla="*/ 405 h 535"/>
                <a:gd name="T50" fmla="*/ 203 w 768"/>
                <a:gd name="T51" fmla="*/ 368 h 535"/>
                <a:gd name="T52" fmla="*/ 294 w 768"/>
                <a:gd name="T53" fmla="*/ 326 h 535"/>
                <a:gd name="T54" fmla="*/ 319 w 768"/>
                <a:gd name="T55" fmla="*/ 315 h 535"/>
                <a:gd name="T56" fmla="*/ 341 w 768"/>
                <a:gd name="T57" fmla="*/ 310 h 535"/>
                <a:gd name="T58" fmla="*/ 397 w 768"/>
                <a:gd name="T59" fmla="*/ 301 h 535"/>
                <a:gd name="T60" fmla="*/ 447 w 768"/>
                <a:gd name="T61" fmla="*/ 294 h 535"/>
                <a:gd name="T62" fmla="*/ 498 w 768"/>
                <a:gd name="T63" fmla="*/ 286 h 535"/>
                <a:gd name="T64" fmla="*/ 502 w 768"/>
                <a:gd name="T65" fmla="*/ 283 h 535"/>
                <a:gd name="T66" fmla="*/ 556 w 768"/>
                <a:gd name="T67" fmla="*/ 214 h 535"/>
                <a:gd name="T68" fmla="*/ 626 w 768"/>
                <a:gd name="T69" fmla="*/ 122 h 535"/>
                <a:gd name="T70" fmla="*/ 642 w 768"/>
                <a:gd name="T71" fmla="*/ 101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68" h="535">
                  <a:moveTo>
                    <a:pt x="642" y="101"/>
                  </a:moveTo>
                  <a:cubicBezTo>
                    <a:pt x="629" y="91"/>
                    <a:pt x="616" y="82"/>
                    <a:pt x="603" y="72"/>
                  </a:cubicBezTo>
                  <a:cubicBezTo>
                    <a:pt x="658" y="48"/>
                    <a:pt x="713" y="24"/>
                    <a:pt x="768" y="0"/>
                  </a:cubicBezTo>
                  <a:cubicBezTo>
                    <a:pt x="761" y="60"/>
                    <a:pt x="755" y="119"/>
                    <a:pt x="748" y="179"/>
                  </a:cubicBezTo>
                  <a:cubicBezTo>
                    <a:pt x="741" y="174"/>
                    <a:pt x="734" y="169"/>
                    <a:pt x="728" y="165"/>
                  </a:cubicBezTo>
                  <a:cubicBezTo>
                    <a:pt x="723" y="160"/>
                    <a:pt x="717" y="156"/>
                    <a:pt x="711" y="152"/>
                  </a:cubicBezTo>
                  <a:cubicBezTo>
                    <a:pt x="709" y="150"/>
                    <a:pt x="708" y="151"/>
                    <a:pt x="706" y="153"/>
                  </a:cubicBezTo>
                  <a:cubicBezTo>
                    <a:pt x="682" y="184"/>
                    <a:pt x="658" y="215"/>
                    <a:pt x="634" y="247"/>
                  </a:cubicBezTo>
                  <a:cubicBezTo>
                    <a:pt x="610" y="279"/>
                    <a:pt x="585" y="311"/>
                    <a:pt x="560" y="343"/>
                  </a:cubicBezTo>
                  <a:cubicBezTo>
                    <a:pt x="556" y="348"/>
                    <a:pt x="552" y="354"/>
                    <a:pt x="548" y="359"/>
                  </a:cubicBezTo>
                  <a:cubicBezTo>
                    <a:pt x="546" y="361"/>
                    <a:pt x="543" y="363"/>
                    <a:pt x="540" y="364"/>
                  </a:cubicBezTo>
                  <a:cubicBezTo>
                    <a:pt x="520" y="367"/>
                    <a:pt x="500" y="370"/>
                    <a:pt x="480" y="372"/>
                  </a:cubicBezTo>
                  <a:cubicBezTo>
                    <a:pt x="463" y="375"/>
                    <a:pt x="446" y="377"/>
                    <a:pt x="430" y="380"/>
                  </a:cubicBezTo>
                  <a:cubicBezTo>
                    <a:pt x="408" y="383"/>
                    <a:pt x="387" y="388"/>
                    <a:pt x="365" y="389"/>
                  </a:cubicBezTo>
                  <a:cubicBezTo>
                    <a:pt x="348" y="391"/>
                    <a:pt x="333" y="399"/>
                    <a:pt x="318" y="406"/>
                  </a:cubicBezTo>
                  <a:cubicBezTo>
                    <a:pt x="297" y="415"/>
                    <a:pt x="277" y="424"/>
                    <a:pt x="257" y="433"/>
                  </a:cubicBezTo>
                  <a:cubicBezTo>
                    <a:pt x="235" y="444"/>
                    <a:pt x="213" y="454"/>
                    <a:pt x="190" y="464"/>
                  </a:cubicBezTo>
                  <a:cubicBezTo>
                    <a:pt x="171" y="473"/>
                    <a:pt x="151" y="482"/>
                    <a:pt x="131" y="491"/>
                  </a:cubicBezTo>
                  <a:cubicBezTo>
                    <a:pt x="113" y="499"/>
                    <a:pt x="96" y="507"/>
                    <a:pt x="78" y="515"/>
                  </a:cubicBezTo>
                  <a:cubicBezTo>
                    <a:pt x="64" y="522"/>
                    <a:pt x="51" y="528"/>
                    <a:pt x="37" y="534"/>
                  </a:cubicBezTo>
                  <a:cubicBezTo>
                    <a:pt x="34" y="535"/>
                    <a:pt x="33" y="535"/>
                    <a:pt x="32" y="532"/>
                  </a:cubicBezTo>
                  <a:cubicBezTo>
                    <a:pt x="22" y="509"/>
                    <a:pt x="11" y="487"/>
                    <a:pt x="1" y="465"/>
                  </a:cubicBezTo>
                  <a:cubicBezTo>
                    <a:pt x="0" y="462"/>
                    <a:pt x="0" y="461"/>
                    <a:pt x="3" y="459"/>
                  </a:cubicBezTo>
                  <a:cubicBezTo>
                    <a:pt x="25" y="449"/>
                    <a:pt x="48" y="439"/>
                    <a:pt x="70" y="428"/>
                  </a:cubicBezTo>
                  <a:cubicBezTo>
                    <a:pt x="87" y="421"/>
                    <a:pt x="104" y="413"/>
                    <a:pt x="121" y="405"/>
                  </a:cubicBezTo>
                  <a:cubicBezTo>
                    <a:pt x="148" y="393"/>
                    <a:pt x="175" y="380"/>
                    <a:pt x="203" y="368"/>
                  </a:cubicBezTo>
                  <a:cubicBezTo>
                    <a:pt x="233" y="354"/>
                    <a:pt x="264" y="340"/>
                    <a:pt x="294" y="326"/>
                  </a:cubicBezTo>
                  <a:cubicBezTo>
                    <a:pt x="302" y="323"/>
                    <a:pt x="311" y="318"/>
                    <a:pt x="319" y="315"/>
                  </a:cubicBezTo>
                  <a:cubicBezTo>
                    <a:pt x="326" y="313"/>
                    <a:pt x="334" y="311"/>
                    <a:pt x="341" y="310"/>
                  </a:cubicBezTo>
                  <a:cubicBezTo>
                    <a:pt x="360" y="307"/>
                    <a:pt x="378" y="304"/>
                    <a:pt x="397" y="301"/>
                  </a:cubicBezTo>
                  <a:cubicBezTo>
                    <a:pt x="413" y="299"/>
                    <a:pt x="430" y="297"/>
                    <a:pt x="447" y="294"/>
                  </a:cubicBezTo>
                  <a:cubicBezTo>
                    <a:pt x="464" y="292"/>
                    <a:pt x="481" y="289"/>
                    <a:pt x="498" y="286"/>
                  </a:cubicBezTo>
                  <a:cubicBezTo>
                    <a:pt x="499" y="286"/>
                    <a:pt x="501" y="284"/>
                    <a:pt x="502" y="283"/>
                  </a:cubicBezTo>
                  <a:cubicBezTo>
                    <a:pt x="520" y="260"/>
                    <a:pt x="538" y="237"/>
                    <a:pt x="556" y="214"/>
                  </a:cubicBezTo>
                  <a:cubicBezTo>
                    <a:pt x="579" y="183"/>
                    <a:pt x="603" y="153"/>
                    <a:pt x="626" y="122"/>
                  </a:cubicBezTo>
                  <a:cubicBezTo>
                    <a:pt x="631" y="115"/>
                    <a:pt x="637" y="108"/>
                    <a:pt x="642" y="10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6" name="Freeform 19">
              <a:extLst>
                <a:ext uri="{FF2B5EF4-FFF2-40B4-BE49-F238E27FC236}">
                  <a16:creationId xmlns:a16="http://schemas.microsoft.com/office/drawing/2014/main" id="{28398043-6C68-43EB-B43F-26B3F0CA86D4}"/>
                </a:ext>
              </a:extLst>
            </p:cNvPr>
            <p:cNvSpPr>
              <a:spLocks/>
            </p:cNvSpPr>
            <p:nvPr/>
          </p:nvSpPr>
          <p:spPr bwMode="auto">
            <a:xfrm>
              <a:off x="2689782" y="2736547"/>
              <a:ext cx="1159199" cy="1918826"/>
            </a:xfrm>
            <a:custGeom>
              <a:avLst/>
              <a:gdLst>
                <a:gd name="T0" fmla="*/ 30 w 263"/>
                <a:gd name="T1" fmla="*/ 255 h 435"/>
                <a:gd name="T2" fmla="*/ 19 w 263"/>
                <a:gd name="T3" fmla="*/ 304 h 435"/>
                <a:gd name="T4" fmla="*/ 1 w 263"/>
                <a:gd name="T5" fmla="*/ 248 h 435"/>
                <a:gd name="T6" fmla="*/ 34 w 263"/>
                <a:gd name="T7" fmla="*/ 202 h 435"/>
                <a:gd name="T8" fmla="*/ 48 w 263"/>
                <a:gd name="T9" fmla="*/ 175 h 435"/>
                <a:gd name="T10" fmla="*/ 40 w 263"/>
                <a:gd name="T11" fmla="*/ 122 h 435"/>
                <a:gd name="T12" fmla="*/ 93 w 263"/>
                <a:gd name="T13" fmla="*/ 150 h 435"/>
                <a:gd name="T14" fmla="*/ 88 w 263"/>
                <a:gd name="T15" fmla="*/ 186 h 435"/>
                <a:gd name="T16" fmla="*/ 129 w 263"/>
                <a:gd name="T17" fmla="*/ 188 h 435"/>
                <a:gd name="T18" fmla="*/ 154 w 263"/>
                <a:gd name="T19" fmla="*/ 174 h 435"/>
                <a:gd name="T20" fmla="*/ 158 w 263"/>
                <a:gd name="T21" fmla="*/ 15 h 435"/>
                <a:gd name="T22" fmla="*/ 178 w 263"/>
                <a:gd name="T23" fmla="*/ 13 h 435"/>
                <a:gd name="T24" fmla="*/ 255 w 263"/>
                <a:gd name="T25" fmla="*/ 22 h 435"/>
                <a:gd name="T26" fmla="*/ 252 w 263"/>
                <a:gd name="T27" fmla="*/ 38 h 435"/>
                <a:gd name="T28" fmla="*/ 243 w 263"/>
                <a:gd name="T29" fmla="*/ 55 h 435"/>
                <a:gd name="T30" fmla="*/ 263 w 263"/>
                <a:gd name="T31" fmla="*/ 84 h 435"/>
                <a:gd name="T32" fmla="*/ 183 w 263"/>
                <a:gd name="T33" fmla="*/ 84 h 435"/>
                <a:gd name="T34" fmla="*/ 178 w 263"/>
                <a:gd name="T35" fmla="*/ 157 h 435"/>
                <a:gd name="T36" fmla="*/ 190 w 263"/>
                <a:gd name="T37" fmla="*/ 174 h 435"/>
                <a:gd name="T38" fmla="*/ 178 w 263"/>
                <a:gd name="T39" fmla="*/ 199 h 435"/>
                <a:gd name="T40" fmla="*/ 169 w 263"/>
                <a:gd name="T41" fmla="*/ 225 h 435"/>
                <a:gd name="T42" fmla="*/ 158 w 263"/>
                <a:gd name="T43" fmla="*/ 205 h 435"/>
                <a:gd name="T44" fmla="*/ 135 w 263"/>
                <a:gd name="T45" fmla="*/ 217 h 435"/>
                <a:gd name="T46" fmla="*/ 91 w 263"/>
                <a:gd name="T47" fmla="*/ 217 h 435"/>
                <a:gd name="T48" fmla="*/ 95 w 263"/>
                <a:gd name="T49" fmla="*/ 276 h 435"/>
                <a:gd name="T50" fmla="*/ 102 w 263"/>
                <a:gd name="T51" fmla="*/ 292 h 435"/>
                <a:gd name="T52" fmla="*/ 149 w 263"/>
                <a:gd name="T53" fmla="*/ 312 h 435"/>
                <a:gd name="T54" fmla="*/ 171 w 263"/>
                <a:gd name="T55" fmla="*/ 381 h 435"/>
                <a:gd name="T56" fmla="*/ 140 w 263"/>
                <a:gd name="T57" fmla="*/ 364 h 435"/>
                <a:gd name="T58" fmla="*/ 120 w 263"/>
                <a:gd name="T59" fmla="*/ 330 h 435"/>
                <a:gd name="T60" fmla="*/ 89 w 263"/>
                <a:gd name="T61" fmla="*/ 321 h 435"/>
                <a:gd name="T62" fmla="*/ 92 w 263"/>
                <a:gd name="T63" fmla="*/ 365 h 435"/>
                <a:gd name="T64" fmla="*/ 63 w 263"/>
                <a:gd name="T65" fmla="*/ 423 h 435"/>
                <a:gd name="T66" fmla="*/ 35 w 263"/>
                <a:gd name="T67" fmla="*/ 408 h 435"/>
                <a:gd name="T68" fmla="*/ 60 w 263"/>
                <a:gd name="T69" fmla="*/ 359 h 435"/>
                <a:gd name="T70" fmla="*/ 53 w 263"/>
                <a:gd name="T71" fmla="*/ 320 h 435"/>
                <a:gd name="T72" fmla="*/ 41 w 263"/>
                <a:gd name="T73" fmla="*/ 242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63" h="435">
                  <a:moveTo>
                    <a:pt x="40" y="239"/>
                  </a:moveTo>
                  <a:cubicBezTo>
                    <a:pt x="33" y="241"/>
                    <a:pt x="29" y="249"/>
                    <a:pt x="30" y="255"/>
                  </a:cubicBezTo>
                  <a:cubicBezTo>
                    <a:pt x="31" y="267"/>
                    <a:pt x="32" y="278"/>
                    <a:pt x="32" y="290"/>
                  </a:cubicBezTo>
                  <a:cubicBezTo>
                    <a:pt x="32" y="298"/>
                    <a:pt x="27" y="304"/>
                    <a:pt x="19" y="304"/>
                  </a:cubicBezTo>
                  <a:cubicBezTo>
                    <a:pt x="11" y="305"/>
                    <a:pt x="5" y="300"/>
                    <a:pt x="4" y="291"/>
                  </a:cubicBezTo>
                  <a:cubicBezTo>
                    <a:pt x="3" y="277"/>
                    <a:pt x="3" y="262"/>
                    <a:pt x="1" y="248"/>
                  </a:cubicBezTo>
                  <a:cubicBezTo>
                    <a:pt x="0" y="240"/>
                    <a:pt x="2" y="235"/>
                    <a:pt x="7" y="230"/>
                  </a:cubicBezTo>
                  <a:cubicBezTo>
                    <a:pt x="17" y="221"/>
                    <a:pt x="25" y="211"/>
                    <a:pt x="34" y="202"/>
                  </a:cubicBezTo>
                  <a:cubicBezTo>
                    <a:pt x="36" y="200"/>
                    <a:pt x="37" y="199"/>
                    <a:pt x="37" y="197"/>
                  </a:cubicBezTo>
                  <a:cubicBezTo>
                    <a:pt x="38" y="189"/>
                    <a:pt x="40" y="181"/>
                    <a:pt x="48" y="175"/>
                  </a:cubicBezTo>
                  <a:cubicBezTo>
                    <a:pt x="35" y="168"/>
                    <a:pt x="29" y="157"/>
                    <a:pt x="30" y="143"/>
                  </a:cubicBezTo>
                  <a:cubicBezTo>
                    <a:pt x="30" y="135"/>
                    <a:pt x="34" y="128"/>
                    <a:pt x="40" y="122"/>
                  </a:cubicBezTo>
                  <a:cubicBezTo>
                    <a:pt x="52" y="111"/>
                    <a:pt x="72" y="111"/>
                    <a:pt x="84" y="123"/>
                  </a:cubicBezTo>
                  <a:cubicBezTo>
                    <a:pt x="91" y="131"/>
                    <a:pt x="94" y="139"/>
                    <a:pt x="93" y="150"/>
                  </a:cubicBezTo>
                  <a:cubicBezTo>
                    <a:pt x="92" y="160"/>
                    <a:pt x="86" y="168"/>
                    <a:pt x="78" y="173"/>
                  </a:cubicBezTo>
                  <a:cubicBezTo>
                    <a:pt x="82" y="178"/>
                    <a:pt x="84" y="182"/>
                    <a:pt x="88" y="186"/>
                  </a:cubicBezTo>
                  <a:cubicBezTo>
                    <a:pt x="88" y="187"/>
                    <a:pt x="90" y="188"/>
                    <a:pt x="92" y="188"/>
                  </a:cubicBezTo>
                  <a:cubicBezTo>
                    <a:pt x="104" y="188"/>
                    <a:pt x="117" y="188"/>
                    <a:pt x="129" y="188"/>
                  </a:cubicBezTo>
                  <a:cubicBezTo>
                    <a:pt x="131" y="188"/>
                    <a:pt x="133" y="187"/>
                    <a:pt x="135" y="186"/>
                  </a:cubicBezTo>
                  <a:cubicBezTo>
                    <a:pt x="141" y="182"/>
                    <a:pt x="147" y="178"/>
                    <a:pt x="154" y="174"/>
                  </a:cubicBezTo>
                  <a:cubicBezTo>
                    <a:pt x="157" y="172"/>
                    <a:pt x="158" y="169"/>
                    <a:pt x="158" y="165"/>
                  </a:cubicBezTo>
                  <a:cubicBezTo>
                    <a:pt x="158" y="115"/>
                    <a:pt x="158" y="65"/>
                    <a:pt x="158" y="15"/>
                  </a:cubicBezTo>
                  <a:cubicBezTo>
                    <a:pt x="158" y="11"/>
                    <a:pt x="159" y="6"/>
                    <a:pt x="163" y="4"/>
                  </a:cubicBezTo>
                  <a:cubicBezTo>
                    <a:pt x="170" y="0"/>
                    <a:pt x="178" y="4"/>
                    <a:pt x="178" y="13"/>
                  </a:cubicBezTo>
                  <a:cubicBezTo>
                    <a:pt x="179" y="22"/>
                    <a:pt x="179" y="22"/>
                    <a:pt x="187" y="22"/>
                  </a:cubicBezTo>
                  <a:cubicBezTo>
                    <a:pt x="210" y="22"/>
                    <a:pt x="232" y="22"/>
                    <a:pt x="255" y="22"/>
                  </a:cubicBezTo>
                  <a:cubicBezTo>
                    <a:pt x="257" y="22"/>
                    <a:pt x="259" y="22"/>
                    <a:pt x="263" y="22"/>
                  </a:cubicBezTo>
                  <a:cubicBezTo>
                    <a:pt x="259" y="28"/>
                    <a:pt x="255" y="33"/>
                    <a:pt x="252" y="38"/>
                  </a:cubicBezTo>
                  <a:cubicBezTo>
                    <a:pt x="249" y="42"/>
                    <a:pt x="246" y="46"/>
                    <a:pt x="244" y="49"/>
                  </a:cubicBezTo>
                  <a:cubicBezTo>
                    <a:pt x="242" y="51"/>
                    <a:pt x="242" y="53"/>
                    <a:pt x="243" y="55"/>
                  </a:cubicBezTo>
                  <a:cubicBezTo>
                    <a:pt x="249" y="63"/>
                    <a:pt x="254" y="71"/>
                    <a:pt x="260" y="79"/>
                  </a:cubicBezTo>
                  <a:cubicBezTo>
                    <a:pt x="261" y="80"/>
                    <a:pt x="262" y="82"/>
                    <a:pt x="263" y="84"/>
                  </a:cubicBezTo>
                  <a:cubicBezTo>
                    <a:pt x="260" y="84"/>
                    <a:pt x="259" y="84"/>
                    <a:pt x="257" y="84"/>
                  </a:cubicBezTo>
                  <a:cubicBezTo>
                    <a:pt x="232" y="84"/>
                    <a:pt x="208" y="84"/>
                    <a:pt x="183" y="84"/>
                  </a:cubicBezTo>
                  <a:cubicBezTo>
                    <a:pt x="179" y="84"/>
                    <a:pt x="178" y="85"/>
                    <a:pt x="178" y="89"/>
                  </a:cubicBezTo>
                  <a:cubicBezTo>
                    <a:pt x="178" y="112"/>
                    <a:pt x="178" y="134"/>
                    <a:pt x="178" y="157"/>
                  </a:cubicBezTo>
                  <a:cubicBezTo>
                    <a:pt x="178" y="160"/>
                    <a:pt x="179" y="161"/>
                    <a:pt x="182" y="163"/>
                  </a:cubicBezTo>
                  <a:cubicBezTo>
                    <a:pt x="187" y="164"/>
                    <a:pt x="190" y="168"/>
                    <a:pt x="190" y="174"/>
                  </a:cubicBezTo>
                  <a:cubicBezTo>
                    <a:pt x="191" y="180"/>
                    <a:pt x="189" y="185"/>
                    <a:pt x="184" y="188"/>
                  </a:cubicBezTo>
                  <a:cubicBezTo>
                    <a:pt x="179" y="190"/>
                    <a:pt x="178" y="194"/>
                    <a:pt x="178" y="199"/>
                  </a:cubicBezTo>
                  <a:cubicBezTo>
                    <a:pt x="178" y="204"/>
                    <a:pt x="178" y="210"/>
                    <a:pt x="178" y="215"/>
                  </a:cubicBezTo>
                  <a:cubicBezTo>
                    <a:pt x="178" y="222"/>
                    <a:pt x="175" y="225"/>
                    <a:pt x="169" y="225"/>
                  </a:cubicBezTo>
                  <a:cubicBezTo>
                    <a:pt x="163" y="226"/>
                    <a:pt x="159" y="222"/>
                    <a:pt x="158" y="216"/>
                  </a:cubicBezTo>
                  <a:cubicBezTo>
                    <a:pt x="158" y="213"/>
                    <a:pt x="158" y="210"/>
                    <a:pt x="158" y="205"/>
                  </a:cubicBezTo>
                  <a:cubicBezTo>
                    <a:pt x="153" y="209"/>
                    <a:pt x="149" y="212"/>
                    <a:pt x="144" y="214"/>
                  </a:cubicBezTo>
                  <a:cubicBezTo>
                    <a:pt x="142" y="216"/>
                    <a:pt x="138" y="217"/>
                    <a:pt x="135" y="217"/>
                  </a:cubicBezTo>
                  <a:cubicBezTo>
                    <a:pt x="122" y="217"/>
                    <a:pt x="109" y="217"/>
                    <a:pt x="96" y="216"/>
                  </a:cubicBezTo>
                  <a:cubicBezTo>
                    <a:pt x="94" y="216"/>
                    <a:pt x="93" y="217"/>
                    <a:pt x="91" y="217"/>
                  </a:cubicBezTo>
                  <a:cubicBezTo>
                    <a:pt x="92" y="225"/>
                    <a:pt x="92" y="234"/>
                    <a:pt x="93" y="243"/>
                  </a:cubicBezTo>
                  <a:cubicBezTo>
                    <a:pt x="94" y="254"/>
                    <a:pt x="94" y="265"/>
                    <a:pt x="95" y="276"/>
                  </a:cubicBezTo>
                  <a:cubicBezTo>
                    <a:pt x="96" y="279"/>
                    <a:pt x="96" y="282"/>
                    <a:pt x="96" y="285"/>
                  </a:cubicBezTo>
                  <a:cubicBezTo>
                    <a:pt x="96" y="289"/>
                    <a:pt x="99" y="290"/>
                    <a:pt x="102" y="292"/>
                  </a:cubicBezTo>
                  <a:cubicBezTo>
                    <a:pt x="115" y="295"/>
                    <a:pt x="128" y="299"/>
                    <a:pt x="140" y="303"/>
                  </a:cubicBezTo>
                  <a:cubicBezTo>
                    <a:pt x="143" y="305"/>
                    <a:pt x="147" y="309"/>
                    <a:pt x="149" y="312"/>
                  </a:cubicBezTo>
                  <a:cubicBezTo>
                    <a:pt x="157" y="328"/>
                    <a:pt x="165" y="344"/>
                    <a:pt x="174" y="360"/>
                  </a:cubicBezTo>
                  <a:cubicBezTo>
                    <a:pt x="178" y="367"/>
                    <a:pt x="177" y="376"/>
                    <a:pt x="171" y="381"/>
                  </a:cubicBezTo>
                  <a:cubicBezTo>
                    <a:pt x="165" y="385"/>
                    <a:pt x="155" y="386"/>
                    <a:pt x="150" y="380"/>
                  </a:cubicBezTo>
                  <a:cubicBezTo>
                    <a:pt x="146" y="375"/>
                    <a:pt x="144" y="370"/>
                    <a:pt x="140" y="364"/>
                  </a:cubicBezTo>
                  <a:cubicBezTo>
                    <a:pt x="135" y="354"/>
                    <a:pt x="130" y="344"/>
                    <a:pt x="125" y="335"/>
                  </a:cubicBezTo>
                  <a:cubicBezTo>
                    <a:pt x="124" y="333"/>
                    <a:pt x="122" y="330"/>
                    <a:pt x="120" y="330"/>
                  </a:cubicBezTo>
                  <a:cubicBezTo>
                    <a:pt x="110" y="327"/>
                    <a:pt x="101" y="324"/>
                    <a:pt x="91" y="321"/>
                  </a:cubicBezTo>
                  <a:cubicBezTo>
                    <a:pt x="91" y="321"/>
                    <a:pt x="90" y="321"/>
                    <a:pt x="89" y="321"/>
                  </a:cubicBezTo>
                  <a:cubicBezTo>
                    <a:pt x="89" y="327"/>
                    <a:pt x="90" y="334"/>
                    <a:pt x="90" y="340"/>
                  </a:cubicBezTo>
                  <a:cubicBezTo>
                    <a:pt x="91" y="348"/>
                    <a:pt x="93" y="357"/>
                    <a:pt x="92" y="365"/>
                  </a:cubicBezTo>
                  <a:cubicBezTo>
                    <a:pt x="91" y="371"/>
                    <a:pt x="88" y="378"/>
                    <a:pt x="85" y="383"/>
                  </a:cubicBezTo>
                  <a:cubicBezTo>
                    <a:pt x="78" y="397"/>
                    <a:pt x="70" y="410"/>
                    <a:pt x="63" y="423"/>
                  </a:cubicBezTo>
                  <a:cubicBezTo>
                    <a:pt x="58" y="432"/>
                    <a:pt x="49" y="435"/>
                    <a:pt x="41" y="431"/>
                  </a:cubicBezTo>
                  <a:cubicBezTo>
                    <a:pt x="33" y="426"/>
                    <a:pt x="30" y="417"/>
                    <a:pt x="35" y="408"/>
                  </a:cubicBezTo>
                  <a:cubicBezTo>
                    <a:pt x="43" y="394"/>
                    <a:pt x="51" y="379"/>
                    <a:pt x="59" y="365"/>
                  </a:cubicBezTo>
                  <a:cubicBezTo>
                    <a:pt x="60" y="363"/>
                    <a:pt x="60" y="361"/>
                    <a:pt x="60" y="359"/>
                  </a:cubicBezTo>
                  <a:cubicBezTo>
                    <a:pt x="60" y="349"/>
                    <a:pt x="59" y="340"/>
                    <a:pt x="58" y="330"/>
                  </a:cubicBezTo>
                  <a:cubicBezTo>
                    <a:pt x="58" y="326"/>
                    <a:pt x="57" y="323"/>
                    <a:pt x="53" y="320"/>
                  </a:cubicBezTo>
                  <a:cubicBezTo>
                    <a:pt x="48" y="316"/>
                    <a:pt x="46" y="309"/>
                    <a:pt x="45" y="302"/>
                  </a:cubicBezTo>
                  <a:cubicBezTo>
                    <a:pt x="44" y="282"/>
                    <a:pt x="42" y="262"/>
                    <a:pt x="41" y="242"/>
                  </a:cubicBezTo>
                  <a:cubicBezTo>
                    <a:pt x="41" y="241"/>
                    <a:pt x="41" y="240"/>
                    <a:pt x="40" y="239"/>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82F39"/>
                </a:solidFill>
                <a:effectLst/>
                <a:uLnTx/>
                <a:uFillTx/>
                <a:latin typeface="Calibri" panose="020F0502020204030204"/>
                <a:ea typeface="+mn-ea"/>
                <a:cs typeface="+mn-cs"/>
              </a:endParaRPr>
            </a:p>
          </p:txBody>
        </p:sp>
        <p:sp>
          <p:nvSpPr>
            <p:cNvPr id="7" name="Freeform 20">
              <a:extLst>
                <a:ext uri="{FF2B5EF4-FFF2-40B4-BE49-F238E27FC236}">
                  <a16:creationId xmlns:a16="http://schemas.microsoft.com/office/drawing/2014/main" id="{01660853-EA79-45A5-8FDC-037AE2F6BC51}"/>
                </a:ext>
              </a:extLst>
            </p:cNvPr>
            <p:cNvSpPr>
              <a:spLocks/>
            </p:cNvSpPr>
            <p:nvPr/>
          </p:nvSpPr>
          <p:spPr bwMode="auto">
            <a:xfrm>
              <a:off x="1111250" y="4178960"/>
              <a:ext cx="656441" cy="1124072"/>
            </a:xfrm>
            <a:custGeom>
              <a:avLst/>
              <a:gdLst>
                <a:gd name="T0" fmla="*/ 72 w 149"/>
                <a:gd name="T1" fmla="*/ 163 h 255"/>
                <a:gd name="T2" fmla="*/ 74 w 149"/>
                <a:gd name="T3" fmla="*/ 182 h 255"/>
                <a:gd name="T4" fmla="*/ 75 w 149"/>
                <a:gd name="T5" fmla="*/ 198 h 255"/>
                <a:gd name="T6" fmla="*/ 71 w 149"/>
                <a:gd name="T7" fmla="*/ 211 h 255"/>
                <a:gd name="T8" fmla="*/ 54 w 149"/>
                <a:gd name="T9" fmla="*/ 244 h 255"/>
                <a:gd name="T10" fmla="*/ 35 w 149"/>
                <a:gd name="T11" fmla="*/ 250 h 255"/>
                <a:gd name="T12" fmla="*/ 33 w 149"/>
                <a:gd name="T13" fmla="*/ 232 h 255"/>
                <a:gd name="T14" fmla="*/ 49 w 149"/>
                <a:gd name="T15" fmla="*/ 199 h 255"/>
                <a:gd name="T16" fmla="*/ 51 w 149"/>
                <a:gd name="T17" fmla="*/ 193 h 255"/>
                <a:gd name="T18" fmla="*/ 48 w 149"/>
                <a:gd name="T19" fmla="*/ 170 h 255"/>
                <a:gd name="T20" fmla="*/ 45 w 149"/>
                <a:gd name="T21" fmla="*/ 165 h 255"/>
                <a:gd name="T22" fmla="*/ 37 w 149"/>
                <a:gd name="T23" fmla="*/ 149 h 255"/>
                <a:gd name="T24" fmla="*/ 33 w 149"/>
                <a:gd name="T25" fmla="*/ 106 h 255"/>
                <a:gd name="T26" fmla="*/ 32 w 149"/>
                <a:gd name="T27" fmla="*/ 101 h 255"/>
                <a:gd name="T28" fmla="*/ 24 w 149"/>
                <a:gd name="T29" fmla="*/ 116 h 255"/>
                <a:gd name="T30" fmla="*/ 27 w 149"/>
                <a:gd name="T31" fmla="*/ 141 h 255"/>
                <a:gd name="T32" fmla="*/ 11 w 149"/>
                <a:gd name="T33" fmla="*/ 152 h 255"/>
                <a:gd name="T34" fmla="*/ 5 w 149"/>
                <a:gd name="T35" fmla="*/ 141 h 255"/>
                <a:gd name="T36" fmla="*/ 2 w 149"/>
                <a:gd name="T37" fmla="*/ 114 h 255"/>
                <a:gd name="T38" fmla="*/ 9 w 149"/>
                <a:gd name="T39" fmla="*/ 91 h 255"/>
                <a:gd name="T40" fmla="*/ 27 w 149"/>
                <a:gd name="T41" fmla="*/ 72 h 255"/>
                <a:gd name="T42" fmla="*/ 29 w 149"/>
                <a:gd name="T43" fmla="*/ 68 h 255"/>
                <a:gd name="T44" fmla="*/ 36 w 149"/>
                <a:gd name="T45" fmla="*/ 51 h 255"/>
                <a:gd name="T46" fmla="*/ 22 w 149"/>
                <a:gd name="T47" fmla="*/ 23 h 255"/>
                <a:gd name="T48" fmla="*/ 34 w 149"/>
                <a:gd name="T49" fmla="*/ 7 h 255"/>
                <a:gd name="T50" fmla="*/ 68 w 149"/>
                <a:gd name="T51" fmla="*/ 16 h 255"/>
                <a:gd name="T52" fmla="*/ 60 w 149"/>
                <a:gd name="T53" fmla="*/ 48 h 255"/>
                <a:gd name="T54" fmla="*/ 68 w 149"/>
                <a:gd name="T55" fmla="*/ 59 h 255"/>
                <a:gd name="T56" fmla="*/ 71 w 149"/>
                <a:gd name="T57" fmla="*/ 60 h 255"/>
                <a:gd name="T58" fmla="*/ 100 w 149"/>
                <a:gd name="T59" fmla="*/ 60 h 255"/>
                <a:gd name="T60" fmla="*/ 105 w 149"/>
                <a:gd name="T61" fmla="*/ 58 h 255"/>
                <a:gd name="T62" fmla="*/ 129 w 149"/>
                <a:gd name="T63" fmla="*/ 40 h 255"/>
                <a:gd name="T64" fmla="*/ 146 w 149"/>
                <a:gd name="T65" fmla="*/ 42 h 255"/>
                <a:gd name="T66" fmla="*/ 143 w 149"/>
                <a:gd name="T67" fmla="*/ 58 h 255"/>
                <a:gd name="T68" fmla="*/ 112 w 149"/>
                <a:gd name="T69" fmla="*/ 80 h 255"/>
                <a:gd name="T70" fmla="*/ 106 w 149"/>
                <a:gd name="T71" fmla="*/ 82 h 255"/>
                <a:gd name="T72" fmla="*/ 77 w 149"/>
                <a:gd name="T73" fmla="*/ 82 h 255"/>
                <a:gd name="T74" fmla="*/ 71 w 149"/>
                <a:gd name="T75" fmla="*/ 82 h 255"/>
                <a:gd name="T76" fmla="*/ 73 w 149"/>
                <a:gd name="T77" fmla="*/ 105 h 255"/>
                <a:gd name="T78" fmla="*/ 76 w 149"/>
                <a:gd name="T79" fmla="*/ 133 h 255"/>
                <a:gd name="T80" fmla="*/ 82 w 149"/>
                <a:gd name="T81" fmla="*/ 141 h 255"/>
                <a:gd name="T82" fmla="*/ 109 w 149"/>
                <a:gd name="T83" fmla="*/ 149 h 255"/>
                <a:gd name="T84" fmla="*/ 118 w 149"/>
                <a:gd name="T85" fmla="*/ 155 h 255"/>
                <a:gd name="T86" fmla="*/ 140 w 149"/>
                <a:gd name="T87" fmla="*/ 193 h 255"/>
                <a:gd name="T88" fmla="*/ 135 w 149"/>
                <a:gd name="T89" fmla="*/ 210 h 255"/>
                <a:gd name="T90" fmla="*/ 118 w 149"/>
                <a:gd name="T91" fmla="*/ 205 h 255"/>
                <a:gd name="T92" fmla="*/ 101 w 149"/>
                <a:gd name="T93" fmla="*/ 174 h 255"/>
                <a:gd name="T94" fmla="*/ 97 w 149"/>
                <a:gd name="T95" fmla="*/ 171 h 255"/>
                <a:gd name="T96" fmla="*/ 72 w 149"/>
                <a:gd name="T97" fmla="*/ 163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9" h="255">
                  <a:moveTo>
                    <a:pt x="72" y="163"/>
                  </a:moveTo>
                  <a:cubicBezTo>
                    <a:pt x="72" y="170"/>
                    <a:pt x="73" y="176"/>
                    <a:pt x="74" y="182"/>
                  </a:cubicBezTo>
                  <a:cubicBezTo>
                    <a:pt x="74" y="187"/>
                    <a:pt x="76" y="193"/>
                    <a:pt x="75" y="198"/>
                  </a:cubicBezTo>
                  <a:cubicBezTo>
                    <a:pt x="75" y="203"/>
                    <a:pt x="73" y="207"/>
                    <a:pt x="71" y="211"/>
                  </a:cubicBezTo>
                  <a:cubicBezTo>
                    <a:pt x="66" y="222"/>
                    <a:pt x="60" y="233"/>
                    <a:pt x="54" y="244"/>
                  </a:cubicBezTo>
                  <a:cubicBezTo>
                    <a:pt x="50" y="252"/>
                    <a:pt x="42" y="255"/>
                    <a:pt x="35" y="250"/>
                  </a:cubicBezTo>
                  <a:cubicBezTo>
                    <a:pt x="30" y="246"/>
                    <a:pt x="29" y="239"/>
                    <a:pt x="33" y="232"/>
                  </a:cubicBezTo>
                  <a:cubicBezTo>
                    <a:pt x="38" y="221"/>
                    <a:pt x="44" y="210"/>
                    <a:pt x="49" y="199"/>
                  </a:cubicBezTo>
                  <a:cubicBezTo>
                    <a:pt x="50" y="197"/>
                    <a:pt x="51" y="195"/>
                    <a:pt x="51" y="193"/>
                  </a:cubicBezTo>
                  <a:cubicBezTo>
                    <a:pt x="50" y="185"/>
                    <a:pt x="49" y="177"/>
                    <a:pt x="48" y="170"/>
                  </a:cubicBezTo>
                  <a:cubicBezTo>
                    <a:pt x="48" y="168"/>
                    <a:pt x="47" y="166"/>
                    <a:pt x="45" y="165"/>
                  </a:cubicBezTo>
                  <a:cubicBezTo>
                    <a:pt x="40" y="161"/>
                    <a:pt x="38" y="155"/>
                    <a:pt x="37" y="149"/>
                  </a:cubicBezTo>
                  <a:cubicBezTo>
                    <a:pt x="36" y="134"/>
                    <a:pt x="35" y="120"/>
                    <a:pt x="33" y="106"/>
                  </a:cubicBezTo>
                  <a:cubicBezTo>
                    <a:pt x="33" y="105"/>
                    <a:pt x="32" y="103"/>
                    <a:pt x="32" y="101"/>
                  </a:cubicBezTo>
                  <a:cubicBezTo>
                    <a:pt x="27" y="105"/>
                    <a:pt x="23" y="109"/>
                    <a:pt x="24" y="116"/>
                  </a:cubicBezTo>
                  <a:cubicBezTo>
                    <a:pt x="26" y="124"/>
                    <a:pt x="26" y="132"/>
                    <a:pt x="27" y="141"/>
                  </a:cubicBezTo>
                  <a:cubicBezTo>
                    <a:pt x="28" y="150"/>
                    <a:pt x="20" y="155"/>
                    <a:pt x="11" y="152"/>
                  </a:cubicBezTo>
                  <a:cubicBezTo>
                    <a:pt x="7" y="150"/>
                    <a:pt x="5" y="146"/>
                    <a:pt x="5" y="141"/>
                  </a:cubicBezTo>
                  <a:cubicBezTo>
                    <a:pt x="4" y="132"/>
                    <a:pt x="4" y="123"/>
                    <a:pt x="2" y="114"/>
                  </a:cubicBezTo>
                  <a:cubicBezTo>
                    <a:pt x="0" y="104"/>
                    <a:pt x="3" y="98"/>
                    <a:pt x="9" y="91"/>
                  </a:cubicBezTo>
                  <a:cubicBezTo>
                    <a:pt x="16" y="85"/>
                    <a:pt x="21" y="79"/>
                    <a:pt x="27" y="72"/>
                  </a:cubicBezTo>
                  <a:cubicBezTo>
                    <a:pt x="28" y="71"/>
                    <a:pt x="29" y="69"/>
                    <a:pt x="29" y="68"/>
                  </a:cubicBezTo>
                  <a:cubicBezTo>
                    <a:pt x="29" y="61"/>
                    <a:pt x="32" y="56"/>
                    <a:pt x="36" y="51"/>
                  </a:cubicBezTo>
                  <a:cubicBezTo>
                    <a:pt x="26" y="45"/>
                    <a:pt x="20" y="36"/>
                    <a:pt x="22" y="23"/>
                  </a:cubicBezTo>
                  <a:cubicBezTo>
                    <a:pt x="24" y="16"/>
                    <a:pt x="28" y="10"/>
                    <a:pt x="34" y="7"/>
                  </a:cubicBezTo>
                  <a:cubicBezTo>
                    <a:pt x="45" y="0"/>
                    <a:pt x="62" y="4"/>
                    <a:pt x="68" y="16"/>
                  </a:cubicBezTo>
                  <a:cubicBezTo>
                    <a:pt x="75" y="29"/>
                    <a:pt x="71" y="43"/>
                    <a:pt x="60" y="48"/>
                  </a:cubicBezTo>
                  <a:cubicBezTo>
                    <a:pt x="62" y="52"/>
                    <a:pt x="65" y="56"/>
                    <a:pt x="68" y="59"/>
                  </a:cubicBezTo>
                  <a:cubicBezTo>
                    <a:pt x="69" y="60"/>
                    <a:pt x="70" y="60"/>
                    <a:pt x="71" y="60"/>
                  </a:cubicBezTo>
                  <a:cubicBezTo>
                    <a:pt x="81" y="60"/>
                    <a:pt x="90" y="60"/>
                    <a:pt x="100" y="60"/>
                  </a:cubicBezTo>
                  <a:cubicBezTo>
                    <a:pt x="101" y="60"/>
                    <a:pt x="103" y="59"/>
                    <a:pt x="105" y="58"/>
                  </a:cubicBezTo>
                  <a:cubicBezTo>
                    <a:pt x="113" y="52"/>
                    <a:pt x="121" y="46"/>
                    <a:pt x="129" y="40"/>
                  </a:cubicBezTo>
                  <a:cubicBezTo>
                    <a:pt x="135" y="36"/>
                    <a:pt x="142" y="37"/>
                    <a:pt x="146" y="42"/>
                  </a:cubicBezTo>
                  <a:cubicBezTo>
                    <a:pt x="149" y="46"/>
                    <a:pt x="149" y="54"/>
                    <a:pt x="143" y="58"/>
                  </a:cubicBezTo>
                  <a:cubicBezTo>
                    <a:pt x="132" y="65"/>
                    <a:pt x="122" y="73"/>
                    <a:pt x="112" y="80"/>
                  </a:cubicBezTo>
                  <a:cubicBezTo>
                    <a:pt x="110" y="81"/>
                    <a:pt x="108" y="82"/>
                    <a:pt x="106" y="82"/>
                  </a:cubicBezTo>
                  <a:cubicBezTo>
                    <a:pt x="96" y="82"/>
                    <a:pt x="87" y="82"/>
                    <a:pt x="77" y="82"/>
                  </a:cubicBezTo>
                  <a:cubicBezTo>
                    <a:pt x="76" y="82"/>
                    <a:pt x="74" y="82"/>
                    <a:pt x="71" y="82"/>
                  </a:cubicBezTo>
                  <a:cubicBezTo>
                    <a:pt x="72" y="90"/>
                    <a:pt x="73" y="98"/>
                    <a:pt x="73" y="105"/>
                  </a:cubicBezTo>
                  <a:cubicBezTo>
                    <a:pt x="74" y="114"/>
                    <a:pt x="75" y="124"/>
                    <a:pt x="76" y="133"/>
                  </a:cubicBezTo>
                  <a:cubicBezTo>
                    <a:pt x="77" y="137"/>
                    <a:pt x="77" y="140"/>
                    <a:pt x="82" y="141"/>
                  </a:cubicBezTo>
                  <a:cubicBezTo>
                    <a:pt x="91" y="143"/>
                    <a:pt x="100" y="146"/>
                    <a:pt x="109" y="149"/>
                  </a:cubicBezTo>
                  <a:cubicBezTo>
                    <a:pt x="112" y="150"/>
                    <a:pt x="116" y="152"/>
                    <a:pt x="118" y="155"/>
                  </a:cubicBezTo>
                  <a:cubicBezTo>
                    <a:pt x="125" y="168"/>
                    <a:pt x="132" y="181"/>
                    <a:pt x="140" y="193"/>
                  </a:cubicBezTo>
                  <a:cubicBezTo>
                    <a:pt x="143" y="200"/>
                    <a:pt x="141" y="207"/>
                    <a:pt x="135" y="210"/>
                  </a:cubicBezTo>
                  <a:cubicBezTo>
                    <a:pt x="129" y="214"/>
                    <a:pt x="122" y="212"/>
                    <a:pt x="118" y="205"/>
                  </a:cubicBezTo>
                  <a:cubicBezTo>
                    <a:pt x="112" y="195"/>
                    <a:pt x="107" y="185"/>
                    <a:pt x="101" y="174"/>
                  </a:cubicBezTo>
                  <a:cubicBezTo>
                    <a:pt x="100" y="173"/>
                    <a:pt x="99" y="171"/>
                    <a:pt x="97" y="171"/>
                  </a:cubicBezTo>
                  <a:cubicBezTo>
                    <a:pt x="89" y="168"/>
                    <a:pt x="81" y="166"/>
                    <a:pt x="72" y="163"/>
                  </a:cubicBezTo>
                  <a:close/>
                </a:path>
              </a:pathLst>
            </a:custGeom>
            <a:solidFill>
              <a:schemeClr val="accent5">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82F39"/>
                </a:solidFill>
                <a:effectLst/>
                <a:uLnTx/>
                <a:uFillTx/>
                <a:latin typeface="Calibri" panose="020F0502020204030204"/>
                <a:ea typeface="+mn-ea"/>
                <a:cs typeface="+mn-cs"/>
              </a:endParaRPr>
            </a:p>
          </p:txBody>
        </p:sp>
        <p:sp>
          <p:nvSpPr>
            <p:cNvPr id="8" name="Freeform 21">
              <a:extLst>
                <a:ext uri="{FF2B5EF4-FFF2-40B4-BE49-F238E27FC236}">
                  <a16:creationId xmlns:a16="http://schemas.microsoft.com/office/drawing/2014/main" id="{C1BD635D-0906-4355-95C8-632640B92101}"/>
                </a:ext>
              </a:extLst>
            </p:cNvPr>
            <p:cNvSpPr>
              <a:spLocks/>
            </p:cNvSpPr>
            <p:nvPr/>
          </p:nvSpPr>
          <p:spPr bwMode="auto">
            <a:xfrm>
              <a:off x="1837946" y="3856228"/>
              <a:ext cx="656441" cy="1121877"/>
            </a:xfrm>
            <a:custGeom>
              <a:avLst/>
              <a:gdLst>
                <a:gd name="T0" fmla="*/ 59 w 149"/>
                <a:gd name="T1" fmla="*/ 48 h 254"/>
                <a:gd name="T2" fmla="*/ 67 w 149"/>
                <a:gd name="T3" fmla="*/ 58 h 254"/>
                <a:gd name="T4" fmla="*/ 71 w 149"/>
                <a:gd name="T5" fmla="*/ 59 h 254"/>
                <a:gd name="T6" fmla="*/ 98 w 149"/>
                <a:gd name="T7" fmla="*/ 59 h 254"/>
                <a:gd name="T8" fmla="*/ 105 w 149"/>
                <a:gd name="T9" fmla="*/ 56 h 254"/>
                <a:gd name="T10" fmla="*/ 129 w 149"/>
                <a:gd name="T11" fmla="*/ 39 h 254"/>
                <a:gd name="T12" fmla="*/ 145 w 149"/>
                <a:gd name="T13" fmla="*/ 41 h 254"/>
                <a:gd name="T14" fmla="*/ 142 w 149"/>
                <a:gd name="T15" fmla="*/ 57 h 254"/>
                <a:gd name="T16" fmla="*/ 112 w 149"/>
                <a:gd name="T17" fmla="*/ 78 h 254"/>
                <a:gd name="T18" fmla="*/ 104 w 149"/>
                <a:gd name="T19" fmla="*/ 81 h 254"/>
                <a:gd name="T20" fmla="*/ 75 w 149"/>
                <a:gd name="T21" fmla="*/ 81 h 254"/>
                <a:gd name="T22" fmla="*/ 71 w 149"/>
                <a:gd name="T23" fmla="*/ 86 h 254"/>
                <a:gd name="T24" fmla="*/ 75 w 149"/>
                <a:gd name="T25" fmla="*/ 134 h 254"/>
                <a:gd name="T26" fmla="*/ 81 w 149"/>
                <a:gd name="T27" fmla="*/ 140 h 254"/>
                <a:gd name="T28" fmla="*/ 105 w 149"/>
                <a:gd name="T29" fmla="*/ 146 h 254"/>
                <a:gd name="T30" fmla="*/ 119 w 149"/>
                <a:gd name="T31" fmla="*/ 157 h 254"/>
                <a:gd name="T32" fmla="*/ 139 w 149"/>
                <a:gd name="T33" fmla="*/ 192 h 254"/>
                <a:gd name="T34" fmla="*/ 134 w 149"/>
                <a:gd name="T35" fmla="*/ 209 h 254"/>
                <a:gd name="T36" fmla="*/ 118 w 149"/>
                <a:gd name="T37" fmla="*/ 204 h 254"/>
                <a:gd name="T38" fmla="*/ 100 w 149"/>
                <a:gd name="T39" fmla="*/ 173 h 254"/>
                <a:gd name="T40" fmla="*/ 95 w 149"/>
                <a:gd name="T41" fmla="*/ 169 h 254"/>
                <a:gd name="T42" fmla="*/ 71 w 149"/>
                <a:gd name="T43" fmla="*/ 162 h 254"/>
                <a:gd name="T44" fmla="*/ 73 w 149"/>
                <a:gd name="T45" fmla="*/ 183 h 254"/>
                <a:gd name="T46" fmla="*/ 74 w 149"/>
                <a:gd name="T47" fmla="*/ 199 h 254"/>
                <a:gd name="T48" fmla="*/ 67 w 149"/>
                <a:gd name="T49" fmla="*/ 215 h 254"/>
                <a:gd name="T50" fmla="*/ 54 w 149"/>
                <a:gd name="T51" fmla="*/ 242 h 254"/>
                <a:gd name="T52" fmla="*/ 33 w 149"/>
                <a:gd name="T53" fmla="*/ 248 h 254"/>
                <a:gd name="T54" fmla="*/ 32 w 149"/>
                <a:gd name="T55" fmla="*/ 230 h 254"/>
                <a:gd name="T56" fmla="*/ 49 w 149"/>
                <a:gd name="T57" fmla="*/ 198 h 254"/>
                <a:gd name="T58" fmla="*/ 50 w 149"/>
                <a:gd name="T59" fmla="*/ 192 h 254"/>
                <a:gd name="T60" fmla="*/ 47 w 149"/>
                <a:gd name="T61" fmla="*/ 169 h 254"/>
                <a:gd name="T62" fmla="*/ 44 w 149"/>
                <a:gd name="T63" fmla="*/ 164 h 254"/>
                <a:gd name="T64" fmla="*/ 37 w 149"/>
                <a:gd name="T65" fmla="*/ 149 h 254"/>
                <a:gd name="T66" fmla="*/ 31 w 149"/>
                <a:gd name="T67" fmla="*/ 102 h 254"/>
                <a:gd name="T68" fmla="*/ 31 w 149"/>
                <a:gd name="T69" fmla="*/ 100 h 254"/>
                <a:gd name="T70" fmla="*/ 23 w 149"/>
                <a:gd name="T71" fmla="*/ 113 h 254"/>
                <a:gd name="T72" fmla="*/ 26 w 149"/>
                <a:gd name="T73" fmla="*/ 138 h 254"/>
                <a:gd name="T74" fmla="*/ 16 w 149"/>
                <a:gd name="T75" fmla="*/ 151 h 254"/>
                <a:gd name="T76" fmla="*/ 4 w 149"/>
                <a:gd name="T77" fmla="*/ 141 h 254"/>
                <a:gd name="T78" fmla="*/ 0 w 149"/>
                <a:gd name="T79" fmla="*/ 103 h 254"/>
                <a:gd name="T80" fmla="*/ 2 w 149"/>
                <a:gd name="T81" fmla="*/ 98 h 254"/>
                <a:gd name="T82" fmla="*/ 26 w 149"/>
                <a:gd name="T83" fmla="*/ 71 h 254"/>
                <a:gd name="T84" fmla="*/ 28 w 149"/>
                <a:gd name="T85" fmla="*/ 67 h 254"/>
                <a:gd name="T86" fmla="*/ 35 w 149"/>
                <a:gd name="T87" fmla="*/ 50 h 254"/>
                <a:gd name="T88" fmla="*/ 21 w 149"/>
                <a:gd name="T89" fmla="*/ 28 h 254"/>
                <a:gd name="T90" fmla="*/ 28 w 149"/>
                <a:gd name="T91" fmla="*/ 9 h 254"/>
                <a:gd name="T92" fmla="*/ 63 w 149"/>
                <a:gd name="T93" fmla="*/ 9 h 254"/>
                <a:gd name="T94" fmla="*/ 59 w 149"/>
                <a:gd name="T95" fmla="*/ 48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49" h="254">
                  <a:moveTo>
                    <a:pt x="59" y="48"/>
                  </a:moveTo>
                  <a:cubicBezTo>
                    <a:pt x="62" y="51"/>
                    <a:pt x="64" y="55"/>
                    <a:pt x="67" y="58"/>
                  </a:cubicBezTo>
                  <a:cubicBezTo>
                    <a:pt x="68" y="59"/>
                    <a:pt x="69" y="59"/>
                    <a:pt x="71" y="59"/>
                  </a:cubicBezTo>
                  <a:cubicBezTo>
                    <a:pt x="80" y="59"/>
                    <a:pt x="89" y="59"/>
                    <a:pt x="98" y="59"/>
                  </a:cubicBezTo>
                  <a:cubicBezTo>
                    <a:pt x="101" y="59"/>
                    <a:pt x="103" y="57"/>
                    <a:pt x="105" y="56"/>
                  </a:cubicBezTo>
                  <a:cubicBezTo>
                    <a:pt x="113" y="51"/>
                    <a:pt x="121" y="45"/>
                    <a:pt x="129" y="39"/>
                  </a:cubicBezTo>
                  <a:cubicBezTo>
                    <a:pt x="134" y="35"/>
                    <a:pt x="141" y="36"/>
                    <a:pt x="145" y="41"/>
                  </a:cubicBezTo>
                  <a:cubicBezTo>
                    <a:pt x="149" y="46"/>
                    <a:pt x="147" y="53"/>
                    <a:pt x="142" y="57"/>
                  </a:cubicBezTo>
                  <a:cubicBezTo>
                    <a:pt x="132" y="64"/>
                    <a:pt x="122" y="71"/>
                    <a:pt x="112" y="78"/>
                  </a:cubicBezTo>
                  <a:cubicBezTo>
                    <a:pt x="110" y="80"/>
                    <a:pt x="107" y="80"/>
                    <a:pt x="104" y="81"/>
                  </a:cubicBezTo>
                  <a:cubicBezTo>
                    <a:pt x="95" y="81"/>
                    <a:pt x="85" y="81"/>
                    <a:pt x="75" y="81"/>
                  </a:cubicBezTo>
                  <a:cubicBezTo>
                    <a:pt x="72" y="81"/>
                    <a:pt x="70" y="82"/>
                    <a:pt x="71" y="86"/>
                  </a:cubicBezTo>
                  <a:cubicBezTo>
                    <a:pt x="73" y="102"/>
                    <a:pt x="74" y="118"/>
                    <a:pt x="75" y="134"/>
                  </a:cubicBezTo>
                  <a:cubicBezTo>
                    <a:pt x="76" y="138"/>
                    <a:pt x="78" y="139"/>
                    <a:pt x="81" y="140"/>
                  </a:cubicBezTo>
                  <a:cubicBezTo>
                    <a:pt x="89" y="142"/>
                    <a:pt x="97" y="145"/>
                    <a:pt x="105" y="146"/>
                  </a:cubicBezTo>
                  <a:cubicBezTo>
                    <a:pt x="111" y="148"/>
                    <a:pt x="116" y="151"/>
                    <a:pt x="119" y="157"/>
                  </a:cubicBezTo>
                  <a:cubicBezTo>
                    <a:pt x="125" y="169"/>
                    <a:pt x="132" y="181"/>
                    <a:pt x="139" y="192"/>
                  </a:cubicBezTo>
                  <a:cubicBezTo>
                    <a:pt x="142" y="199"/>
                    <a:pt x="140" y="206"/>
                    <a:pt x="134" y="209"/>
                  </a:cubicBezTo>
                  <a:cubicBezTo>
                    <a:pt x="129" y="212"/>
                    <a:pt x="121" y="210"/>
                    <a:pt x="118" y="204"/>
                  </a:cubicBezTo>
                  <a:cubicBezTo>
                    <a:pt x="112" y="194"/>
                    <a:pt x="106" y="184"/>
                    <a:pt x="100" y="173"/>
                  </a:cubicBezTo>
                  <a:cubicBezTo>
                    <a:pt x="99" y="172"/>
                    <a:pt x="97" y="170"/>
                    <a:pt x="95" y="169"/>
                  </a:cubicBezTo>
                  <a:cubicBezTo>
                    <a:pt x="88" y="167"/>
                    <a:pt x="80" y="165"/>
                    <a:pt x="71" y="162"/>
                  </a:cubicBezTo>
                  <a:cubicBezTo>
                    <a:pt x="72" y="170"/>
                    <a:pt x="72" y="177"/>
                    <a:pt x="73" y="183"/>
                  </a:cubicBezTo>
                  <a:cubicBezTo>
                    <a:pt x="74" y="189"/>
                    <a:pt x="75" y="194"/>
                    <a:pt x="74" y="199"/>
                  </a:cubicBezTo>
                  <a:cubicBezTo>
                    <a:pt x="73" y="205"/>
                    <a:pt x="70" y="210"/>
                    <a:pt x="67" y="215"/>
                  </a:cubicBezTo>
                  <a:cubicBezTo>
                    <a:pt x="63" y="224"/>
                    <a:pt x="58" y="233"/>
                    <a:pt x="54" y="242"/>
                  </a:cubicBezTo>
                  <a:cubicBezTo>
                    <a:pt x="49" y="251"/>
                    <a:pt x="40" y="254"/>
                    <a:pt x="33" y="248"/>
                  </a:cubicBezTo>
                  <a:cubicBezTo>
                    <a:pt x="29" y="244"/>
                    <a:pt x="28" y="237"/>
                    <a:pt x="32" y="230"/>
                  </a:cubicBezTo>
                  <a:cubicBezTo>
                    <a:pt x="38" y="219"/>
                    <a:pt x="43" y="209"/>
                    <a:pt x="49" y="198"/>
                  </a:cubicBezTo>
                  <a:cubicBezTo>
                    <a:pt x="49" y="196"/>
                    <a:pt x="50" y="194"/>
                    <a:pt x="50" y="192"/>
                  </a:cubicBezTo>
                  <a:cubicBezTo>
                    <a:pt x="49" y="184"/>
                    <a:pt x="48" y="177"/>
                    <a:pt x="47" y="169"/>
                  </a:cubicBezTo>
                  <a:cubicBezTo>
                    <a:pt x="47" y="168"/>
                    <a:pt x="46" y="165"/>
                    <a:pt x="44" y="164"/>
                  </a:cubicBezTo>
                  <a:cubicBezTo>
                    <a:pt x="40" y="160"/>
                    <a:pt x="37" y="155"/>
                    <a:pt x="37" y="149"/>
                  </a:cubicBezTo>
                  <a:cubicBezTo>
                    <a:pt x="35" y="133"/>
                    <a:pt x="33" y="118"/>
                    <a:pt x="31" y="102"/>
                  </a:cubicBezTo>
                  <a:cubicBezTo>
                    <a:pt x="31" y="102"/>
                    <a:pt x="31" y="101"/>
                    <a:pt x="31" y="100"/>
                  </a:cubicBezTo>
                  <a:cubicBezTo>
                    <a:pt x="25" y="103"/>
                    <a:pt x="23" y="108"/>
                    <a:pt x="23" y="113"/>
                  </a:cubicBezTo>
                  <a:cubicBezTo>
                    <a:pt x="24" y="121"/>
                    <a:pt x="25" y="130"/>
                    <a:pt x="26" y="138"/>
                  </a:cubicBezTo>
                  <a:cubicBezTo>
                    <a:pt x="27" y="146"/>
                    <a:pt x="23" y="151"/>
                    <a:pt x="16" y="151"/>
                  </a:cubicBezTo>
                  <a:cubicBezTo>
                    <a:pt x="10" y="152"/>
                    <a:pt x="5" y="148"/>
                    <a:pt x="4" y="141"/>
                  </a:cubicBezTo>
                  <a:cubicBezTo>
                    <a:pt x="3" y="128"/>
                    <a:pt x="1" y="116"/>
                    <a:pt x="0" y="103"/>
                  </a:cubicBezTo>
                  <a:cubicBezTo>
                    <a:pt x="0" y="101"/>
                    <a:pt x="1" y="99"/>
                    <a:pt x="2" y="98"/>
                  </a:cubicBezTo>
                  <a:cubicBezTo>
                    <a:pt x="10" y="89"/>
                    <a:pt x="18" y="80"/>
                    <a:pt x="26" y="71"/>
                  </a:cubicBezTo>
                  <a:cubicBezTo>
                    <a:pt x="27" y="70"/>
                    <a:pt x="28" y="69"/>
                    <a:pt x="28" y="67"/>
                  </a:cubicBezTo>
                  <a:cubicBezTo>
                    <a:pt x="30" y="57"/>
                    <a:pt x="30" y="57"/>
                    <a:pt x="35" y="50"/>
                  </a:cubicBezTo>
                  <a:cubicBezTo>
                    <a:pt x="27" y="45"/>
                    <a:pt x="21" y="38"/>
                    <a:pt x="21" y="28"/>
                  </a:cubicBezTo>
                  <a:cubicBezTo>
                    <a:pt x="21" y="21"/>
                    <a:pt x="23" y="15"/>
                    <a:pt x="28" y="9"/>
                  </a:cubicBezTo>
                  <a:cubicBezTo>
                    <a:pt x="37" y="0"/>
                    <a:pt x="53" y="0"/>
                    <a:pt x="63" y="9"/>
                  </a:cubicBezTo>
                  <a:cubicBezTo>
                    <a:pt x="74" y="19"/>
                    <a:pt x="73" y="35"/>
                    <a:pt x="59" y="48"/>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82F39"/>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34603865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252C36"/>
      </a:dk2>
      <a:lt2>
        <a:srgbClr val="7C96A3"/>
      </a:lt2>
      <a:accent1>
        <a:srgbClr val="4FD093"/>
      </a:accent1>
      <a:accent2>
        <a:srgbClr val="54BCDF"/>
      </a:accent2>
      <a:accent3>
        <a:srgbClr val="A262D0"/>
      </a:accent3>
      <a:accent4>
        <a:srgbClr val="D7537B"/>
      </a:accent4>
      <a:accent5>
        <a:srgbClr val="E78045"/>
      </a:accent5>
      <a:accent6>
        <a:srgbClr val="84C350"/>
      </a:accent6>
      <a:hlink>
        <a:srgbClr val="22FFFF"/>
      </a:hlink>
      <a:folHlink>
        <a:srgbClr val="9BF3FD"/>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40000"/>
              </a:schemeClr>
            </a:gs>
            <a:gs pos="100000">
              <a:schemeClr val="phClr">
                <a:shade val="92000"/>
                <a:hueMod val="104000"/>
                <a:satMod val="140000"/>
                <a:lumMod val="48000"/>
              </a:schemeClr>
            </a:gs>
          </a:gsLst>
          <a:lin ang="5040000" scaled="0"/>
        </a:gradFill>
        <a:blipFill>
          <a:blip xmlns:r="http://schemas.openxmlformats.org/officeDocument/2006/relationships" r:embed="rId1">
            <a:duotone>
              <a:schemeClr val="phClr">
                <a:shade val="48000"/>
                <a:hueMod val="106000"/>
                <a:satMod val="140000"/>
                <a:lumMod val="42000"/>
              </a:schemeClr>
              <a:schemeClr val="phClr">
                <a:tint val="98000"/>
                <a:hueMod val="92000"/>
                <a:satMod val="220000"/>
                <a:lumMod val="9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142578CA-DEC9-49C3-80AF-C113973CC9A9}"/>
    </a:ext>
  </a:extLst>
</a:theme>
</file>

<file path=docProps/app.xml><?xml version="1.0" encoding="utf-8"?>
<Properties xmlns="http://schemas.openxmlformats.org/officeDocument/2006/extended-properties" xmlns:vt="http://schemas.openxmlformats.org/officeDocument/2006/docPropsVTypes">
  <Template>Circuit</Template>
  <TotalTime>338</TotalTime>
  <Words>1580</Words>
  <Application>Microsoft Office PowerPoint</Application>
  <PresentationFormat>Widescreen</PresentationFormat>
  <Paragraphs>210</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Noto Sans</vt:lpstr>
      <vt:lpstr>Open Sans</vt:lpstr>
      <vt:lpstr>Tw Cen MT</vt:lpstr>
      <vt:lpstr>Circuit</vt:lpstr>
      <vt:lpstr>PowerPoint Presentation</vt:lpstr>
      <vt:lpstr>Annemarie Fish Backgroud</vt:lpstr>
      <vt:lpstr>PowerPoint Presentation</vt:lpstr>
      <vt:lpstr>PowerPoint Presentation</vt:lpstr>
      <vt:lpstr>PowerPoint Presentation</vt:lpstr>
      <vt:lpstr>PowerPoint Presentation</vt:lpstr>
      <vt:lpstr>PowerPoint Presentation</vt:lpstr>
      <vt:lpstr>PowerPoint Presentation</vt:lpstr>
      <vt:lpstr>WHY REGISTER?</vt:lpstr>
      <vt:lpstr>WHERE TO STUdY?</vt:lpstr>
      <vt:lpstr>Work integrated learning</vt:lpstr>
      <vt:lpstr>Work integrated learning</vt:lpstr>
      <vt:lpstr>Work integrated learning</vt:lpstr>
      <vt:lpstr>WIL LOGBOOK</vt:lpstr>
      <vt:lpstr>GISC MENTOR</vt:lpstr>
      <vt:lpstr>INTERNSHIP OPPORTUNITIES</vt:lpstr>
      <vt:lpstr>PENALTIES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GISC PROFESSION OVERVIEW</dc:title>
  <dc:creator>Annemarie Cameron Fish</dc:creator>
  <cp:lastModifiedBy>Annemarie Fish</cp:lastModifiedBy>
  <cp:revision>26</cp:revision>
  <dcterms:created xsi:type="dcterms:W3CDTF">2019-11-26T16:04:32Z</dcterms:created>
  <dcterms:modified xsi:type="dcterms:W3CDTF">2025-05-14T15:36:26Z</dcterms:modified>
</cp:coreProperties>
</file>