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4" r:id="rId2"/>
    <p:sldId id="278" r:id="rId3"/>
    <p:sldId id="263" r:id="rId4"/>
    <p:sldId id="265" r:id="rId5"/>
    <p:sldId id="269" r:id="rId6"/>
    <p:sldId id="266" r:id="rId7"/>
    <p:sldId id="272" r:id="rId8"/>
    <p:sldId id="273" r:id="rId9"/>
    <p:sldId id="276" r:id="rId10"/>
    <p:sldId id="277" r:id="rId11"/>
    <p:sldId id="279" r:id="rId12"/>
    <p:sldId id="280" r:id="rId13"/>
    <p:sldId id="281" r:id="rId14"/>
    <p:sldId id="285" r:id="rId15"/>
    <p:sldId id="282" r:id="rId16"/>
    <p:sldId id="284" r:id="rId17"/>
    <p:sldId id="28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04" d="100"/>
          <a:sy n="104" d="100"/>
        </p:scale>
        <p:origin x="75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F94A0-A550-4D3D-ABED-FDED619093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15C15F3-6030-4BAB-802C-754C0423A7B5}">
      <dgm:prSet phldrT="[Text]"/>
      <dgm:spPr/>
      <dgm:t>
        <a:bodyPr/>
        <a:lstStyle/>
        <a:p>
          <a:r>
            <a:rPr lang="en-US" dirty="0"/>
            <a:t>Graduates with accredited qualification!</a:t>
          </a:r>
          <a:endParaRPr lang="en-GB" dirty="0"/>
        </a:p>
      </dgm:t>
    </dgm:pt>
    <dgm:pt modelId="{619C1A36-DF34-4955-B3B0-3328A86D1724}" type="parTrans" cxnId="{5E730132-3BE8-43A6-8A8E-231C853210CF}">
      <dgm:prSet/>
      <dgm:spPr/>
      <dgm:t>
        <a:bodyPr/>
        <a:lstStyle/>
        <a:p>
          <a:endParaRPr lang="en-GB"/>
        </a:p>
      </dgm:t>
    </dgm:pt>
    <dgm:pt modelId="{2236F5B3-1E51-49FC-AD38-45A85813B438}" type="sibTrans" cxnId="{5E730132-3BE8-43A6-8A8E-231C853210CF}">
      <dgm:prSet/>
      <dgm:spPr/>
      <dgm:t>
        <a:bodyPr/>
        <a:lstStyle/>
        <a:p>
          <a:endParaRPr lang="en-GB"/>
        </a:p>
      </dgm:t>
    </dgm:pt>
    <dgm:pt modelId="{DC91A727-0C89-493B-9EA6-0A3AFE0C49FE}">
      <dgm:prSet phldrT="[Text]"/>
      <dgm:spPr/>
      <dgm:t>
        <a:bodyPr/>
        <a:lstStyle/>
        <a:p>
          <a:r>
            <a:rPr lang="en-GB" b="1" i="0" dirty="0"/>
            <a:t>GEOGRAPHIC INFORMATION SCIENCE (</a:t>
          </a:r>
          <a:r>
            <a:rPr lang="en-GB" b="1" i="0" dirty="0" err="1"/>
            <a:t>GISc</a:t>
          </a:r>
          <a:r>
            <a:rPr lang="en-GB" b="1" i="0" dirty="0"/>
            <a:t>)</a:t>
          </a:r>
          <a:endParaRPr lang="en-GB" dirty="0"/>
        </a:p>
      </dgm:t>
    </dgm:pt>
    <dgm:pt modelId="{331E7467-C15D-41B2-B2DE-E4B23562CFE3}" type="parTrans" cxnId="{E4099238-0E36-4143-88FE-CD8E0A6E61C1}">
      <dgm:prSet/>
      <dgm:spPr/>
      <dgm:t>
        <a:bodyPr/>
        <a:lstStyle/>
        <a:p>
          <a:endParaRPr lang="en-GB"/>
        </a:p>
      </dgm:t>
    </dgm:pt>
    <dgm:pt modelId="{2476177F-EF7C-4FD9-9ACC-526C9F7017F1}" type="sibTrans" cxnId="{E4099238-0E36-4143-88FE-CD8E0A6E61C1}">
      <dgm:prSet/>
      <dgm:spPr/>
      <dgm:t>
        <a:bodyPr/>
        <a:lstStyle/>
        <a:p>
          <a:endParaRPr lang="en-GB"/>
        </a:p>
      </dgm:t>
    </dgm:pt>
    <dgm:pt modelId="{95746634-278C-4672-9E6A-8E0D523BF6CC}">
      <dgm:prSet phldrT="[Text]"/>
      <dgm:spPr/>
      <dgm:t>
        <a:bodyPr/>
        <a:lstStyle/>
        <a:p>
          <a:r>
            <a:rPr lang="en-US" dirty="0"/>
            <a:t>FINDING A POSITION</a:t>
          </a:r>
          <a:endParaRPr lang="en-GB" dirty="0"/>
        </a:p>
      </dgm:t>
    </dgm:pt>
    <dgm:pt modelId="{8DD65F8D-3C77-4F58-AE36-1923FBEF7ABE}" type="parTrans" cxnId="{8C9C06CF-C2DB-4576-9436-461915AFC2E9}">
      <dgm:prSet/>
      <dgm:spPr/>
      <dgm:t>
        <a:bodyPr/>
        <a:lstStyle/>
        <a:p>
          <a:endParaRPr lang="en-GB"/>
        </a:p>
      </dgm:t>
    </dgm:pt>
    <dgm:pt modelId="{6E31F749-C8EE-4BD6-8AC1-26AA6E9515C8}" type="sibTrans" cxnId="{8C9C06CF-C2DB-4576-9436-461915AFC2E9}">
      <dgm:prSet/>
      <dgm:spPr/>
      <dgm:t>
        <a:bodyPr/>
        <a:lstStyle/>
        <a:p>
          <a:endParaRPr lang="en-GB"/>
        </a:p>
      </dgm:t>
    </dgm:pt>
    <dgm:pt modelId="{77A2446E-210D-4265-8EA0-FAD963EE844E}">
      <dgm:prSet phldrT="[Text]"/>
      <dgm:spPr/>
      <dgm:t>
        <a:bodyPr/>
        <a:lstStyle/>
        <a:p>
          <a:r>
            <a:rPr lang="en-US" dirty="0"/>
            <a:t>FINDING A MENTOR</a:t>
          </a:r>
          <a:endParaRPr lang="en-GB" dirty="0"/>
        </a:p>
      </dgm:t>
    </dgm:pt>
    <dgm:pt modelId="{0C6F8831-2055-4203-9C78-43609115C06D}" type="parTrans" cxnId="{22D77A31-3FF8-4045-B785-124BD6431D2B}">
      <dgm:prSet/>
      <dgm:spPr/>
      <dgm:t>
        <a:bodyPr/>
        <a:lstStyle/>
        <a:p>
          <a:endParaRPr lang="en-GB"/>
        </a:p>
      </dgm:t>
    </dgm:pt>
    <dgm:pt modelId="{8D5896AA-8290-4CC5-96F6-AC102366CC46}" type="sibTrans" cxnId="{22D77A31-3FF8-4045-B785-124BD6431D2B}">
      <dgm:prSet/>
      <dgm:spPr/>
      <dgm:t>
        <a:bodyPr/>
        <a:lstStyle/>
        <a:p>
          <a:endParaRPr lang="en-GB"/>
        </a:p>
      </dgm:t>
    </dgm:pt>
    <dgm:pt modelId="{197805A5-BDE5-4D9A-9940-4928D6A1EB4C}">
      <dgm:prSet/>
      <dgm:spPr/>
      <dgm:t>
        <a:bodyPr/>
        <a:lstStyle/>
        <a:p>
          <a:r>
            <a:rPr lang="en-GB" b="0" i="0" dirty="0"/>
            <a:t>Geomatics Professional </a:t>
          </a:r>
          <a:r>
            <a:rPr lang="en-GB" b="0" i="0" dirty="0" err="1"/>
            <a:t>GISc</a:t>
          </a:r>
          <a:r>
            <a:rPr lang="en-GB" b="0" i="0" dirty="0"/>
            <a:t> Practitioner (</a:t>
          </a:r>
          <a:r>
            <a:rPr lang="en-GB" b="0" i="0" dirty="0" err="1"/>
            <a:t>GPr</a:t>
          </a:r>
          <a:r>
            <a:rPr lang="en-GB" b="0" i="0" dirty="0"/>
            <a:t>. </a:t>
          </a:r>
          <a:r>
            <a:rPr lang="en-GB" b="0" i="0" dirty="0" err="1"/>
            <a:t>GISc</a:t>
          </a:r>
          <a:r>
            <a:rPr lang="en-GB" b="0" i="0" dirty="0"/>
            <a:t>)</a:t>
          </a:r>
          <a:br>
            <a:rPr lang="en-GB" b="0" i="0" dirty="0"/>
          </a:br>
          <a:r>
            <a:rPr lang="en-GB" b="0" i="0" dirty="0"/>
            <a:t>Geomatics Technologist </a:t>
          </a:r>
          <a:r>
            <a:rPr lang="en-GB" b="0" i="0" dirty="0" err="1"/>
            <a:t>GISc</a:t>
          </a:r>
          <a:r>
            <a:rPr lang="en-GB" b="0" i="0" dirty="0"/>
            <a:t> Practitioner (</a:t>
          </a:r>
          <a:r>
            <a:rPr lang="en-GB" b="0" i="0" dirty="0" err="1"/>
            <a:t>GTg</a:t>
          </a:r>
          <a:r>
            <a:rPr lang="en-GB" b="0" i="0" dirty="0"/>
            <a:t>. </a:t>
          </a:r>
          <a:r>
            <a:rPr lang="en-GB" b="0" i="0" dirty="0" err="1"/>
            <a:t>GISc</a:t>
          </a:r>
          <a:r>
            <a:rPr lang="en-GB" b="0" i="0" dirty="0"/>
            <a:t>)</a:t>
          </a:r>
          <a:br>
            <a:rPr lang="en-GB" b="0" i="0" dirty="0"/>
          </a:br>
          <a:r>
            <a:rPr lang="en-GB" b="0" i="0" dirty="0"/>
            <a:t>Geomatics Technician </a:t>
          </a:r>
          <a:r>
            <a:rPr lang="en-GB" b="0" i="0" dirty="0" err="1"/>
            <a:t>GISc</a:t>
          </a:r>
          <a:r>
            <a:rPr lang="en-GB" b="0" i="0" dirty="0"/>
            <a:t> Practitioner (</a:t>
          </a:r>
          <a:r>
            <a:rPr lang="en-GB" b="0" i="0" dirty="0" err="1"/>
            <a:t>GTc</a:t>
          </a:r>
          <a:r>
            <a:rPr lang="en-GB" b="0" i="0" dirty="0"/>
            <a:t>. </a:t>
          </a:r>
          <a:r>
            <a:rPr lang="en-GB" b="0" i="0" dirty="0" err="1"/>
            <a:t>GISc</a:t>
          </a:r>
          <a:r>
            <a:rPr lang="en-GB" b="0" i="0" dirty="0"/>
            <a:t>)</a:t>
          </a:r>
        </a:p>
      </dgm:t>
    </dgm:pt>
    <dgm:pt modelId="{8809EDE0-8E2F-455A-8F8F-20B5FCB75CB7}" type="parTrans" cxnId="{9360C5D4-F5A1-4773-BD14-4AC816DE2D7E}">
      <dgm:prSet/>
      <dgm:spPr/>
      <dgm:t>
        <a:bodyPr/>
        <a:lstStyle/>
        <a:p>
          <a:endParaRPr lang="en-GB"/>
        </a:p>
      </dgm:t>
    </dgm:pt>
    <dgm:pt modelId="{03550B3B-4336-4ABD-BFE6-6C8724664599}" type="sibTrans" cxnId="{9360C5D4-F5A1-4773-BD14-4AC816DE2D7E}">
      <dgm:prSet/>
      <dgm:spPr/>
      <dgm:t>
        <a:bodyPr/>
        <a:lstStyle/>
        <a:p>
          <a:endParaRPr lang="en-GB"/>
        </a:p>
      </dgm:t>
    </dgm:pt>
    <dgm:pt modelId="{4F55FCB0-90D2-4908-B2BD-128807E7660D}" type="pres">
      <dgm:prSet presAssocID="{EF3F94A0-A550-4D3D-ABED-FDED619093FC}" presName="linear" presStyleCnt="0">
        <dgm:presLayoutVars>
          <dgm:animLvl val="lvl"/>
          <dgm:resizeHandles val="exact"/>
        </dgm:presLayoutVars>
      </dgm:prSet>
      <dgm:spPr/>
    </dgm:pt>
    <dgm:pt modelId="{C0C676F8-413F-4266-A17C-8FC2497C1F22}" type="pres">
      <dgm:prSet presAssocID="{E15C15F3-6030-4BAB-802C-754C0423A7B5}" presName="parentText" presStyleLbl="node1" presStyleIdx="0" presStyleCnt="2">
        <dgm:presLayoutVars>
          <dgm:chMax val="0"/>
          <dgm:bulletEnabled val="1"/>
        </dgm:presLayoutVars>
      </dgm:prSet>
      <dgm:spPr/>
    </dgm:pt>
    <dgm:pt modelId="{BB45CF10-D126-451C-8692-71CF5DF03EC9}" type="pres">
      <dgm:prSet presAssocID="{E15C15F3-6030-4BAB-802C-754C0423A7B5}" presName="childText" presStyleLbl="revTx" presStyleIdx="0" presStyleCnt="2">
        <dgm:presLayoutVars>
          <dgm:bulletEnabled val="1"/>
        </dgm:presLayoutVars>
      </dgm:prSet>
      <dgm:spPr/>
    </dgm:pt>
    <dgm:pt modelId="{49292258-FF24-4417-9F29-5B238C83378B}" type="pres">
      <dgm:prSet presAssocID="{95746634-278C-4672-9E6A-8E0D523BF6CC}" presName="parentText" presStyleLbl="node1" presStyleIdx="1" presStyleCnt="2">
        <dgm:presLayoutVars>
          <dgm:chMax val="0"/>
          <dgm:bulletEnabled val="1"/>
        </dgm:presLayoutVars>
      </dgm:prSet>
      <dgm:spPr/>
    </dgm:pt>
    <dgm:pt modelId="{035CC438-EA00-4F52-B9F5-FD154CA4875E}" type="pres">
      <dgm:prSet presAssocID="{95746634-278C-4672-9E6A-8E0D523BF6CC}" presName="childText" presStyleLbl="revTx" presStyleIdx="1" presStyleCnt="2">
        <dgm:presLayoutVars>
          <dgm:bulletEnabled val="1"/>
        </dgm:presLayoutVars>
      </dgm:prSet>
      <dgm:spPr/>
    </dgm:pt>
  </dgm:ptLst>
  <dgm:cxnLst>
    <dgm:cxn modelId="{15E1930A-E4DF-44E7-BF44-2C18FD90219F}" type="presOf" srcId="{DC91A727-0C89-493B-9EA6-0A3AFE0C49FE}" destId="{BB45CF10-D126-451C-8692-71CF5DF03EC9}" srcOrd="0" destOrd="0" presId="urn:microsoft.com/office/officeart/2005/8/layout/vList2"/>
    <dgm:cxn modelId="{22D77A31-3FF8-4045-B785-124BD6431D2B}" srcId="{95746634-278C-4672-9E6A-8E0D523BF6CC}" destId="{77A2446E-210D-4265-8EA0-FAD963EE844E}" srcOrd="0" destOrd="0" parTransId="{0C6F8831-2055-4203-9C78-43609115C06D}" sibTransId="{8D5896AA-8290-4CC5-96F6-AC102366CC46}"/>
    <dgm:cxn modelId="{5E730132-3BE8-43A6-8A8E-231C853210CF}" srcId="{EF3F94A0-A550-4D3D-ABED-FDED619093FC}" destId="{E15C15F3-6030-4BAB-802C-754C0423A7B5}" srcOrd="0" destOrd="0" parTransId="{619C1A36-DF34-4955-B3B0-3328A86D1724}" sibTransId="{2236F5B3-1E51-49FC-AD38-45A85813B438}"/>
    <dgm:cxn modelId="{E4099238-0E36-4143-88FE-CD8E0A6E61C1}" srcId="{E15C15F3-6030-4BAB-802C-754C0423A7B5}" destId="{DC91A727-0C89-493B-9EA6-0A3AFE0C49FE}" srcOrd="0" destOrd="0" parTransId="{331E7467-C15D-41B2-B2DE-E4B23562CFE3}" sibTransId="{2476177F-EF7C-4FD9-9ACC-526C9F7017F1}"/>
    <dgm:cxn modelId="{2968655F-402C-4145-AE45-1371A5F55026}" type="presOf" srcId="{EF3F94A0-A550-4D3D-ABED-FDED619093FC}" destId="{4F55FCB0-90D2-4908-B2BD-128807E7660D}" srcOrd="0" destOrd="0" presId="urn:microsoft.com/office/officeart/2005/8/layout/vList2"/>
    <dgm:cxn modelId="{9C9E564A-54F7-41FF-AF6E-5A519639B125}" type="presOf" srcId="{95746634-278C-4672-9E6A-8E0D523BF6CC}" destId="{49292258-FF24-4417-9F29-5B238C83378B}" srcOrd="0" destOrd="0" presId="urn:microsoft.com/office/officeart/2005/8/layout/vList2"/>
    <dgm:cxn modelId="{AB9F158F-F9F8-4A8D-9643-66DC66F38332}" type="presOf" srcId="{77A2446E-210D-4265-8EA0-FAD963EE844E}" destId="{035CC438-EA00-4F52-B9F5-FD154CA4875E}" srcOrd="0" destOrd="0" presId="urn:microsoft.com/office/officeart/2005/8/layout/vList2"/>
    <dgm:cxn modelId="{8C9C06CF-C2DB-4576-9436-461915AFC2E9}" srcId="{EF3F94A0-A550-4D3D-ABED-FDED619093FC}" destId="{95746634-278C-4672-9E6A-8E0D523BF6CC}" srcOrd="1" destOrd="0" parTransId="{8DD65F8D-3C77-4F58-AE36-1923FBEF7ABE}" sibTransId="{6E31F749-C8EE-4BD6-8AC1-26AA6E9515C8}"/>
    <dgm:cxn modelId="{9360C5D4-F5A1-4773-BD14-4AC816DE2D7E}" srcId="{E15C15F3-6030-4BAB-802C-754C0423A7B5}" destId="{197805A5-BDE5-4D9A-9940-4928D6A1EB4C}" srcOrd="1" destOrd="0" parTransId="{8809EDE0-8E2F-455A-8F8F-20B5FCB75CB7}" sibTransId="{03550B3B-4336-4ABD-BFE6-6C8724664599}"/>
    <dgm:cxn modelId="{DCDC8FE3-5D36-46CF-9BD7-776990BF1BB4}" type="presOf" srcId="{197805A5-BDE5-4D9A-9940-4928D6A1EB4C}" destId="{BB45CF10-D126-451C-8692-71CF5DF03EC9}" srcOrd="0" destOrd="1" presId="urn:microsoft.com/office/officeart/2005/8/layout/vList2"/>
    <dgm:cxn modelId="{951E57F6-CBA6-4308-8FD7-CB8F97A71E89}" type="presOf" srcId="{E15C15F3-6030-4BAB-802C-754C0423A7B5}" destId="{C0C676F8-413F-4266-A17C-8FC2497C1F22}" srcOrd="0" destOrd="0" presId="urn:microsoft.com/office/officeart/2005/8/layout/vList2"/>
    <dgm:cxn modelId="{D99C3D2C-0749-4BFC-90FB-0E5FC2742C4A}" type="presParOf" srcId="{4F55FCB0-90D2-4908-B2BD-128807E7660D}" destId="{C0C676F8-413F-4266-A17C-8FC2497C1F22}" srcOrd="0" destOrd="0" presId="urn:microsoft.com/office/officeart/2005/8/layout/vList2"/>
    <dgm:cxn modelId="{06D3DBCD-869F-4CE3-90D5-5F9B3B6E6AE3}" type="presParOf" srcId="{4F55FCB0-90D2-4908-B2BD-128807E7660D}" destId="{BB45CF10-D126-451C-8692-71CF5DF03EC9}" srcOrd="1" destOrd="0" presId="urn:microsoft.com/office/officeart/2005/8/layout/vList2"/>
    <dgm:cxn modelId="{C5FF41B9-2C1F-42C9-8F99-35F7E2B4CAA9}" type="presParOf" srcId="{4F55FCB0-90D2-4908-B2BD-128807E7660D}" destId="{49292258-FF24-4417-9F29-5B238C83378B}" srcOrd="2" destOrd="0" presId="urn:microsoft.com/office/officeart/2005/8/layout/vList2"/>
    <dgm:cxn modelId="{13103D3C-3BC2-45C8-9E83-89D020E368AE}" type="presParOf" srcId="{4F55FCB0-90D2-4908-B2BD-128807E7660D}" destId="{035CC438-EA00-4F52-B9F5-FD154CA4875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F94A0-A550-4D3D-ABED-FDED619093FC}"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GB"/>
        </a:p>
      </dgm:t>
    </dgm:pt>
    <dgm:pt modelId="{E15C15F3-6030-4BAB-802C-754C0423A7B5}">
      <dgm:prSet phldrT="[Text]"/>
      <dgm:spPr/>
      <dgm:t>
        <a:bodyPr/>
        <a:lstStyle/>
        <a:p>
          <a:r>
            <a:rPr lang="en-ZA" b="1" u="none" dirty="0"/>
            <a:t>Gisc Technician </a:t>
          </a:r>
          <a:endParaRPr lang="en-GB" dirty="0"/>
        </a:p>
      </dgm:t>
    </dgm:pt>
    <dgm:pt modelId="{619C1A36-DF34-4955-B3B0-3328A86D1724}" type="parTrans" cxnId="{5E730132-3BE8-43A6-8A8E-231C853210CF}">
      <dgm:prSet/>
      <dgm:spPr/>
      <dgm:t>
        <a:bodyPr/>
        <a:lstStyle/>
        <a:p>
          <a:endParaRPr lang="en-GB"/>
        </a:p>
      </dgm:t>
    </dgm:pt>
    <dgm:pt modelId="{2236F5B3-1E51-49FC-AD38-45A85813B438}" type="sibTrans" cxnId="{5E730132-3BE8-43A6-8A8E-231C853210CF}">
      <dgm:prSet/>
      <dgm:spPr/>
      <dgm:t>
        <a:bodyPr/>
        <a:lstStyle/>
        <a:p>
          <a:endParaRPr lang="en-GB"/>
        </a:p>
      </dgm:t>
    </dgm:pt>
    <dgm:pt modelId="{335BBCE2-F35A-4DAA-9034-1E5C0B485E13}">
      <dgm:prSet/>
      <dgm:spPr/>
      <dgm:t>
        <a:bodyPr/>
        <a:lstStyle/>
        <a:p>
          <a:pPr>
            <a:buNone/>
          </a:pPr>
          <a:r>
            <a:rPr lang="en-US" b="1" u="none" dirty="0"/>
            <a:t>IT SKILLS:</a:t>
          </a:r>
          <a:endParaRPr lang="en-GB" b="1" u="sng" dirty="0"/>
        </a:p>
      </dgm:t>
    </dgm:pt>
    <dgm:pt modelId="{392D04E3-8426-4372-8D99-18E50AF0FCEC}" type="parTrans" cxnId="{5A4873D4-1645-4808-9888-ACC9FB716485}">
      <dgm:prSet/>
      <dgm:spPr/>
      <dgm:t>
        <a:bodyPr/>
        <a:lstStyle/>
        <a:p>
          <a:endParaRPr lang="en-GB"/>
        </a:p>
      </dgm:t>
    </dgm:pt>
    <dgm:pt modelId="{79DD5D0A-2A84-438D-93A9-CD831141DE54}" type="sibTrans" cxnId="{5A4873D4-1645-4808-9888-ACC9FB716485}">
      <dgm:prSet/>
      <dgm:spPr/>
      <dgm:t>
        <a:bodyPr/>
        <a:lstStyle/>
        <a:p>
          <a:endParaRPr lang="en-GB"/>
        </a:p>
      </dgm:t>
    </dgm:pt>
    <dgm:pt modelId="{154DDB21-CDB6-4AF2-A73C-FDD07D9B8601}">
      <dgm:prSet/>
      <dgm:spPr/>
      <dgm:t>
        <a:bodyPr/>
        <a:lstStyle/>
        <a:p>
          <a:pPr>
            <a:buNone/>
          </a:pPr>
          <a:r>
            <a:rPr lang="en-US" b="0" u="none" dirty="0"/>
            <a:t>This includes standard operating system skills; working in a</a:t>
          </a:r>
          <a:endParaRPr lang="en-GB" b="1" u="sng" dirty="0"/>
        </a:p>
      </dgm:t>
    </dgm:pt>
    <dgm:pt modelId="{1077BF44-D435-40FB-B406-4E6D3BDBA2A0}" type="parTrans" cxnId="{9EF950D9-9C3D-41D0-9CCE-D5B05178BCCD}">
      <dgm:prSet/>
      <dgm:spPr/>
      <dgm:t>
        <a:bodyPr/>
        <a:lstStyle/>
        <a:p>
          <a:endParaRPr lang="en-GB"/>
        </a:p>
      </dgm:t>
    </dgm:pt>
    <dgm:pt modelId="{55CC5F21-9D2E-4927-B826-F20D2A03D580}" type="sibTrans" cxnId="{9EF950D9-9C3D-41D0-9CCE-D5B05178BCCD}">
      <dgm:prSet/>
      <dgm:spPr/>
      <dgm:t>
        <a:bodyPr/>
        <a:lstStyle/>
        <a:p>
          <a:endParaRPr lang="en-GB"/>
        </a:p>
      </dgm:t>
    </dgm:pt>
    <dgm:pt modelId="{04FE19D9-ABDD-48F7-BD37-30598FBD7886}">
      <dgm:prSet/>
      <dgm:spPr/>
      <dgm:t>
        <a:bodyPr/>
        <a:lstStyle/>
        <a:p>
          <a:pPr>
            <a:buNone/>
          </a:pPr>
          <a:r>
            <a:rPr lang="en-US" b="0" u="none" dirty="0"/>
            <a:t>networked environment with </a:t>
          </a:r>
          <a:r>
            <a:rPr lang="en-US" b="0" u="none" dirty="0" err="1"/>
            <a:t>centralised</a:t>
          </a:r>
          <a:r>
            <a:rPr lang="en-US" b="0" u="none" dirty="0"/>
            <a:t> servers and printers;</a:t>
          </a:r>
          <a:endParaRPr lang="en-GB" b="1" u="sng" dirty="0"/>
        </a:p>
      </dgm:t>
    </dgm:pt>
    <dgm:pt modelId="{40BD38BF-9FD2-43DA-904C-7863924E9876}" type="parTrans" cxnId="{09FADB07-077F-4F76-9270-ECF22D7FABBF}">
      <dgm:prSet/>
      <dgm:spPr/>
      <dgm:t>
        <a:bodyPr/>
        <a:lstStyle/>
        <a:p>
          <a:endParaRPr lang="en-GB"/>
        </a:p>
      </dgm:t>
    </dgm:pt>
    <dgm:pt modelId="{7130A972-B4D5-450D-80D7-571A4898C452}" type="sibTrans" cxnId="{09FADB07-077F-4F76-9270-ECF22D7FABBF}">
      <dgm:prSet/>
      <dgm:spPr/>
      <dgm:t>
        <a:bodyPr/>
        <a:lstStyle/>
        <a:p>
          <a:endParaRPr lang="en-GB"/>
        </a:p>
      </dgm:t>
    </dgm:pt>
    <dgm:pt modelId="{8A8B4370-2100-4ADF-A651-168CEA405A2C}">
      <dgm:prSet/>
      <dgm:spPr/>
      <dgm:t>
        <a:bodyPr/>
        <a:lstStyle/>
        <a:p>
          <a:pPr>
            <a:buNone/>
          </a:pPr>
          <a:r>
            <a:rPr lang="en-US" b="0" u="none" dirty="0"/>
            <a:t>working with spreadsheet software, GIS software and e-mail software.</a:t>
          </a:r>
          <a:endParaRPr lang="en-GB" b="1" u="sng" dirty="0"/>
        </a:p>
      </dgm:t>
    </dgm:pt>
    <dgm:pt modelId="{78508EAD-6D72-47F7-84C5-CAE22C661B6D}" type="parTrans" cxnId="{DAFD7B30-B346-40DF-92F0-57F2B13140FA}">
      <dgm:prSet/>
      <dgm:spPr/>
      <dgm:t>
        <a:bodyPr/>
        <a:lstStyle/>
        <a:p>
          <a:endParaRPr lang="en-GB"/>
        </a:p>
      </dgm:t>
    </dgm:pt>
    <dgm:pt modelId="{F39E2CAD-1CE1-43B1-8E9E-0DC6CF53729C}" type="sibTrans" cxnId="{DAFD7B30-B346-40DF-92F0-57F2B13140FA}">
      <dgm:prSet/>
      <dgm:spPr/>
      <dgm:t>
        <a:bodyPr/>
        <a:lstStyle/>
        <a:p>
          <a:endParaRPr lang="en-GB"/>
        </a:p>
      </dgm:t>
    </dgm:pt>
    <dgm:pt modelId="{D30BDD70-2116-4AA7-94C4-6F8737AB265F}">
      <dgm:prSet/>
      <dgm:spPr/>
      <dgm:t>
        <a:bodyPr/>
        <a:lstStyle/>
        <a:p>
          <a:pPr>
            <a:buNone/>
          </a:pPr>
          <a:r>
            <a:rPr lang="en-US" b="1" u="none" dirty="0"/>
            <a:t>DATA COLLECTION AND CAPTURE:</a:t>
          </a:r>
          <a:endParaRPr lang="en-GB" b="1" u="sng" dirty="0"/>
        </a:p>
      </dgm:t>
    </dgm:pt>
    <dgm:pt modelId="{718D0341-C478-40BE-85A2-E9DF0F146239}" type="parTrans" cxnId="{E3DC4A72-2B04-49AA-B681-6569B0926046}">
      <dgm:prSet/>
      <dgm:spPr/>
      <dgm:t>
        <a:bodyPr/>
        <a:lstStyle/>
        <a:p>
          <a:endParaRPr lang="en-GB"/>
        </a:p>
      </dgm:t>
    </dgm:pt>
    <dgm:pt modelId="{F03691A9-05D6-412C-B4C4-BD55C15DE028}" type="sibTrans" cxnId="{E3DC4A72-2B04-49AA-B681-6569B0926046}">
      <dgm:prSet/>
      <dgm:spPr/>
      <dgm:t>
        <a:bodyPr/>
        <a:lstStyle/>
        <a:p>
          <a:endParaRPr lang="en-GB"/>
        </a:p>
      </dgm:t>
    </dgm:pt>
    <dgm:pt modelId="{6839F299-132F-4340-8D86-EEF6672FEF30}">
      <dgm:prSet/>
      <dgm:spPr/>
      <dgm:t>
        <a:bodyPr/>
        <a:lstStyle/>
        <a:p>
          <a:pPr>
            <a:buNone/>
          </a:pPr>
          <a:r>
            <a:rPr lang="en-US" b="0" u="none" dirty="0"/>
            <a:t>This includes </a:t>
          </a:r>
          <a:r>
            <a:rPr lang="en-US" b="0" u="none" dirty="0" err="1"/>
            <a:t>digitising</a:t>
          </a:r>
          <a:r>
            <a:rPr lang="en-US" b="0" u="none" dirty="0"/>
            <a:t> from map compilation or ortho-images; data</a:t>
          </a:r>
          <a:endParaRPr lang="en-GB" b="1" u="sng" dirty="0"/>
        </a:p>
      </dgm:t>
    </dgm:pt>
    <dgm:pt modelId="{E743650E-C4BF-4B60-BE54-1FA905A3646F}" type="parTrans" cxnId="{1DDD2A41-8E38-460B-8634-528F4DB3B0AB}">
      <dgm:prSet/>
      <dgm:spPr/>
      <dgm:t>
        <a:bodyPr/>
        <a:lstStyle/>
        <a:p>
          <a:endParaRPr lang="en-GB"/>
        </a:p>
      </dgm:t>
    </dgm:pt>
    <dgm:pt modelId="{10067FBB-4239-49CB-BAE4-55E717EF1C52}" type="sibTrans" cxnId="{1DDD2A41-8E38-460B-8634-528F4DB3B0AB}">
      <dgm:prSet/>
      <dgm:spPr/>
      <dgm:t>
        <a:bodyPr/>
        <a:lstStyle/>
        <a:p>
          <a:endParaRPr lang="en-GB"/>
        </a:p>
      </dgm:t>
    </dgm:pt>
    <dgm:pt modelId="{48399B09-5A6A-48FB-BB84-971F741AF875}">
      <dgm:prSet/>
      <dgm:spPr/>
      <dgm:t>
        <a:bodyPr/>
        <a:lstStyle/>
        <a:p>
          <a:pPr>
            <a:buNone/>
          </a:pPr>
          <a:r>
            <a:rPr lang="en-US" b="0" u="none" dirty="0"/>
            <a:t>capture from co-ordinates or general plans; metadata capture and</a:t>
          </a:r>
          <a:endParaRPr lang="en-GB" b="1" u="sng" dirty="0"/>
        </a:p>
      </dgm:t>
    </dgm:pt>
    <dgm:pt modelId="{66D118AA-2F63-43A2-8D80-7B2987624E89}" type="parTrans" cxnId="{78FCA065-52EC-4B8C-93AE-065FC7559EDB}">
      <dgm:prSet/>
      <dgm:spPr/>
      <dgm:t>
        <a:bodyPr/>
        <a:lstStyle/>
        <a:p>
          <a:endParaRPr lang="en-GB"/>
        </a:p>
      </dgm:t>
    </dgm:pt>
    <dgm:pt modelId="{FC816AE5-3372-423E-BA74-E5BF70EAB6A2}" type="sibTrans" cxnId="{78FCA065-52EC-4B8C-93AE-065FC7559EDB}">
      <dgm:prSet/>
      <dgm:spPr/>
      <dgm:t>
        <a:bodyPr/>
        <a:lstStyle/>
        <a:p>
          <a:endParaRPr lang="en-GB"/>
        </a:p>
      </dgm:t>
    </dgm:pt>
    <dgm:pt modelId="{CF3D8D03-450F-4DA2-A838-ED26DBE5A2C0}">
      <dgm:prSet/>
      <dgm:spPr/>
      <dgm:t>
        <a:bodyPr/>
        <a:lstStyle/>
        <a:p>
          <a:pPr>
            <a:buNone/>
          </a:pPr>
          <a:r>
            <a:rPr lang="en-US" b="0" u="none" dirty="0"/>
            <a:t>maintenance; map projections and re-projections. This may also</a:t>
          </a:r>
          <a:endParaRPr lang="en-GB" b="1" u="sng" dirty="0"/>
        </a:p>
      </dgm:t>
    </dgm:pt>
    <dgm:pt modelId="{BBDA36D0-9F17-482E-983E-3F998C6F9B30}" type="parTrans" cxnId="{23BF3E08-BE87-4A24-BF53-682D7FAF74EB}">
      <dgm:prSet/>
      <dgm:spPr/>
      <dgm:t>
        <a:bodyPr/>
        <a:lstStyle/>
        <a:p>
          <a:endParaRPr lang="en-GB"/>
        </a:p>
      </dgm:t>
    </dgm:pt>
    <dgm:pt modelId="{29FB360D-A4BE-4DED-9928-CBE9E1CB8D71}" type="sibTrans" cxnId="{23BF3E08-BE87-4A24-BF53-682D7FAF74EB}">
      <dgm:prSet/>
      <dgm:spPr/>
      <dgm:t>
        <a:bodyPr/>
        <a:lstStyle/>
        <a:p>
          <a:endParaRPr lang="en-GB"/>
        </a:p>
      </dgm:t>
    </dgm:pt>
    <dgm:pt modelId="{1590C331-398A-4591-940B-75FD3D778772}">
      <dgm:prSet/>
      <dgm:spPr/>
      <dgm:t>
        <a:bodyPr/>
        <a:lstStyle/>
        <a:p>
          <a:pPr>
            <a:buNone/>
          </a:pPr>
          <a:r>
            <a:rPr lang="en-US" b="0" u="none" dirty="0"/>
            <a:t>include field recording of data by direct observation and by</a:t>
          </a:r>
          <a:endParaRPr lang="en-GB" b="1" u="sng" dirty="0"/>
        </a:p>
      </dgm:t>
    </dgm:pt>
    <dgm:pt modelId="{19AAAC4F-E6DD-45FD-A0A8-2BAE6EB91D3E}" type="parTrans" cxnId="{20D8B46B-3D53-4535-82BC-6BE14776C9B7}">
      <dgm:prSet/>
      <dgm:spPr/>
      <dgm:t>
        <a:bodyPr/>
        <a:lstStyle/>
        <a:p>
          <a:endParaRPr lang="en-GB"/>
        </a:p>
      </dgm:t>
    </dgm:pt>
    <dgm:pt modelId="{AD3E3BCC-D420-4914-9472-09E1EA4BA3EC}" type="sibTrans" cxnId="{20D8B46B-3D53-4535-82BC-6BE14776C9B7}">
      <dgm:prSet/>
      <dgm:spPr/>
      <dgm:t>
        <a:bodyPr/>
        <a:lstStyle/>
        <a:p>
          <a:endParaRPr lang="en-GB"/>
        </a:p>
      </dgm:t>
    </dgm:pt>
    <dgm:pt modelId="{789023BD-C271-488C-A0CC-CFBC641410FC}">
      <dgm:prSet/>
      <dgm:spPr/>
      <dgm:t>
        <a:bodyPr/>
        <a:lstStyle/>
        <a:p>
          <a:pPr>
            <a:buNone/>
          </a:pPr>
          <a:r>
            <a:rPr lang="en-US" b="0" u="none" dirty="0"/>
            <a:t>annotation of aerial photography and satellite imagery.</a:t>
          </a:r>
          <a:endParaRPr lang="en-GB" b="1" u="sng" dirty="0"/>
        </a:p>
      </dgm:t>
    </dgm:pt>
    <dgm:pt modelId="{9B8694B4-DE42-4C84-AA83-09FA04ED1A7F}" type="parTrans" cxnId="{057A7210-A846-4613-BC70-0C596433304B}">
      <dgm:prSet/>
      <dgm:spPr/>
      <dgm:t>
        <a:bodyPr/>
        <a:lstStyle/>
        <a:p>
          <a:endParaRPr lang="en-GB"/>
        </a:p>
      </dgm:t>
    </dgm:pt>
    <dgm:pt modelId="{EED13BF8-B59A-463B-A526-FCDBE646E4AE}" type="sibTrans" cxnId="{057A7210-A846-4613-BC70-0C596433304B}">
      <dgm:prSet/>
      <dgm:spPr/>
      <dgm:t>
        <a:bodyPr/>
        <a:lstStyle/>
        <a:p>
          <a:endParaRPr lang="en-GB"/>
        </a:p>
      </dgm:t>
    </dgm:pt>
    <dgm:pt modelId="{2EB6BE4F-9B8B-4389-9734-80BA853742CE}">
      <dgm:prSet/>
      <dgm:spPr/>
      <dgm:t>
        <a:bodyPr/>
        <a:lstStyle/>
        <a:p>
          <a:pPr>
            <a:buNone/>
          </a:pPr>
          <a:r>
            <a:rPr lang="en-US" b="1" u="none" dirty="0"/>
            <a:t>DATA MANIPULATION:</a:t>
          </a:r>
          <a:endParaRPr lang="en-GB" b="1" u="sng" dirty="0"/>
        </a:p>
      </dgm:t>
    </dgm:pt>
    <dgm:pt modelId="{B0E9C0E2-920D-4A4F-8C5D-7E7BE4E50653}" type="parTrans" cxnId="{A0CFE324-EE32-42FE-BAF4-ED565F83E6A0}">
      <dgm:prSet/>
      <dgm:spPr/>
      <dgm:t>
        <a:bodyPr/>
        <a:lstStyle/>
        <a:p>
          <a:endParaRPr lang="en-GB"/>
        </a:p>
      </dgm:t>
    </dgm:pt>
    <dgm:pt modelId="{232293D4-E9AD-49BF-86F3-6A6FCA1C20E0}" type="sibTrans" cxnId="{A0CFE324-EE32-42FE-BAF4-ED565F83E6A0}">
      <dgm:prSet/>
      <dgm:spPr/>
      <dgm:t>
        <a:bodyPr/>
        <a:lstStyle/>
        <a:p>
          <a:endParaRPr lang="en-GB"/>
        </a:p>
      </dgm:t>
    </dgm:pt>
    <dgm:pt modelId="{E2E59BD4-0DE4-4DFC-AAA6-3F25DB077F88}">
      <dgm:prSet/>
      <dgm:spPr/>
      <dgm:t>
        <a:bodyPr/>
        <a:lstStyle/>
        <a:p>
          <a:pPr>
            <a:buNone/>
          </a:pPr>
          <a:r>
            <a:rPr lang="en-US" b="0" u="none" dirty="0"/>
            <a:t>This includes data processing; transformations; spatial data cleaning;</a:t>
          </a:r>
          <a:endParaRPr lang="en-GB" b="1" u="sng" dirty="0"/>
        </a:p>
      </dgm:t>
    </dgm:pt>
    <dgm:pt modelId="{18917912-7115-4602-BBB2-BF3FD4D55763}" type="parTrans" cxnId="{2A07C474-5241-48D4-9A0C-565CB91E7E22}">
      <dgm:prSet/>
      <dgm:spPr/>
      <dgm:t>
        <a:bodyPr/>
        <a:lstStyle/>
        <a:p>
          <a:endParaRPr lang="en-GB"/>
        </a:p>
      </dgm:t>
    </dgm:pt>
    <dgm:pt modelId="{855902AA-349F-4725-ADB7-B6CC33BF2F7F}" type="sibTrans" cxnId="{2A07C474-5241-48D4-9A0C-565CB91E7E22}">
      <dgm:prSet/>
      <dgm:spPr/>
      <dgm:t>
        <a:bodyPr/>
        <a:lstStyle/>
        <a:p>
          <a:endParaRPr lang="en-GB"/>
        </a:p>
      </dgm:t>
    </dgm:pt>
    <dgm:pt modelId="{65F420A4-2830-4F02-9A78-FA05ADA49C8C}">
      <dgm:prSet/>
      <dgm:spPr/>
      <dgm:t>
        <a:bodyPr/>
        <a:lstStyle/>
        <a:p>
          <a:pPr>
            <a:buNone/>
          </a:pPr>
          <a:r>
            <a:rPr lang="en-US" b="0" u="none" dirty="0"/>
            <a:t>data editing; attribute data cleaning; basic data classification; capture</a:t>
          </a:r>
          <a:endParaRPr lang="en-GB" b="1" u="sng" dirty="0"/>
        </a:p>
      </dgm:t>
    </dgm:pt>
    <dgm:pt modelId="{0E3FAA34-2AEE-4382-9AD3-AC6354C694DC}" type="parTrans" cxnId="{1AA5AC5F-B5CF-47DA-AFB8-AF1F0C7FBB05}">
      <dgm:prSet/>
      <dgm:spPr/>
      <dgm:t>
        <a:bodyPr/>
        <a:lstStyle/>
        <a:p>
          <a:endParaRPr lang="en-GB"/>
        </a:p>
      </dgm:t>
    </dgm:pt>
    <dgm:pt modelId="{AF989691-29B4-4158-B3E3-6C4ED6DD4794}" type="sibTrans" cxnId="{1AA5AC5F-B5CF-47DA-AFB8-AF1F0C7FBB05}">
      <dgm:prSet/>
      <dgm:spPr/>
      <dgm:t>
        <a:bodyPr/>
        <a:lstStyle/>
        <a:p>
          <a:endParaRPr lang="en-GB"/>
        </a:p>
      </dgm:t>
    </dgm:pt>
    <dgm:pt modelId="{5C6D56C4-0498-43D1-BD70-270428A90A36}">
      <dgm:prSet/>
      <dgm:spPr/>
      <dgm:t>
        <a:bodyPr/>
        <a:lstStyle/>
        <a:p>
          <a:pPr>
            <a:buNone/>
          </a:pPr>
          <a:r>
            <a:rPr lang="en-US" b="0" u="none" dirty="0"/>
            <a:t>and metadata maintenance; map projections and re-projections;</a:t>
          </a:r>
          <a:endParaRPr lang="en-GB" b="1" u="sng" dirty="0"/>
        </a:p>
      </dgm:t>
    </dgm:pt>
    <dgm:pt modelId="{8AA7B6FC-8725-4C63-885D-2D0922270F13}" type="parTrans" cxnId="{1F68A311-0633-4F21-AE91-D767ABAADA18}">
      <dgm:prSet/>
      <dgm:spPr/>
      <dgm:t>
        <a:bodyPr/>
        <a:lstStyle/>
        <a:p>
          <a:endParaRPr lang="en-GB"/>
        </a:p>
      </dgm:t>
    </dgm:pt>
    <dgm:pt modelId="{5C8C960F-D7B6-4CC6-9677-371392D76BD5}" type="sibTrans" cxnId="{1F68A311-0633-4F21-AE91-D767ABAADA18}">
      <dgm:prSet/>
      <dgm:spPr/>
      <dgm:t>
        <a:bodyPr/>
        <a:lstStyle/>
        <a:p>
          <a:endParaRPr lang="en-GB"/>
        </a:p>
      </dgm:t>
    </dgm:pt>
    <dgm:pt modelId="{6F3D5F9B-DFB9-4662-A70E-292CA687C092}">
      <dgm:prSet/>
      <dgm:spPr/>
      <dgm:t>
        <a:bodyPr/>
        <a:lstStyle/>
        <a:p>
          <a:pPr>
            <a:buNone/>
          </a:pPr>
          <a:r>
            <a:rPr lang="en-US" b="0" u="none" dirty="0"/>
            <a:t>working with database files; performing queries; data integration</a:t>
          </a:r>
          <a:endParaRPr lang="en-GB" b="1" u="sng" dirty="0"/>
        </a:p>
      </dgm:t>
    </dgm:pt>
    <dgm:pt modelId="{C08F8F60-695F-4396-9680-FCD89C2D467C}" type="parTrans" cxnId="{0C6BCDDA-1AD1-4C09-901A-43AC8B261465}">
      <dgm:prSet/>
      <dgm:spPr/>
      <dgm:t>
        <a:bodyPr/>
        <a:lstStyle/>
        <a:p>
          <a:endParaRPr lang="en-GB"/>
        </a:p>
      </dgm:t>
    </dgm:pt>
    <dgm:pt modelId="{BEF258BB-8B3D-41A2-8F39-F4FC54EF1C50}" type="sibTrans" cxnId="{0C6BCDDA-1AD1-4C09-901A-43AC8B261465}">
      <dgm:prSet/>
      <dgm:spPr/>
      <dgm:t>
        <a:bodyPr/>
        <a:lstStyle/>
        <a:p>
          <a:endParaRPr lang="en-GB"/>
        </a:p>
      </dgm:t>
    </dgm:pt>
    <dgm:pt modelId="{78642A3F-0377-41F2-811F-548AAC3C036D}">
      <dgm:prSet/>
      <dgm:spPr/>
      <dgm:t>
        <a:bodyPr/>
        <a:lstStyle/>
        <a:p>
          <a:pPr>
            <a:buNone/>
          </a:pPr>
          <a:r>
            <a:rPr lang="en-US" b="0" u="none" dirty="0"/>
            <a:t>merging, splitting and aggregations.</a:t>
          </a:r>
          <a:endParaRPr lang="en-GB" b="1" u="sng" dirty="0"/>
        </a:p>
      </dgm:t>
    </dgm:pt>
    <dgm:pt modelId="{B15FD9DA-FE9B-404D-8243-D1BEBD8775CF}" type="parTrans" cxnId="{4B5D615D-029B-4453-9D66-84CB592B8BEE}">
      <dgm:prSet/>
      <dgm:spPr/>
      <dgm:t>
        <a:bodyPr/>
        <a:lstStyle/>
        <a:p>
          <a:endParaRPr lang="en-GB"/>
        </a:p>
      </dgm:t>
    </dgm:pt>
    <dgm:pt modelId="{EB607B2C-32FC-4CF0-A196-C71394883335}" type="sibTrans" cxnId="{4B5D615D-029B-4453-9D66-84CB592B8BEE}">
      <dgm:prSet/>
      <dgm:spPr/>
      <dgm:t>
        <a:bodyPr/>
        <a:lstStyle/>
        <a:p>
          <a:endParaRPr lang="en-GB"/>
        </a:p>
      </dgm:t>
    </dgm:pt>
    <dgm:pt modelId="{A1C66FD1-70FE-4930-8CCA-BAC628D1B989}">
      <dgm:prSet/>
      <dgm:spPr/>
      <dgm:t>
        <a:bodyPr/>
        <a:lstStyle/>
        <a:p>
          <a:pPr>
            <a:buNone/>
          </a:pPr>
          <a:r>
            <a:rPr lang="en-US" b="1" u="none" dirty="0"/>
            <a:t>REPRODUCTION PROCEDURES:</a:t>
          </a:r>
          <a:endParaRPr lang="en-GB" b="1" u="sng" dirty="0"/>
        </a:p>
      </dgm:t>
    </dgm:pt>
    <dgm:pt modelId="{B07E5367-5497-4E83-AC54-5ACD46F988D2}" type="parTrans" cxnId="{B0B34D8D-F8FF-4B2A-844F-6047BDCAC5BB}">
      <dgm:prSet/>
      <dgm:spPr/>
      <dgm:t>
        <a:bodyPr/>
        <a:lstStyle/>
        <a:p>
          <a:endParaRPr lang="en-GB"/>
        </a:p>
      </dgm:t>
    </dgm:pt>
    <dgm:pt modelId="{C48F69B2-CE3B-4F99-9DA3-1B82A0BEDE62}" type="sibTrans" cxnId="{B0B34D8D-F8FF-4B2A-844F-6047BDCAC5BB}">
      <dgm:prSet/>
      <dgm:spPr/>
      <dgm:t>
        <a:bodyPr/>
        <a:lstStyle/>
        <a:p>
          <a:endParaRPr lang="en-GB"/>
        </a:p>
      </dgm:t>
    </dgm:pt>
    <dgm:pt modelId="{C7BB5AA4-0DB0-4A59-ADC9-F18C9060B992}">
      <dgm:prSet/>
      <dgm:spPr/>
      <dgm:t>
        <a:bodyPr/>
        <a:lstStyle/>
        <a:p>
          <a:pPr>
            <a:buNone/>
          </a:pPr>
          <a:r>
            <a:rPr lang="en-US" b="0" u="none" dirty="0"/>
            <a:t>This includes the reproduction of prints by multi-</a:t>
          </a:r>
          <a:r>
            <a:rPr lang="en-US" b="0" u="none" dirty="0" err="1"/>
            <a:t>colour</a:t>
          </a:r>
          <a:r>
            <a:rPr lang="en-US" b="0" u="none" dirty="0"/>
            <a:t> printing on</a:t>
          </a:r>
          <a:endParaRPr lang="en-GB" b="1" u="sng" dirty="0"/>
        </a:p>
      </dgm:t>
    </dgm:pt>
    <dgm:pt modelId="{40386DD8-E4EF-475E-9FA5-5D6AE3E1ABC3}" type="parTrans" cxnId="{E73743EF-A103-4C47-8DB3-FF3ACDAD0834}">
      <dgm:prSet/>
      <dgm:spPr/>
      <dgm:t>
        <a:bodyPr/>
        <a:lstStyle/>
        <a:p>
          <a:endParaRPr lang="en-GB"/>
        </a:p>
      </dgm:t>
    </dgm:pt>
    <dgm:pt modelId="{E9FD9576-D6E2-4AB2-8607-24C53778165B}" type="sibTrans" cxnId="{E73743EF-A103-4C47-8DB3-FF3ACDAD0834}">
      <dgm:prSet/>
      <dgm:spPr/>
      <dgm:t>
        <a:bodyPr/>
        <a:lstStyle/>
        <a:p>
          <a:endParaRPr lang="en-GB"/>
        </a:p>
      </dgm:t>
    </dgm:pt>
    <dgm:pt modelId="{A5E7EC60-FF90-4A10-8175-1D0AA54252F7}">
      <dgm:prSet/>
      <dgm:spPr/>
      <dgm:t>
        <a:bodyPr/>
        <a:lstStyle/>
        <a:p>
          <a:pPr>
            <a:buNone/>
          </a:pPr>
          <a:r>
            <a:rPr lang="en-US" b="0" u="none" dirty="0"/>
            <a:t>different output devices and other methods of output.</a:t>
          </a:r>
          <a:endParaRPr lang="en-GB" b="1" u="sng" dirty="0"/>
        </a:p>
      </dgm:t>
    </dgm:pt>
    <dgm:pt modelId="{8633CD5B-FD4B-4FD0-97A4-8C8428E23E66}" type="parTrans" cxnId="{497A6078-6479-4EEA-91D1-23D750B5A443}">
      <dgm:prSet/>
      <dgm:spPr/>
      <dgm:t>
        <a:bodyPr/>
        <a:lstStyle/>
        <a:p>
          <a:endParaRPr lang="en-GB"/>
        </a:p>
      </dgm:t>
    </dgm:pt>
    <dgm:pt modelId="{4E3EE5AC-12F8-40B6-A19F-3B740D1A98B0}" type="sibTrans" cxnId="{497A6078-6479-4EEA-91D1-23D750B5A443}">
      <dgm:prSet/>
      <dgm:spPr/>
      <dgm:t>
        <a:bodyPr/>
        <a:lstStyle/>
        <a:p>
          <a:endParaRPr lang="en-GB"/>
        </a:p>
      </dgm:t>
    </dgm:pt>
    <dgm:pt modelId="{B3EA609B-1D6C-4D16-A7BA-52DFFED88CC4}">
      <dgm:prSet/>
      <dgm:spPr/>
      <dgm:t>
        <a:bodyPr/>
        <a:lstStyle/>
        <a:p>
          <a:pPr>
            <a:buNone/>
          </a:pPr>
          <a:r>
            <a:rPr lang="en-US" b="1" u="none" dirty="0"/>
            <a:t>SPATIAL MODELLING:</a:t>
          </a:r>
          <a:endParaRPr lang="en-GB" b="1" u="sng" dirty="0"/>
        </a:p>
      </dgm:t>
    </dgm:pt>
    <dgm:pt modelId="{403E575E-BC58-4A8E-B978-C27CBAEA56C7}" type="parTrans" cxnId="{165F885B-39DC-4401-84A0-073358A095A6}">
      <dgm:prSet/>
      <dgm:spPr/>
      <dgm:t>
        <a:bodyPr/>
        <a:lstStyle/>
        <a:p>
          <a:endParaRPr lang="en-GB"/>
        </a:p>
      </dgm:t>
    </dgm:pt>
    <dgm:pt modelId="{7D12A7DC-3132-4690-846B-FAEB45ABEC51}" type="sibTrans" cxnId="{165F885B-39DC-4401-84A0-073358A095A6}">
      <dgm:prSet/>
      <dgm:spPr/>
      <dgm:t>
        <a:bodyPr/>
        <a:lstStyle/>
        <a:p>
          <a:endParaRPr lang="en-GB"/>
        </a:p>
      </dgm:t>
    </dgm:pt>
    <dgm:pt modelId="{0E40987D-A115-4597-B93B-728151A319A5}">
      <dgm:prSet/>
      <dgm:spPr/>
      <dgm:t>
        <a:bodyPr/>
        <a:lstStyle/>
        <a:p>
          <a:pPr>
            <a:buNone/>
          </a:pPr>
          <a:r>
            <a:rPr lang="en-US" b="0" u="none" dirty="0"/>
            <a:t>This includes working with different data models; feature</a:t>
          </a:r>
          <a:endParaRPr lang="en-GB" b="1" u="sng" dirty="0"/>
        </a:p>
      </dgm:t>
    </dgm:pt>
    <dgm:pt modelId="{4E211F75-7FB6-46C0-815B-BBE1329101F6}" type="parTrans" cxnId="{C160C2DB-4CE8-44AF-A3E0-F4476B584B60}">
      <dgm:prSet/>
      <dgm:spPr/>
      <dgm:t>
        <a:bodyPr/>
        <a:lstStyle/>
        <a:p>
          <a:endParaRPr lang="en-GB"/>
        </a:p>
      </dgm:t>
    </dgm:pt>
    <dgm:pt modelId="{01448B05-A1D6-4131-8508-3F57A8DF5B1B}" type="sibTrans" cxnId="{C160C2DB-4CE8-44AF-A3E0-F4476B584B60}">
      <dgm:prSet/>
      <dgm:spPr/>
      <dgm:t>
        <a:bodyPr/>
        <a:lstStyle/>
        <a:p>
          <a:endParaRPr lang="en-GB"/>
        </a:p>
      </dgm:t>
    </dgm:pt>
    <dgm:pt modelId="{6766B38D-7379-46F9-9CDE-56A7C2CD8E5E}">
      <dgm:prSet/>
      <dgm:spPr/>
      <dgm:t>
        <a:bodyPr/>
        <a:lstStyle/>
        <a:p>
          <a:pPr>
            <a:buNone/>
          </a:pPr>
          <a:r>
            <a:rPr lang="en-US" b="0" u="none" dirty="0"/>
            <a:t>classifications and definitions, design of symbology types, styles and </a:t>
          </a:r>
          <a:r>
            <a:rPr lang="en-US" b="0" u="none" dirty="0" err="1"/>
            <a:t>colour</a:t>
          </a:r>
          <a:r>
            <a:rPr lang="en-US" b="0" u="none" dirty="0"/>
            <a:t>.</a:t>
          </a:r>
          <a:endParaRPr lang="en-GB" b="1" u="sng" dirty="0"/>
        </a:p>
      </dgm:t>
    </dgm:pt>
    <dgm:pt modelId="{56FCA025-989A-41E4-884E-A934CED6D09C}" type="parTrans" cxnId="{AE38C3FD-B6A4-4691-BAA2-3540936DB3E8}">
      <dgm:prSet/>
      <dgm:spPr/>
      <dgm:t>
        <a:bodyPr/>
        <a:lstStyle/>
        <a:p>
          <a:endParaRPr lang="en-GB"/>
        </a:p>
      </dgm:t>
    </dgm:pt>
    <dgm:pt modelId="{F8B9EED2-02FC-4C83-91EF-134C9D46D5FD}" type="sibTrans" cxnId="{AE38C3FD-B6A4-4691-BAA2-3540936DB3E8}">
      <dgm:prSet/>
      <dgm:spPr/>
      <dgm:t>
        <a:bodyPr/>
        <a:lstStyle/>
        <a:p>
          <a:endParaRPr lang="en-GB"/>
        </a:p>
      </dgm:t>
    </dgm:pt>
    <dgm:pt modelId="{C80A40B2-FD49-471B-8FD7-83B83A94A163}">
      <dgm:prSet/>
      <dgm:spPr/>
      <dgm:t>
        <a:bodyPr/>
        <a:lstStyle/>
        <a:p>
          <a:pPr>
            <a:buNone/>
          </a:pPr>
          <a:r>
            <a:rPr lang="en-US" b="1" u="none" dirty="0"/>
            <a:t>MAP PRODUCTION:</a:t>
          </a:r>
          <a:endParaRPr lang="en-GB" b="1" u="sng" dirty="0"/>
        </a:p>
      </dgm:t>
    </dgm:pt>
    <dgm:pt modelId="{3D7A4E40-9E6C-4F53-935F-0CCA06BC17F5}" type="parTrans" cxnId="{F7BE67A3-AD56-47D5-AC5F-80FCD13D0B84}">
      <dgm:prSet/>
      <dgm:spPr/>
      <dgm:t>
        <a:bodyPr/>
        <a:lstStyle/>
        <a:p>
          <a:endParaRPr lang="en-GB"/>
        </a:p>
      </dgm:t>
    </dgm:pt>
    <dgm:pt modelId="{4FCC2B27-698D-4471-AFAB-4BED96143C22}" type="sibTrans" cxnId="{F7BE67A3-AD56-47D5-AC5F-80FCD13D0B84}">
      <dgm:prSet/>
      <dgm:spPr/>
      <dgm:t>
        <a:bodyPr/>
        <a:lstStyle/>
        <a:p>
          <a:endParaRPr lang="en-GB"/>
        </a:p>
      </dgm:t>
    </dgm:pt>
    <dgm:pt modelId="{F79E55B5-E761-406D-A66F-DB67EC390680}">
      <dgm:prSet/>
      <dgm:spPr/>
      <dgm:t>
        <a:bodyPr/>
        <a:lstStyle/>
        <a:p>
          <a:pPr>
            <a:buNone/>
          </a:pPr>
          <a:r>
            <a:rPr lang="en-US" b="0" u="none" dirty="0"/>
            <a:t>This includes map production and report writing. Both vector and</a:t>
          </a:r>
          <a:endParaRPr lang="en-GB" b="1" u="sng" dirty="0"/>
        </a:p>
      </dgm:t>
    </dgm:pt>
    <dgm:pt modelId="{FC6C6933-F9A7-4553-B186-55C2AF0B015F}" type="parTrans" cxnId="{6A45B966-781B-457C-8BE6-2C9321DF10A7}">
      <dgm:prSet/>
      <dgm:spPr/>
      <dgm:t>
        <a:bodyPr/>
        <a:lstStyle/>
        <a:p>
          <a:endParaRPr lang="en-GB"/>
        </a:p>
      </dgm:t>
    </dgm:pt>
    <dgm:pt modelId="{36FA535C-E784-477E-B93E-D242145B2078}" type="sibTrans" cxnId="{6A45B966-781B-457C-8BE6-2C9321DF10A7}">
      <dgm:prSet/>
      <dgm:spPr/>
      <dgm:t>
        <a:bodyPr/>
        <a:lstStyle/>
        <a:p>
          <a:endParaRPr lang="en-GB"/>
        </a:p>
      </dgm:t>
    </dgm:pt>
    <dgm:pt modelId="{49980718-C1EA-462F-BACD-1769F6CE1DBE}">
      <dgm:prSet/>
      <dgm:spPr/>
      <dgm:t>
        <a:bodyPr/>
        <a:lstStyle/>
        <a:p>
          <a:pPr>
            <a:buNone/>
          </a:pPr>
          <a:r>
            <a:rPr lang="en-US" b="0" u="none" dirty="0"/>
            <a:t>raster data to be included.</a:t>
          </a:r>
          <a:endParaRPr lang="en-GB" b="1" u="sng" dirty="0"/>
        </a:p>
      </dgm:t>
    </dgm:pt>
    <dgm:pt modelId="{37125D2B-89E0-47CB-9B03-9820A0C2CC66}" type="parTrans" cxnId="{0B37E9C9-E02B-44E9-B70C-91021052783D}">
      <dgm:prSet/>
      <dgm:spPr/>
      <dgm:t>
        <a:bodyPr/>
        <a:lstStyle/>
        <a:p>
          <a:endParaRPr lang="en-GB"/>
        </a:p>
      </dgm:t>
    </dgm:pt>
    <dgm:pt modelId="{E973936A-BC22-4A47-8706-4AA73C575F13}" type="sibTrans" cxnId="{0B37E9C9-E02B-44E9-B70C-91021052783D}">
      <dgm:prSet/>
      <dgm:spPr/>
      <dgm:t>
        <a:bodyPr/>
        <a:lstStyle/>
        <a:p>
          <a:endParaRPr lang="en-GB"/>
        </a:p>
      </dgm:t>
    </dgm:pt>
    <dgm:pt modelId="{BD71DE9C-3D01-4B81-A2CA-24DB71F8ACF4}">
      <dgm:prSet/>
      <dgm:spPr/>
      <dgm:t>
        <a:bodyPr/>
        <a:lstStyle/>
        <a:p>
          <a:pPr>
            <a:buNone/>
          </a:pPr>
          <a:r>
            <a:rPr lang="en-US" b="1" u="none" dirty="0"/>
            <a:t>PHOTOGRAMMETRIC COMPILATION:</a:t>
          </a:r>
          <a:endParaRPr lang="en-GB" b="1" u="sng" dirty="0"/>
        </a:p>
      </dgm:t>
    </dgm:pt>
    <dgm:pt modelId="{4465A53A-046A-47D2-970C-495E8925B6D6}" type="parTrans" cxnId="{0BC4A29E-5858-4694-BC7B-385E765D27DB}">
      <dgm:prSet/>
      <dgm:spPr/>
      <dgm:t>
        <a:bodyPr/>
        <a:lstStyle/>
        <a:p>
          <a:endParaRPr lang="en-GB"/>
        </a:p>
      </dgm:t>
    </dgm:pt>
    <dgm:pt modelId="{8704CEA9-4840-41C2-8913-D31FE0CA67F7}" type="sibTrans" cxnId="{0BC4A29E-5858-4694-BC7B-385E765D27DB}">
      <dgm:prSet/>
      <dgm:spPr/>
      <dgm:t>
        <a:bodyPr/>
        <a:lstStyle/>
        <a:p>
          <a:endParaRPr lang="en-GB"/>
        </a:p>
      </dgm:t>
    </dgm:pt>
    <dgm:pt modelId="{34CDB577-7B10-48E8-BCD0-85F9876AAEB8}">
      <dgm:prSet/>
      <dgm:spPr/>
      <dgm:t>
        <a:bodyPr/>
        <a:lstStyle/>
        <a:p>
          <a:pPr>
            <a:buNone/>
          </a:pPr>
          <a:r>
            <a:rPr lang="en-US" b="0" u="none" dirty="0"/>
            <a:t>This includes working with analogue aerial photography and digital imagery, Flight planning. Aerial Triangulation. Airborne GPS, Interpretation and annotation. Feature extraction and compilation. Digital Elevation Models or surface models. Photogrammetric scanners, and geo-referencing. </a:t>
          </a:r>
          <a:endParaRPr lang="en-GB" b="1" u="sng" dirty="0"/>
        </a:p>
      </dgm:t>
    </dgm:pt>
    <dgm:pt modelId="{D08718A9-8C3A-4DD1-BA8F-47C64DE967BB}" type="parTrans" cxnId="{AAFBFEBA-6523-4B21-A6CC-B0097BB231ED}">
      <dgm:prSet/>
      <dgm:spPr/>
      <dgm:t>
        <a:bodyPr/>
        <a:lstStyle/>
        <a:p>
          <a:endParaRPr lang="en-GB"/>
        </a:p>
      </dgm:t>
    </dgm:pt>
    <dgm:pt modelId="{5FDF0F54-8BAD-4B69-97C5-8355EF47FF6C}" type="sibTrans" cxnId="{AAFBFEBA-6523-4B21-A6CC-B0097BB231ED}">
      <dgm:prSet/>
      <dgm:spPr/>
      <dgm:t>
        <a:bodyPr/>
        <a:lstStyle/>
        <a:p>
          <a:endParaRPr lang="en-GB"/>
        </a:p>
      </dgm:t>
    </dgm:pt>
    <dgm:pt modelId="{F332178D-FE6F-458A-83B1-13886CA3FD01}">
      <dgm:prSet/>
      <dgm:spPr/>
      <dgm:t>
        <a:bodyPr/>
        <a:lstStyle/>
        <a:p>
          <a:pPr>
            <a:buNone/>
          </a:pPr>
          <a:r>
            <a:rPr lang="en-US" b="1" u="none" dirty="0"/>
            <a:t>IMAGE PROCESSING</a:t>
          </a:r>
          <a:endParaRPr lang="en-GB" b="1" u="sng" dirty="0"/>
        </a:p>
      </dgm:t>
    </dgm:pt>
    <dgm:pt modelId="{43D9D9F6-7C74-4DD9-8D47-20DFDAAC63C5}" type="parTrans" cxnId="{F52B543F-51F4-4C68-B125-65874DFF10D9}">
      <dgm:prSet/>
      <dgm:spPr/>
      <dgm:t>
        <a:bodyPr/>
        <a:lstStyle/>
        <a:p>
          <a:endParaRPr lang="en-GB"/>
        </a:p>
      </dgm:t>
    </dgm:pt>
    <dgm:pt modelId="{99125004-935F-41DB-AA1C-3C20DA0ADDDA}" type="sibTrans" cxnId="{F52B543F-51F4-4C68-B125-65874DFF10D9}">
      <dgm:prSet/>
      <dgm:spPr/>
      <dgm:t>
        <a:bodyPr/>
        <a:lstStyle/>
        <a:p>
          <a:endParaRPr lang="en-GB"/>
        </a:p>
      </dgm:t>
    </dgm:pt>
    <dgm:pt modelId="{AC094BBB-8CCA-46ED-8B00-11A047C37DD5}">
      <dgm:prSet/>
      <dgm:spPr/>
      <dgm:t>
        <a:bodyPr/>
        <a:lstStyle/>
        <a:p>
          <a:pPr>
            <a:buNone/>
          </a:pPr>
          <a:r>
            <a:rPr lang="en-US" b="0" u="none" dirty="0"/>
            <a:t>This includes an UNDERSTANDING of basic digital image </a:t>
          </a:r>
          <a:r>
            <a:rPr lang="en-US" b="0" u="none" dirty="0" err="1"/>
            <a:t>analysis,and</a:t>
          </a:r>
          <a:r>
            <a:rPr lang="en-US" b="0" u="none" dirty="0"/>
            <a:t> image ortho-rectification.</a:t>
          </a:r>
          <a:endParaRPr lang="en-GB" b="1" u="sng" dirty="0"/>
        </a:p>
      </dgm:t>
    </dgm:pt>
    <dgm:pt modelId="{31B3A865-0DFE-448F-8DF3-CA3271F83F1A}" type="parTrans" cxnId="{C0C1F4D5-2D4D-4B80-8E44-FC9F0B171EB8}">
      <dgm:prSet/>
      <dgm:spPr/>
      <dgm:t>
        <a:bodyPr/>
        <a:lstStyle/>
        <a:p>
          <a:endParaRPr lang="en-GB"/>
        </a:p>
      </dgm:t>
    </dgm:pt>
    <dgm:pt modelId="{EC85CE24-3BB7-40DD-99BB-95A1D9358ED0}" type="sibTrans" cxnId="{C0C1F4D5-2D4D-4B80-8E44-FC9F0B171EB8}">
      <dgm:prSet/>
      <dgm:spPr/>
      <dgm:t>
        <a:bodyPr/>
        <a:lstStyle/>
        <a:p>
          <a:endParaRPr lang="en-GB"/>
        </a:p>
      </dgm:t>
    </dgm:pt>
    <dgm:pt modelId="{6C8BAF88-9DA5-4713-99B5-4D2D99414293}">
      <dgm:prSet/>
      <dgm:spPr/>
      <dgm:t>
        <a:bodyPr/>
        <a:lstStyle/>
        <a:p>
          <a:pPr>
            <a:buNone/>
          </a:pPr>
          <a:r>
            <a:rPr lang="en-US" b="1" u="sng" dirty="0"/>
            <a:t>REQUIRED </a:t>
          </a:r>
          <a:endParaRPr lang="en-GB" b="1" u="sng" dirty="0"/>
        </a:p>
      </dgm:t>
    </dgm:pt>
    <dgm:pt modelId="{0DC3BE47-AD43-4CEF-8157-8AAA1C8F9775}" type="parTrans" cxnId="{3EF18E99-B03C-4652-AA6A-B0DF94A8B79B}">
      <dgm:prSet/>
      <dgm:spPr/>
      <dgm:t>
        <a:bodyPr/>
        <a:lstStyle/>
        <a:p>
          <a:endParaRPr lang="en-GB"/>
        </a:p>
      </dgm:t>
    </dgm:pt>
    <dgm:pt modelId="{3819B7FA-1206-438C-A93B-6B8A5FD351DD}" type="sibTrans" cxnId="{3EF18E99-B03C-4652-AA6A-B0DF94A8B79B}">
      <dgm:prSet/>
      <dgm:spPr/>
      <dgm:t>
        <a:bodyPr/>
        <a:lstStyle/>
        <a:p>
          <a:endParaRPr lang="en-GB"/>
        </a:p>
      </dgm:t>
    </dgm:pt>
    <dgm:pt modelId="{482DC5ED-B97A-478C-AEA7-550911DCEAAB}">
      <dgm:prSet phldrT="[Text]"/>
      <dgm:spPr/>
      <dgm:t>
        <a:bodyPr/>
        <a:lstStyle/>
        <a:p>
          <a:r>
            <a:rPr lang="en-US" dirty="0"/>
            <a:t>COMPULSARY DAYS: 80</a:t>
          </a:r>
          <a:endParaRPr lang="en-GB" b="1" u="sng" dirty="0"/>
        </a:p>
      </dgm:t>
    </dgm:pt>
    <dgm:pt modelId="{25A4917F-82F8-48DA-9FEF-62739B033A65}" type="parTrans" cxnId="{69AAA51C-C72C-497B-84B5-BF445616689A}">
      <dgm:prSet/>
      <dgm:spPr/>
      <dgm:t>
        <a:bodyPr/>
        <a:lstStyle/>
        <a:p>
          <a:endParaRPr lang="en-GB"/>
        </a:p>
      </dgm:t>
    </dgm:pt>
    <dgm:pt modelId="{B51903B0-DB9F-406F-A08E-CFE4149B6529}" type="sibTrans" cxnId="{69AAA51C-C72C-497B-84B5-BF445616689A}">
      <dgm:prSet/>
      <dgm:spPr/>
      <dgm:t>
        <a:bodyPr/>
        <a:lstStyle/>
        <a:p>
          <a:endParaRPr lang="en-GB"/>
        </a:p>
      </dgm:t>
    </dgm:pt>
    <dgm:pt modelId="{14ACFF91-ED3A-473E-B806-B092672D7E0E}">
      <dgm:prSet phldrT="[Text]"/>
      <dgm:spPr/>
      <dgm:t>
        <a:bodyPr/>
        <a:lstStyle/>
        <a:p>
          <a:r>
            <a:rPr lang="en-US" dirty="0"/>
            <a:t>ADDITIONAL TRAINING: 140</a:t>
          </a:r>
          <a:endParaRPr lang="en-GB" dirty="0"/>
        </a:p>
      </dgm:t>
    </dgm:pt>
    <dgm:pt modelId="{8FFAF1D5-6144-43ED-9083-AAD13BFEFC10}" type="parTrans" cxnId="{C02B195B-6F41-4D5F-A6B6-482B0EDBD649}">
      <dgm:prSet/>
      <dgm:spPr/>
      <dgm:t>
        <a:bodyPr/>
        <a:lstStyle/>
        <a:p>
          <a:endParaRPr lang="en-GB"/>
        </a:p>
      </dgm:t>
    </dgm:pt>
    <dgm:pt modelId="{8408BE52-90DE-4826-8131-30723612DAB6}" type="sibTrans" cxnId="{C02B195B-6F41-4D5F-A6B6-482B0EDBD649}">
      <dgm:prSet/>
      <dgm:spPr/>
      <dgm:t>
        <a:bodyPr/>
        <a:lstStyle/>
        <a:p>
          <a:endParaRPr lang="en-GB"/>
        </a:p>
      </dgm:t>
    </dgm:pt>
    <dgm:pt modelId="{E0DCCD83-EC35-4BE7-8583-9321CC31E80B}">
      <dgm:prSet phldrT="[Text]"/>
      <dgm:spPr/>
      <dgm:t>
        <a:bodyPr/>
        <a:lstStyle/>
        <a:p>
          <a:r>
            <a:rPr lang="en-US" dirty="0"/>
            <a:t>TOTAL OF 220 DAYS</a:t>
          </a:r>
          <a:endParaRPr lang="en-GB" dirty="0"/>
        </a:p>
      </dgm:t>
    </dgm:pt>
    <dgm:pt modelId="{42D67BAE-B884-41F9-8983-4877E56FB76F}" type="parTrans" cxnId="{09ACB5A0-0A19-4957-8F1F-1DA72BE070E8}">
      <dgm:prSet/>
      <dgm:spPr/>
      <dgm:t>
        <a:bodyPr/>
        <a:lstStyle/>
        <a:p>
          <a:endParaRPr lang="en-GB"/>
        </a:p>
      </dgm:t>
    </dgm:pt>
    <dgm:pt modelId="{6A322656-D6B7-4448-B92D-99C3C9F3D505}" type="sibTrans" cxnId="{09ACB5A0-0A19-4957-8F1F-1DA72BE070E8}">
      <dgm:prSet/>
      <dgm:spPr/>
      <dgm:t>
        <a:bodyPr/>
        <a:lstStyle/>
        <a:p>
          <a:endParaRPr lang="en-GB"/>
        </a:p>
      </dgm:t>
    </dgm:pt>
    <dgm:pt modelId="{F5D9C427-CAC9-4E3E-85E6-2F4C692A6ACC}" type="pres">
      <dgm:prSet presAssocID="{EF3F94A0-A550-4D3D-ABED-FDED619093FC}" presName="theList" presStyleCnt="0">
        <dgm:presLayoutVars>
          <dgm:dir/>
          <dgm:animLvl val="lvl"/>
          <dgm:resizeHandles val="exact"/>
        </dgm:presLayoutVars>
      </dgm:prSet>
      <dgm:spPr/>
    </dgm:pt>
    <dgm:pt modelId="{505325F8-5720-4205-BA92-8B522BC22F61}" type="pres">
      <dgm:prSet presAssocID="{E15C15F3-6030-4BAB-802C-754C0423A7B5}" presName="compNode" presStyleCnt="0"/>
      <dgm:spPr/>
    </dgm:pt>
    <dgm:pt modelId="{3EE79182-513D-4C68-B7DD-BD04CD9D351E}" type="pres">
      <dgm:prSet presAssocID="{E15C15F3-6030-4BAB-802C-754C0423A7B5}" presName="aNode" presStyleLbl="bgShp" presStyleIdx="0" presStyleCnt="10"/>
      <dgm:spPr/>
    </dgm:pt>
    <dgm:pt modelId="{EA6C1C68-502A-424F-B490-BC343BA29D02}" type="pres">
      <dgm:prSet presAssocID="{E15C15F3-6030-4BAB-802C-754C0423A7B5}" presName="textNode" presStyleLbl="bgShp" presStyleIdx="0" presStyleCnt="10"/>
      <dgm:spPr/>
    </dgm:pt>
    <dgm:pt modelId="{72097C0A-B898-4008-849D-92DE24DDAB45}" type="pres">
      <dgm:prSet presAssocID="{E15C15F3-6030-4BAB-802C-754C0423A7B5}" presName="compChildNode" presStyleCnt="0"/>
      <dgm:spPr/>
    </dgm:pt>
    <dgm:pt modelId="{69079CAA-ABE1-49EA-ACCB-3A89B8B4E955}" type="pres">
      <dgm:prSet presAssocID="{E15C15F3-6030-4BAB-802C-754C0423A7B5}" presName="theInnerList" presStyleCnt="0"/>
      <dgm:spPr/>
    </dgm:pt>
    <dgm:pt modelId="{47132EFC-9C09-4A2A-B816-FE2EA3EE0E5A}" type="pres">
      <dgm:prSet presAssocID="{E15C15F3-6030-4BAB-802C-754C0423A7B5}" presName="aSpace" presStyleCnt="0"/>
      <dgm:spPr/>
    </dgm:pt>
    <dgm:pt modelId="{493F9388-2C10-47A1-8905-BB34AAEA1FAB}" type="pres">
      <dgm:prSet presAssocID="{335BBCE2-F35A-4DAA-9034-1E5C0B485E13}" presName="compNode" presStyleCnt="0"/>
      <dgm:spPr/>
    </dgm:pt>
    <dgm:pt modelId="{A4D225A0-3924-49AE-9FF7-70F232D9F687}" type="pres">
      <dgm:prSet presAssocID="{335BBCE2-F35A-4DAA-9034-1E5C0B485E13}" presName="aNode" presStyleLbl="bgShp" presStyleIdx="1" presStyleCnt="10"/>
      <dgm:spPr/>
    </dgm:pt>
    <dgm:pt modelId="{557940A4-7E19-4592-9980-F2B8CBFF4221}" type="pres">
      <dgm:prSet presAssocID="{335BBCE2-F35A-4DAA-9034-1E5C0B485E13}" presName="textNode" presStyleLbl="bgShp" presStyleIdx="1" presStyleCnt="10"/>
      <dgm:spPr/>
    </dgm:pt>
    <dgm:pt modelId="{6A22B966-B796-4B5E-8C86-123EE58AFDEF}" type="pres">
      <dgm:prSet presAssocID="{335BBCE2-F35A-4DAA-9034-1E5C0B485E13}" presName="compChildNode" presStyleCnt="0"/>
      <dgm:spPr/>
    </dgm:pt>
    <dgm:pt modelId="{7B28AC96-A68F-4671-84A2-9846FBCF3E70}" type="pres">
      <dgm:prSet presAssocID="{335BBCE2-F35A-4DAA-9034-1E5C0B485E13}" presName="theInnerList" presStyleCnt="0"/>
      <dgm:spPr/>
    </dgm:pt>
    <dgm:pt modelId="{D6BEBCD0-31D6-4313-82D6-A465C4FAA303}" type="pres">
      <dgm:prSet presAssocID="{154DDB21-CDB6-4AF2-A73C-FDD07D9B8601}" presName="childNode" presStyleLbl="node1" presStyleIdx="0" presStyleCnt="24">
        <dgm:presLayoutVars>
          <dgm:bulletEnabled val="1"/>
        </dgm:presLayoutVars>
      </dgm:prSet>
      <dgm:spPr/>
    </dgm:pt>
    <dgm:pt modelId="{E7973DB8-1D94-412A-B388-9627D3C36D11}" type="pres">
      <dgm:prSet presAssocID="{154DDB21-CDB6-4AF2-A73C-FDD07D9B8601}" presName="aSpace2" presStyleCnt="0"/>
      <dgm:spPr/>
    </dgm:pt>
    <dgm:pt modelId="{301EFD1D-A28B-4733-AFBE-81AC8B30C2C8}" type="pres">
      <dgm:prSet presAssocID="{04FE19D9-ABDD-48F7-BD37-30598FBD7886}" presName="childNode" presStyleLbl="node1" presStyleIdx="1" presStyleCnt="24">
        <dgm:presLayoutVars>
          <dgm:bulletEnabled val="1"/>
        </dgm:presLayoutVars>
      </dgm:prSet>
      <dgm:spPr/>
    </dgm:pt>
    <dgm:pt modelId="{C8D7FC3C-A6C0-4724-B6C0-B81E63BE451B}" type="pres">
      <dgm:prSet presAssocID="{04FE19D9-ABDD-48F7-BD37-30598FBD7886}" presName="aSpace2" presStyleCnt="0"/>
      <dgm:spPr/>
    </dgm:pt>
    <dgm:pt modelId="{9EDE5C92-5548-4A9C-B6A5-0E88480792BF}" type="pres">
      <dgm:prSet presAssocID="{8A8B4370-2100-4ADF-A651-168CEA405A2C}" presName="childNode" presStyleLbl="node1" presStyleIdx="2" presStyleCnt="24">
        <dgm:presLayoutVars>
          <dgm:bulletEnabled val="1"/>
        </dgm:presLayoutVars>
      </dgm:prSet>
      <dgm:spPr/>
    </dgm:pt>
    <dgm:pt modelId="{F84512EB-1631-435D-9081-1ABDEA3C1C16}" type="pres">
      <dgm:prSet presAssocID="{335BBCE2-F35A-4DAA-9034-1E5C0B485E13}" presName="aSpace" presStyleCnt="0"/>
      <dgm:spPr/>
    </dgm:pt>
    <dgm:pt modelId="{E494C856-D676-4155-87B1-F2E25FFCD795}" type="pres">
      <dgm:prSet presAssocID="{D30BDD70-2116-4AA7-94C4-6F8737AB265F}" presName="compNode" presStyleCnt="0"/>
      <dgm:spPr/>
    </dgm:pt>
    <dgm:pt modelId="{7E7DD84A-B055-4C82-B6AA-6152B76D8B59}" type="pres">
      <dgm:prSet presAssocID="{D30BDD70-2116-4AA7-94C4-6F8737AB265F}" presName="aNode" presStyleLbl="bgShp" presStyleIdx="2" presStyleCnt="10"/>
      <dgm:spPr/>
    </dgm:pt>
    <dgm:pt modelId="{2F0A0BD7-DB19-4602-8243-9A118BD99EED}" type="pres">
      <dgm:prSet presAssocID="{D30BDD70-2116-4AA7-94C4-6F8737AB265F}" presName="textNode" presStyleLbl="bgShp" presStyleIdx="2" presStyleCnt="10"/>
      <dgm:spPr/>
    </dgm:pt>
    <dgm:pt modelId="{48EBD6EF-4655-4C20-8403-69A2305ED428}" type="pres">
      <dgm:prSet presAssocID="{D30BDD70-2116-4AA7-94C4-6F8737AB265F}" presName="compChildNode" presStyleCnt="0"/>
      <dgm:spPr/>
    </dgm:pt>
    <dgm:pt modelId="{EDCB1A89-3B2E-4BC9-8BF7-BDE71D0C3150}" type="pres">
      <dgm:prSet presAssocID="{D30BDD70-2116-4AA7-94C4-6F8737AB265F}" presName="theInnerList" presStyleCnt="0"/>
      <dgm:spPr/>
    </dgm:pt>
    <dgm:pt modelId="{2404FD1C-5F1F-4CDA-B7DC-BAF4B5757F2B}" type="pres">
      <dgm:prSet presAssocID="{6839F299-132F-4340-8D86-EEF6672FEF30}" presName="childNode" presStyleLbl="node1" presStyleIdx="3" presStyleCnt="24">
        <dgm:presLayoutVars>
          <dgm:bulletEnabled val="1"/>
        </dgm:presLayoutVars>
      </dgm:prSet>
      <dgm:spPr/>
    </dgm:pt>
    <dgm:pt modelId="{A4C44B03-CA64-4166-9B7E-CC5ADD6CFE0D}" type="pres">
      <dgm:prSet presAssocID="{6839F299-132F-4340-8D86-EEF6672FEF30}" presName="aSpace2" presStyleCnt="0"/>
      <dgm:spPr/>
    </dgm:pt>
    <dgm:pt modelId="{1884AEE8-C092-4362-80EA-F08F96B51BBB}" type="pres">
      <dgm:prSet presAssocID="{48399B09-5A6A-48FB-BB84-971F741AF875}" presName="childNode" presStyleLbl="node1" presStyleIdx="4" presStyleCnt="24">
        <dgm:presLayoutVars>
          <dgm:bulletEnabled val="1"/>
        </dgm:presLayoutVars>
      </dgm:prSet>
      <dgm:spPr/>
    </dgm:pt>
    <dgm:pt modelId="{5C8EE739-4131-487F-9713-9968FDB1D813}" type="pres">
      <dgm:prSet presAssocID="{48399B09-5A6A-48FB-BB84-971F741AF875}" presName="aSpace2" presStyleCnt="0"/>
      <dgm:spPr/>
    </dgm:pt>
    <dgm:pt modelId="{34D277D9-2AF9-4B81-8F92-967BA61A0492}" type="pres">
      <dgm:prSet presAssocID="{CF3D8D03-450F-4DA2-A838-ED26DBE5A2C0}" presName="childNode" presStyleLbl="node1" presStyleIdx="5" presStyleCnt="24">
        <dgm:presLayoutVars>
          <dgm:bulletEnabled val="1"/>
        </dgm:presLayoutVars>
      </dgm:prSet>
      <dgm:spPr/>
    </dgm:pt>
    <dgm:pt modelId="{2A3BF4E3-2045-41D5-9D26-AD76C3815BE6}" type="pres">
      <dgm:prSet presAssocID="{CF3D8D03-450F-4DA2-A838-ED26DBE5A2C0}" presName="aSpace2" presStyleCnt="0"/>
      <dgm:spPr/>
    </dgm:pt>
    <dgm:pt modelId="{A52D367E-F597-473F-A722-BB135D140198}" type="pres">
      <dgm:prSet presAssocID="{1590C331-398A-4591-940B-75FD3D778772}" presName="childNode" presStyleLbl="node1" presStyleIdx="6" presStyleCnt="24">
        <dgm:presLayoutVars>
          <dgm:bulletEnabled val="1"/>
        </dgm:presLayoutVars>
      </dgm:prSet>
      <dgm:spPr/>
    </dgm:pt>
    <dgm:pt modelId="{D4A5C582-54C1-4CEC-BD27-EFF26F8188C4}" type="pres">
      <dgm:prSet presAssocID="{1590C331-398A-4591-940B-75FD3D778772}" presName="aSpace2" presStyleCnt="0"/>
      <dgm:spPr/>
    </dgm:pt>
    <dgm:pt modelId="{0FB3A02E-9318-4F76-8462-0D6CBC759790}" type="pres">
      <dgm:prSet presAssocID="{789023BD-C271-488C-A0CC-CFBC641410FC}" presName="childNode" presStyleLbl="node1" presStyleIdx="7" presStyleCnt="24">
        <dgm:presLayoutVars>
          <dgm:bulletEnabled val="1"/>
        </dgm:presLayoutVars>
      </dgm:prSet>
      <dgm:spPr/>
    </dgm:pt>
    <dgm:pt modelId="{ADCDA04B-7B81-4735-8392-865CD9062456}" type="pres">
      <dgm:prSet presAssocID="{D30BDD70-2116-4AA7-94C4-6F8737AB265F}" presName="aSpace" presStyleCnt="0"/>
      <dgm:spPr/>
    </dgm:pt>
    <dgm:pt modelId="{6E2154B2-139B-4E65-8FFA-402D4A5A6879}" type="pres">
      <dgm:prSet presAssocID="{2EB6BE4F-9B8B-4389-9734-80BA853742CE}" presName="compNode" presStyleCnt="0"/>
      <dgm:spPr/>
    </dgm:pt>
    <dgm:pt modelId="{394AB634-AAC8-49F5-B307-22482FFAF7B2}" type="pres">
      <dgm:prSet presAssocID="{2EB6BE4F-9B8B-4389-9734-80BA853742CE}" presName="aNode" presStyleLbl="bgShp" presStyleIdx="3" presStyleCnt="10"/>
      <dgm:spPr/>
    </dgm:pt>
    <dgm:pt modelId="{EF3566C3-66C9-4B3C-94F7-F84979E72C76}" type="pres">
      <dgm:prSet presAssocID="{2EB6BE4F-9B8B-4389-9734-80BA853742CE}" presName="textNode" presStyleLbl="bgShp" presStyleIdx="3" presStyleCnt="10"/>
      <dgm:spPr/>
    </dgm:pt>
    <dgm:pt modelId="{CB2BC249-06A5-421F-A018-56E07D1568B0}" type="pres">
      <dgm:prSet presAssocID="{2EB6BE4F-9B8B-4389-9734-80BA853742CE}" presName="compChildNode" presStyleCnt="0"/>
      <dgm:spPr/>
    </dgm:pt>
    <dgm:pt modelId="{4FEA5FD8-4EF3-43F6-B14E-C404D2966A7D}" type="pres">
      <dgm:prSet presAssocID="{2EB6BE4F-9B8B-4389-9734-80BA853742CE}" presName="theInnerList" presStyleCnt="0"/>
      <dgm:spPr/>
    </dgm:pt>
    <dgm:pt modelId="{E85AE540-02FD-44BF-98DE-1F665F68F877}" type="pres">
      <dgm:prSet presAssocID="{E2E59BD4-0DE4-4DFC-AAA6-3F25DB077F88}" presName="childNode" presStyleLbl="node1" presStyleIdx="8" presStyleCnt="24">
        <dgm:presLayoutVars>
          <dgm:bulletEnabled val="1"/>
        </dgm:presLayoutVars>
      </dgm:prSet>
      <dgm:spPr/>
    </dgm:pt>
    <dgm:pt modelId="{24472729-FC2A-4C90-96BC-3F9AAA06E085}" type="pres">
      <dgm:prSet presAssocID="{E2E59BD4-0DE4-4DFC-AAA6-3F25DB077F88}" presName="aSpace2" presStyleCnt="0"/>
      <dgm:spPr/>
    </dgm:pt>
    <dgm:pt modelId="{B7EA6C99-40BD-47DE-8897-52D3568A685E}" type="pres">
      <dgm:prSet presAssocID="{65F420A4-2830-4F02-9A78-FA05ADA49C8C}" presName="childNode" presStyleLbl="node1" presStyleIdx="9" presStyleCnt="24">
        <dgm:presLayoutVars>
          <dgm:bulletEnabled val="1"/>
        </dgm:presLayoutVars>
      </dgm:prSet>
      <dgm:spPr/>
    </dgm:pt>
    <dgm:pt modelId="{C5D0FA07-EF8A-4EF4-BAE8-0A1594A96899}" type="pres">
      <dgm:prSet presAssocID="{65F420A4-2830-4F02-9A78-FA05ADA49C8C}" presName="aSpace2" presStyleCnt="0"/>
      <dgm:spPr/>
    </dgm:pt>
    <dgm:pt modelId="{C9847FFF-7DB8-4FA4-A329-79EA90969FA5}" type="pres">
      <dgm:prSet presAssocID="{5C6D56C4-0498-43D1-BD70-270428A90A36}" presName="childNode" presStyleLbl="node1" presStyleIdx="10" presStyleCnt="24">
        <dgm:presLayoutVars>
          <dgm:bulletEnabled val="1"/>
        </dgm:presLayoutVars>
      </dgm:prSet>
      <dgm:spPr/>
    </dgm:pt>
    <dgm:pt modelId="{F141D5CA-8992-4461-97CA-68820906E0DE}" type="pres">
      <dgm:prSet presAssocID="{5C6D56C4-0498-43D1-BD70-270428A90A36}" presName="aSpace2" presStyleCnt="0"/>
      <dgm:spPr/>
    </dgm:pt>
    <dgm:pt modelId="{70ABB66A-55E2-46BB-93F5-F7C16BA7948E}" type="pres">
      <dgm:prSet presAssocID="{6F3D5F9B-DFB9-4662-A70E-292CA687C092}" presName="childNode" presStyleLbl="node1" presStyleIdx="11" presStyleCnt="24">
        <dgm:presLayoutVars>
          <dgm:bulletEnabled val="1"/>
        </dgm:presLayoutVars>
      </dgm:prSet>
      <dgm:spPr/>
    </dgm:pt>
    <dgm:pt modelId="{050C4718-C34D-488A-83C4-C1FE78C4EBEA}" type="pres">
      <dgm:prSet presAssocID="{6F3D5F9B-DFB9-4662-A70E-292CA687C092}" presName="aSpace2" presStyleCnt="0"/>
      <dgm:spPr/>
    </dgm:pt>
    <dgm:pt modelId="{282AA052-CD41-4239-BE49-17BCBEE2E7FA}" type="pres">
      <dgm:prSet presAssocID="{78642A3F-0377-41F2-811F-548AAC3C036D}" presName="childNode" presStyleLbl="node1" presStyleIdx="12" presStyleCnt="24">
        <dgm:presLayoutVars>
          <dgm:bulletEnabled val="1"/>
        </dgm:presLayoutVars>
      </dgm:prSet>
      <dgm:spPr/>
    </dgm:pt>
    <dgm:pt modelId="{29A1A751-959F-4F16-9155-8C068C9BE062}" type="pres">
      <dgm:prSet presAssocID="{2EB6BE4F-9B8B-4389-9734-80BA853742CE}" presName="aSpace" presStyleCnt="0"/>
      <dgm:spPr/>
    </dgm:pt>
    <dgm:pt modelId="{F1D50A79-C350-4FFA-B521-78C9117311B7}" type="pres">
      <dgm:prSet presAssocID="{A1C66FD1-70FE-4930-8CCA-BAC628D1B989}" presName="compNode" presStyleCnt="0"/>
      <dgm:spPr/>
    </dgm:pt>
    <dgm:pt modelId="{213376ED-9913-4551-B2F0-F4FE3CF4D547}" type="pres">
      <dgm:prSet presAssocID="{A1C66FD1-70FE-4930-8CCA-BAC628D1B989}" presName="aNode" presStyleLbl="bgShp" presStyleIdx="4" presStyleCnt="10"/>
      <dgm:spPr/>
    </dgm:pt>
    <dgm:pt modelId="{6089B642-C1A6-43BE-86C8-1808D7B2FD25}" type="pres">
      <dgm:prSet presAssocID="{A1C66FD1-70FE-4930-8CCA-BAC628D1B989}" presName="textNode" presStyleLbl="bgShp" presStyleIdx="4" presStyleCnt="10"/>
      <dgm:spPr/>
    </dgm:pt>
    <dgm:pt modelId="{1A51E8E5-BF61-4660-AC47-02B04361544B}" type="pres">
      <dgm:prSet presAssocID="{A1C66FD1-70FE-4930-8CCA-BAC628D1B989}" presName="compChildNode" presStyleCnt="0"/>
      <dgm:spPr/>
    </dgm:pt>
    <dgm:pt modelId="{0997EC0A-542D-46EC-BB5B-582C8A4B2DF4}" type="pres">
      <dgm:prSet presAssocID="{A1C66FD1-70FE-4930-8CCA-BAC628D1B989}" presName="theInnerList" presStyleCnt="0"/>
      <dgm:spPr/>
    </dgm:pt>
    <dgm:pt modelId="{6C4E1866-07BA-46CC-A74F-EC928C0EDB84}" type="pres">
      <dgm:prSet presAssocID="{C7BB5AA4-0DB0-4A59-ADC9-F18C9060B992}" presName="childNode" presStyleLbl="node1" presStyleIdx="13" presStyleCnt="24">
        <dgm:presLayoutVars>
          <dgm:bulletEnabled val="1"/>
        </dgm:presLayoutVars>
      </dgm:prSet>
      <dgm:spPr/>
    </dgm:pt>
    <dgm:pt modelId="{3B8F7E53-B6FA-404C-86A8-5EA22AA0B08F}" type="pres">
      <dgm:prSet presAssocID="{C7BB5AA4-0DB0-4A59-ADC9-F18C9060B992}" presName="aSpace2" presStyleCnt="0"/>
      <dgm:spPr/>
    </dgm:pt>
    <dgm:pt modelId="{D63D94B3-D104-476D-8BCB-1CA08EB2B883}" type="pres">
      <dgm:prSet presAssocID="{A5E7EC60-FF90-4A10-8175-1D0AA54252F7}" presName="childNode" presStyleLbl="node1" presStyleIdx="14" presStyleCnt="24">
        <dgm:presLayoutVars>
          <dgm:bulletEnabled val="1"/>
        </dgm:presLayoutVars>
      </dgm:prSet>
      <dgm:spPr/>
    </dgm:pt>
    <dgm:pt modelId="{72B9045F-AC56-48DB-B358-25AFEA0C3530}" type="pres">
      <dgm:prSet presAssocID="{A1C66FD1-70FE-4930-8CCA-BAC628D1B989}" presName="aSpace" presStyleCnt="0"/>
      <dgm:spPr/>
    </dgm:pt>
    <dgm:pt modelId="{6A02B200-B9AB-4AAA-ADC6-78FE4712E298}" type="pres">
      <dgm:prSet presAssocID="{B3EA609B-1D6C-4D16-A7BA-52DFFED88CC4}" presName="compNode" presStyleCnt="0"/>
      <dgm:spPr/>
    </dgm:pt>
    <dgm:pt modelId="{AEB0B337-4FDD-4BDB-8A02-3FED69085480}" type="pres">
      <dgm:prSet presAssocID="{B3EA609B-1D6C-4D16-A7BA-52DFFED88CC4}" presName="aNode" presStyleLbl="bgShp" presStyleIdx="5" presStyleCnt="10"/>
      <dgm:spPr/>
    </dgm:pt>
    <dgm:pt modelId="{B784FC65-FBCC-4793-A01C-A50C6F386D30}" type="pres">
      <dgm:prSet presAssocID="{B3EA609B-1D6C-4D16-A7BA-52DFFED88CC4}" presName="textNode" presStyleLbl="bgShp" presStyleIdx="5" presStyleCnt="10"/>
      <dgm:spPr/>
    </dgm:pt>
    <dgm:pt modelId="{D4EA7734-353D-4AB2-ADCA-253C63CC7AB0}" type="pres">
      <dgm:prSet presAssocID="{B3EA609B-1D6C-4D16-A7BA-52DFFED88CC4}" presName="compChildNode" presStyleCnt="0"/>
      <dgm:spPr/>
    </dgm:pt>
    <dgm:pt modelId="{3087EEBC-E73E-4B47-9FD0-6A7F81A29B2E}" type="pres">
      <dgm:prSet presAssocID="{B3EA609B-1D6C-4D16-A7BA-52DFFED88CC4}" presName="theInnerList" presStyleCnt="0"/>
      <dgm:spPr/>
    </dgm:pt>
    <dgm:pt modelId="{CA1440E5-43E9-402D-A5D1-6B457AC6B6CB}" type="pres">
      <dgm:prSet presAssocID="{0E40987D-A115-4597-B93B-728151A319A5}" presName="childNode" presStyleLbl="node1" presStyleIdx="15" presStyleCnt="24">
        <dgm:presLayoutVars>
          <dgm:bulletEnabled val="1"/>
        </dgm:presLayoutVars>
      </dgm:prSet>
      <dgm:spPr/>
    </dgm:pt>
    <dgm:pt modelId="{46A552E9-C351-481E-BD7C-457827A65CD8}" type="pres">
      <dgm:prSet presAssocID="{0E40987D-A115-4597-B93B-728151A319A5}" presName="aSpace2" presStyleCnt="0"/>
      <dgm:spPr/>
    </dgm:pt>
    <dgm:pt modelId="{6B440415-F0C1-46AD-BDE1-FBBE6E250F49}" type="pres">
      <dgm:prSet presAssocID="{6766B38D-7379-46F9-9CDE-56A7C2CD8E5E}" presName="childNode" presStyleLbl="node1" presStyleIdx="16" presStyleCnt="24">
        <dgm:presLayoutVars>
          <dgm:bulletEnabled val="1"/>
        </dgm:presLayoutVars>
      </dgm:prSet>
      <dgm:spPr/>
    </dgm:pt>
    <dgm:pt modelId="{02EB813B-8817-4121-9649-100251364F10}" type="pres">
      <dgm:prSet presAssocID="{B3EA609B-1D6C-4D16-A7BA-52DFFED88CC4}" presName="aSpace" presStyleCnt="0"/>
      <dgm:spPr/>
    </dgm:pt>
    <dgm:pt modelId="{7CE57742-20D5-4EE0-BD8B-26C514238CDC}" type="pres">
      <dgm:prSet presAssocID="{C80A40B2-FD49-471B-8FD7-83B83A94A163}" presName="compNode" presStyleCnt="0"/>
      <dgm:spPr/>
    </dgm:pt>
    <dgm:pt modelId="{5600B601-7EC3-4061-AF1A-7173826BC3EC}" type="pres">
      <dgm:prSet presAssocID="{C80A40B2-FD49-471B-8FD7-83B83A94A163}" presName="aNode" presStyleLbl="bgShp" presStyleIdx="6" presStyleCnt="10"/>
      <dgm:spPr/>
    </dgm:pt>
    <dgm:pt modelId="{C06207E2-39AE-4152-8F23-E0DF640CAC00}" type="pres">
      <dgm:prSet presAssocID="{C80A40B2-FD49-471B-8FD7-83B83A94A163}" presName="textNode" presStyleLbl="bgShp" presStyleIdx="6" presStyleCnt="10"/>
      <dgm:spPr/>
    </dgm:pt>
    <dgm:pt modelId="{CA04645D-4555-4E17-BAD4-1A91DEA670BA}" type="pres">
      <dgm:prSet presAssocID="{C80A40B2-FD49-471B-8FD7-83B83A94A163}" presName="compChildNode" presStyleCnt="0"/>
      <dgm:spPr/>
    </dgm:pt>
    <dgm:pt modelId="{B12422FB-6B4A-4D58-A72B-F9F4B9A62A6A}" type="pres">
      <dgm:prSet presAssocID="{C80A40B2-FD49-471B-8FD7-83B83A94A163}" presName="theInnerList" presStyleCnt="0"/>
      <dgm:spPr/>
    </dgm:pt>
    <dgm:pt modelId="{CDED5647-5BBF-4002-A650-B93191671E8D}" type="pres">
      <dgm:prSet presAssocID="{F79E55B5-E761-406D-A66F-DB67EC390680}" presName="childNode" presStyleLbl="node1" presStyleIdx="17" presStyleCnt="24">
        <dgm:presLayoutVars>
          <dgm:bulletEnabled val="1"/>
        </dgm:presLayoutVars>
      </dgm:prSet>
      <dgm:spPr/>
    </dgm:pt>
    <dgm:pt modelId="{5672E7B9-CFA8-406F-B1BA-86A0216EE382}" type="pres">
      <dgm:prSet presAssocID="{F79E55B5-E761-406D-A66F-DB67EC390680}" presName="aSpace2" presStyleCnt="0"/>
      <dgm:spPr/>
    </dgm:pt>
    <dgm:pt modelId="{6EC20D84-914E-486A-9BD4-C90D8C469C1E}" type="pres">
      <dgm:prSet presAssocID="{49980718-C1EA-462F-BACD-1769F6CE1DBE}" presName="childNode" presStyleLbl="node1" presStyleIdx="18" presStyleCnt="24">
        <dgm:presLayoutVars>
          <dgm:bulletEnabled val="1"/>
        </dgm:presLayoutVars>
      </dgm:prSet>
      <dgm:spPr/>
    </dgm:pt>
    <dgm:pt modelId="{D9F798ED-8D2F-419D-B0B2-F77102E373D7}" type="pres">
      <dgm:prSet presAssocID="{C80A40B2-FD49-471B-8FD7-83B83A94A163}" presName="aSpace" presStyleCnt="0"/>
      <dgm:spPr/>
    </dgm:pt>
    <dgm:pt modelId="{D076B109-01DA-4990-98E1-FB401049D2AE}" type="pres">
      <dgm:prSet presAssocID="{BD71DE9C-3D01-4B81-A2CA-24DB71F8ACF4}" presName="compNode" presStyleCnt="0"/>
      <dgm:spPr/>
    </dgm:pt>
    <dgm:pt modelId="{042FB78A-8EBE-45AA-9F57-70E63274CFFC}" type="pres">
      <dgm:prSet presAssocID="{BD71DE9C-3D01-4B81-A2CA-24DB71F8ACF4}" presName="aNode" presStyleLbl="bgShp" presStyleIdx="7" presStyleCnt="10"/>
      <dgm:spPr/>
    </dgm:pt>
    <dgm:pt modelId="{3D278894-24FD-4470-9B21-9F5E10755FE3}" type="pres">
      <dgm:prSet presAssocID="{BD71DE9C-3D01-4B81-A2CA-24DB71F8ACF4}" presName="textNode" presStyleLbl="bgShp" presStyleIdx="7" presStyleCnt="10"/>
      <dgm:spPr/>
    </dgm:pt>
    <dgm:pt modelId="{FB57E19D-5FFC-4AB0-865C-BB1CFFD8AF31}" type="pres">
      <dgm:prSet presAssocID="{BD71DE9C-3D01-4B81-A2CA-24DB71F8ACF4}" presName="compChildNode" presStyleCnt="0"/>
      <dgm:spPr/>
    </dgm:pt>
    <dgm:pt modelId="{9BBB3300-93A5-4422-A439-6FA630613DB2}" type="pres">
      <dgm:prSet presAssocID="{BD71DE9C-3D01-4B81-A2CA-24DB71F8ACF4}" presName="theInnerList" presStyleCnt="0"/>
      <dgm:spPr/>
    </dgm:pt>
    <dgm:pt modelId="{05422E54-485E-4C9D-A752-91E1F86336FC}" type="pres">
      <dgm:prSet presAssocID="{34CDB577-7B10-48E8-BCD0-85F9876AAEB8}" presName="childNode" presStyleLbl="node1" presStyleIdx="19" presStyleCnt="24">
        <dgm:presLayoutVars>
          <dgm:bulletEnabled val="1"/>
        </dgm:presLayoutVars>
      </dgm:prSet>
      <dgm:spPr/>
    </dgm:pt>
    <dgm:pt modelId="{10FC2FE6-50B8-432D-9754-59BCF1FADCA2}" type="pres">
      <dgm:prSet presAssocID="{BD71DE9C-3D01-4B81-A2CA-24DB71F8ACF4}" presName="aSpace" presStyleCnt="0"/>
      <dgm:spPr/>
    </dgm:pt>
    <dgm:pt modelId="{FC22B54D-5FDD-45AF-B907-47BBCE51D36F}" type="pres">
      <dgm:prSet presAssocID="{F332178D-FE6F-458A-83B1-13886CA3FD01}" presName="compNode" presStyleCnt="0"/>
      <dgm:spPr/>
    </dgm:pt>
    <dgm:pt modelId="{18572866-4EBD-4D3B-9008-AE9F70C74CB2}" type="pres">
      <dgm:prSet presAssocID="{F332178D-FE6F-458A-83B1-13886CA3FD01}" presName="aNode" presStyleLbl="bgShp" presStyleIdx="8" presStyleCnt="10"/>
      <dgm:spPr/>
    </dgm:pt>
    <dgm:pt modelId="{8B34DEBD-4D61-4A41-A6FC-9BB097128BF5}" type="pres">
      <dgm:prSet presAssocID="{F332178D-FE6F-458A-83B1-13886CA3FD01}" presName="textNode" presStyleLbl="bgShp" presStyleIdx="8" presStyleCnt="10"/>
      <dgm:spPr/>
    </dgm:pt>
    <dgm:pt modelId="{AEFCB5BD-4E7A-4C25-AE5A-4A75202F199C}" type="pres">
      <dgm:prSet presAssocID="{F332178D-FE6F-458A-83B1-13886CA3FD01}" presName="compChildNode" presStyleCnt="0"/>
      <dgm:spPr/>
    </dgm:pt>
    <dgm:pt modelId="{9CB8339B-9E23-46C9-A987-B222325F63F3}" type="pres">
      <dgm:prSet presAssocID="{F332178D-FE6F-458A-83B1-13886CA3FD01}" presName="theInnerList" presStyleCnt="0"/>
      <dgm:spPr/>
    </dgm:pt>
    <dgm:pt modelId="{F7DD0BDA-39B7-44D8-AE78-C500F4285F7B}" type="pres">
      <dgm:prSet presAssocID="{AC094BBB-8CCA-46ED-8B00-11A047C37DD5}" presName="childNode" presStyleLbl="node1" presStyleIdx="20" presStyleCnt="24">
        <dgm:presLayoutVars>
          <dgm:bulletEnabled val="1"/>
        </dgm:presLayoutVars>
      </dgm:prSet>
      <dgm:spPr/>
    </dgm:pt>
    <dgm:pt modelId="{C62BA29A-EA56-4580-A2CC-B1ACDDE23E67}" type="pres">
      <dgm:prSet presAssocID="{F332178D-FE6F-458A-83B1-13886CA3FD01}" presName="aSpace" presStyleCnt="0"/>
      <dgm:spPr/>
    </dgm:pt>
    <dgm:pt modelId="{CA93202D-EDD2-4CB3-8810-50D91C5726FF}" type="pres">
      <dgm:prSet presAssocID="{6C8BAF88-9DA5-4713-99B5-4D2D99414293}" presName="compNode" presStyleCnt="0"/>
      <dgm:spPr/>
    </dgm:pt>
    <dgm:pt modelId="{04435886-173C-400A-A436-E0B1CBDE1545}" type="pres">
      <dgm:prSet presAssocID="{6C8BAF88-9DA5-4713-99B5-4D2D99414293}" presName="aNode" presStyleLbl="bgShp" presStyleIdx="9" presStyleCnt="10"/>
      <dgm:spPr/>
    </dgm:pt>
    <dgm:pt modelId="{D0C0190A-D00C-4E60-98C5-42FEE619E727}" type="pres">
      <dgm:prSet presAssocID="{6C8BAF88-9DA5-4713-99B5-4D2D99414293}" presName="textNode" presStyleLbl="bgShp" presStyleIdx="9" presStyleCnt="10"/>
      <dgm:spPr/>
    </dgm:pt>
    <dgm:pt modelId="{58A0DE08-1101-49AD-8F5F-CB3C8CF4858F}" type="pres">
      <dgm:prSet presAssocID="{6C8BAF88-9DA5-4713-99B5-4D2D99414293}" presName="compChildNode" presStyleCnt="0"/>
      <dgm:spPr/>
    </dgm:pt>
    <dgm:pt modelId="{75CCEF0F-477C-4E81-BE42-207E51D802EF}" type="pres">
      <dgm:prSet presAssocID="{6C8BAF88-9DA5-4713-99B5-4D2D99414293}" presName="theInnerList" presStyleCnt="0"/>
      <dgm:spPr/>
    </dgm:pt>
    <dgm:pt modelId="{CF7D0C67-A590-4AA8-9D3A-588977EFF9E9}" type="pres">
      <dgm:prSet presAssocID="{482DC5ED-B97A-478C-AEA7-550911DCEAAB}" presName="childNode" presStyleLbl="node1" presStyleIdx="21" presStyleCnt="24">
        <dgm:presLayoutVars>
          <dgm:bulletEnabled val="1"/>
        </dgm:presLayoutVars>
      </dgm:prSet>
      <dgm:spPr/>
    </dgm:pt>
    <dgm:pt modelId="{D8574662-6C58-4B6C-BA1F-581568BBD49B}" type="pres">
      <dgm:prSet presAssocID="{482DC5ED-B97A-478C-AEA7-550911DCEAAB}" presName="aSpace2" presStyleCnt="0"/>
      <dgm:spPr/>
    </dgm:pt>
    <dgm:pt modelId="{C4F410B1-1318-490C-A527-9BB6296BBB4A}" type="pres">
      <dgm:prSet presAssocID="{14ACFF91-ED3A-473E-B806-B092672D7E0E}" presName="childNode" presStyleLbl="node1" presStyleIdx="22" presStyleCnt="24">
        <dgm:presLayoutVars>
          <dgm:bulletEnabled val="1"/>
        </dgm:presLayoutVars>
      </dgm:prSet>
      <dgm:spPr/>
    </dgm:pt>
    <dgm:pt modelId="{AB21A3F9-7213-4566-A151-96FCDDA1DF65}" type="pres">
      <dgm:prSet presAssocID="{14ACFF91-ED3A-473E-B806-B092672D7E0E}" presName="aSpace2" presStyleCnt="0"/>
      <dgm:spPr/>
    </dgm:pt>
    <dgm:pt modelId="{01AABF74-357A-445F-A5F5-31B13C83227E}" type="pres">
      <dgm:prSet presAssocID="{E0DCCD83-EC35-4BE7-8583-9321CC31E80B}" presName="childNode" presStyleLbl="node1" presStyleIdx="23" presStyleCnt="24">
        <dgm:presLayoutVars>
          <dgm:bulletEnabled val="1"/>
        </dgm:presLayoutVars>
      </dgm:prSet>
      <dgm:spPr/>
    </dgm:pt>
  </dgm:ptLst>
  <dgm:cxnLst>
    <dgm:cxn modelId="{6F0D4A02-3DD6-4EE6-B823-2F82FF50FC2F}" type="presOf" srcId="{A5E7EC60-FF90-4A10-8175-1D0AA54252F7}" destId="{D63D94B3-D104-476D-8BCB-1CA08EB2B883}" srcOrd="0" destOrd="0" presId="urn:microsoft.com/office/officeart/2005/8/layout/lProcess2"/>
    <dgm:cxn modelId="{09FADB07-077F-4F76-9270-ECF22D7FABBF}" srcId="{335BBCE2-F35A-4DAA-9034-1E5C0B485E13}" destId="{04FE19D9-ABDD-48F7-BD37-30598FBD7886}" srcOrd="1" destOrd="0" parTransId="{40BD38BF-9FD2-43DA-904C-7863924E9876}" sibTransId="{7130A972-B4D5-450D-80D7-571A4898C452}"/>
    <dgm:cxn modelId="{23BF3E08-BE87-4A24-BF53-682D7FAF74EB}" srcId="{D30BDD70-2116-4AA7-94C4-6F8737AB265F}" destId="{CF3D8D03-450F-4DA2-A838-ED26DBE5A2C0}" srcOrd="2" destOrd="0" parTransId="{BBDA36D0-9F17-482E-983E-3F998C6F9B30}" sibTransId="{29FB360D-A4BE-4DED-9928-CBE9E1CB8D71}"/>
    <dgm:cxn modelId="{093D5E0C-83FA-49AC-AE57-C155C134D9B1}" type="presOf" srcId="{2EB6BE4F-9B8B-4389-9734-80BA853742CE}" destId="{EF3566C3-66C9-4B3C-94F7-F84979E72C76}" srcOrd="1" destOrd="0" presId="urn:microsoft.com/office/officeart/2005/8/layout/lProcess2"/>
    <dgm:cxn modelId="{057A7210-A846-4613-BC70-0C596433304B}" srcId="{D30BDD70-2116-4AA7-94C4-6F8737AB265F}" destId="{789023BD-C271-488C-A0CC-CFBC641410FC}" srcOrd="4" destOrd="0" parTransId="{9B8694B4-DE42-4C84-AA83-09FA04ED1A7F}" sibTransId="{EED13BF8-B59A-463B-A526-FCDBE646E4AE}"/>
    <dgm:cxn modelId="{1F68A311-0633-4F21-AE91-D767ABAADA18}" srcId="{2EB6BE4F-9B8B-4389-9734-80BA853742CE}" destId="{5C6D56C4-0498-43D1-BD70-270428A90A36}" srcOrd="2" destOrd="0" parTransId="{8AA7B6FC-8725-4C63-885D-2D0922270F13}" sibTransId="{5C8C960F-D7B6-4CC6-9677-371392D76BD5}"/>
    <dgm:cxn modelId="{DC130212-3E67-476A-880D-61389851AD67}" type="presOf" srcId="{04FE19D9-ABDD-48F7-BD37-30598FBD7886}" destId="{301EFD1D-A28B-4733-AFBE-81AC8B30C2C8}" srcOrd="0" destOrd="0" presId="urn:microsoft.com/office/officeart/2005/8/layout/lProcess2"/>
    <dgm:cxn modelId="{291F8F18-BA8E-48FA-B954-FE6A470B0F1D}" type="presOf" srcId="{A1C66FD1-70FE-4930-8CCA-BAC628D1B989}" destId="{213376ED-9913-4551-B2F0-F4FE3CF4D547}" srcOrd="0" destOrd="0" presId="urn:microsoft.com/office/officeart/2005/8/layout/lProcess2"/>
    <dgm:cxn modelId="{E7D7731A-F323-4DB9-B8E7-E1020141BD8C}" type="presOf" srcId="{6C8BAF88-9DA5-4713-99B5-4D2D99414293}" destId="{D0C0190A-D00C-4E60-98C5-42FEE619E727}" srcOrd="1" destOrd="0" presId="urn:microsoft.com/office/officeart/2005/8/layout/lProcess2"/>
    <dgm:cxn modelId="{69AAA51C-C72C-497B-84B5-BF445616689A}" srcId="{6C8BAF88-9DA5-4713-99B5-4D2D99414293}" destId="{482DC5ED-B97A-478C-AEA7-550911DCEAAB}" srcOrd="0" destOrd="0" parTransId="{25A4917F-82F8-48DA-9FEF-62739B033A65}" sibTransId="{B51903B0-DB9F-406F-A08E-CFE4149B6529}"/>
    <dgm:cxn modelId="{41053F20-CF6C-4C69-B53A-C31025FB31E0}" type="presOf" srcId="{E2E59BD4-0DE4-4DFC-AAA6-3F25DB077F88}" destId="{E85AE540-02FD-44BF-98DE-1F665F68F877}" srcOrd="0" destOrd="0" presId="urn:microsoft.com/office/officeart/2005/8/layout/lProcess2"/>
    <dgm:cxn modelId="{A0CFE324-EE32-42FE-BAF4-ED565F83E6A0}" srcId="{EF3F94A0-A550-4D3D-ABED-FDED619093FC}" destId="{2EB6BE4F-9B8B-4389-9734-80BA853742CE}" srcOrd="3" destOrd="0" parTransId="{B0E9C0E2-920D-4A4F-8C5D-7E7BE4E50653}" sibTransId="{232293D4-E9AD-49BF-86F3-6A6FCA1C20E0}"/>
    <dgm:cxn modelId="{3B693929-AEC3-4F81-83FD-0C2A86363340}" type="presOf" srcId="{0E40987D-A115-4597-B93B-728151A319A5}" destId="{CA1440E5-43E9-402D-A5D1-6B457AC6B6CB}" srcOrd="0" destOrd="0" presId="urn:microsoft.com/office/officeart/2005/8/layout/lProcess2"/>
    <dgm:cxn modelId="{FF36D42B-CCE5-4BFA-9C93-3A4FDF7FD46D}" type="presOf" srcId="{6766B38D-7379-46F9-9CDE-56A7C2CD8E5E}" destId="{6B440415-F0C1-46AD-BDE1-FBBE6E250F49}" srcOrd="0" destOrd="0" presId="urn:microsoft.com/office/officeart/2005/8/layout/lProcess2"/>
    <dgm:cxn modelId="{6A75892E-B38E-4160-812E-C8C28B3C1632}" type="presOf" srcId="{E15C15F3-6030-4BAB-802C-754C0423A7B5}" destId="{3EE79182-513D-4C68-B7DD-BD04CD9D351E}" srcOrd="0" destOrd="0" presId="urn:microsoft.com/office/officeart/2005/8/layout/lProcess2"/>
    <dgm:cxn modelId="{DAFD7B30-B346-40DF-92F0-57F2B13140FA}" srcId="{335BBCE2-F35A-4DAA-9034-1E5C0B485E13}" destId="{8A8B4370-2100-4ADF-A651-168CEA405A2C}" srcOrd="2" destOrd="0" parTransId="{78508EAD-6D72-47F7-84C5-CAE22C661B6D}" sibTransId="{F39E2CAD-1CE1-43B1-8E9E-0DC6CF53729C}"/>
    <dgm:cxn modelId="{5E730132-3BE8-43A6-8A8E-231C853210CF}" srcId="{EF3F94A0-A550-4D3D-ABED-FDED619093FC}" destId="{E15C15F3-6030-4BAB-802C-754C0423A7B5}" srcOrd="0" destOrd="0" parTransId="{619C1A36-DF34-4955-B3B0-3328A86D1724}" sibTransId="{2236F5B3-1E51-49FC-AD38-45A85813B438}"/>
    <dgm:cxn modelId="{EDA14636-0488-4941-82F0-8D3E42558A56}" type="presOf" srcId="{65F420A4-2830-4F02-9A78-FA05ADA49C8C}" destId="{B7EA6C99-40BD-47DE-8897-52D3568A685E}" srcOrd="0" destOrd="0" presId="urn:microsoft.com/office/officeart/2005/8/layout/lProcess2"/>
    <dgm:cxn modelId="{B1453F37-CECB-47EE-B1B8-2A3312AAFD33}" type="presOf" srcId="{789023BD-C271-488C-A0CC-CFBC641410FC}" destId="{0FB3A02E-9318-4F76-8462-0D6CBC759790}" srcOrd="0" destOrd="0" presId="urn:microsoft.com/office/officeart/2005/8/layout/lProcess2"/>
    <dgm:cxn modelId="{06D92738-3E48-48FF-A010-75DAFB794D08}" type="presOf" srcId="{6C8BAF88-9DA5-4713-99B5-4D2D99414293}" destId="{04435886-173C-400A-A436-E0B1CBDE1545}" srcOrd="0" destOrd="0" presId="urn:microsoft.com/office/officeart/2005/8/layout/lProcess2"/>
    <dgm:cxn modelId="{E594B338-EF12-441D-B35A-D2E9AAA3B787}" type="presOf" srcId="{E0DCCD83-EC35-4BE7-8583-9321CC31E80B}" destId="{01AABF74-357A-445F-A5F5-31B13C83227E}" srcOrd="0" destOrd="0" presId="urn:microsoft.com/office/officeart/2005/8/layout/lProcess2"/>
    <dgm:cxn modelId="{F52B543F-51F4-4C68-B125-65874DFF10D9}" srcId="{EF3F94A0-A550-4D3D-ABED-FDED619093FC}" destId="{F332178D-FE6F-458A-83B1-13886CA3FD01}" srcOrd="8" destOrd="0" parTransId="{43D9D9F6-7C74-4DD9-8D47-20DFDAAC63C5}" sibTransId="{99125004-935F-41DB-AA1C-3C20DA0ADDDA}"/>
    <dgm:cxn modelId="{C02B195B-6F41-4D5F-A6B6-482B0EDBD649}" srcId="{6C8BAF88-9DA5-4713-99B5-4D2D99414293}" destId="{14ACFF91-ED3A-473E-B806-B092672D7E0E}" srcOrd="1" destOrd="0" parTransId="{8FFAF1D5-6144-43ED-9083-AAD13BFEFC10}" sibTransId="{8408BE52-90DE-4826-8131-30723612DAB6}"/>
    <dgm:cxn modelId="{165F885B-39DC-4401-84A0-073358A095A6}" srcId="{EF3F94A0-A550-4D3D-ABED-FDED619093FC}" destId="{B3EA609B-1D6C-4D16-A7BA-52DFFED88CC4}" srcOrd="5" destOrd="0" parTransId="{403E575E-BC58-4A8E-B978-C27CBAEA56C7}" sibTransId="{7D12A7DC-3132-4690-846B-FAEB45ABEC51}"/>
    <dgm:cxn modelId="{4B5D615D-029B-4453-9D66-84CB592B8BEE}" srcId="{2EB6BE4F-9B8B-4389-9734-80BA853742CE}" destId="{78642A3F-0377-41F2-811F-548AAC3C036D}" srcOrd="4" destOrd="0" parTransId="{B15FD9DA-FE9B-404D-8243-D1BEBD8775CF}" sibTransId="{EB607B2C-32FC-4CF0-A196-C71394883335}"/>
    <dgm:cxn modelId="{1AA5AC5F-B5CF-47DA-AFB8-AF1F0C7FBB05}" srcId="{2EB6BE4F-9B8B-4389-9734-80BA853742CE}" destId="{65F420A4-2830-4F02-9A78-FA05ADA49C8C}" srcOrd="1" destOrd="0" parTransId="{0E3FAA34-2AEE-4382-9AD3-AC6354C694DC}" sibTransId="{AF989691-29B4-4158-B3E3-6C4ED6DD4794}"/>
    <dgm:cxn modelId="{1DDD2A41-8E38-460B-8634-528F4DB3B0AB}" srcId="{D30BDD70-2116-4AA7-94C4-6F8737AB265F}" destId="{6839F299-132F-4340-8D86-EEF6672FEF30}" srcOrd="0" destOrd="0" parTransId="{E743650E-C4BF-4B60-BE54-1FA905A3646F}" sibTransId="{10067FBB-4239-49CB-BAE4-55E717EF1C52}"/>
    <dgm:cxn modelId="{2DD45A41-E702-46BD-9A51-3C7FE5BBC1C7}" type="presOf" srcId="{5C6D56C4-0498-43D1-BD70-270428A90A36}" destId="{C9847FFF-7DB8-4FA4-A329-79EA90969FA5}" srcOrd="0" destOrd="0" presId="urn:microsoft.com/office/officeart/2005/8/layout/lProcess2"/>
    <dgm:cxn modelId="{7E44A943-4873-4E26-8878-90AB84E1C682}" type="presOf" srcId="{154DDB21-CDB6-4AF2-A73C-FDD07D9B8601}" destId="{D6BEBCD0-31D6-4313-82D6-A465C4FAA303}" srcOrd="0" destOrd="0" presId="urn:microsoft.com/office/officeart/2005/8/layout/lProcess2"/>
    <dgm:cxn modelId="{78FCA065-52EC-4B8C-93AE-065FC7559EDB}" srcId="{D30BDD70-2116-4AA7-94C4-6F8737AB265F}" destId="{48399B09-5A6A-48FB-BB84-971F741AF875}" srcOrd="1" destOrd="0" parTransId="{66D118AA-2F63-43A2-8D80-7B2987624E89}" sibTransId="{FC816AE5-3372-423E-BA74-E5BF70EAB6A2}"/>
    <dgm:cxn modelId="{797C3766-0619-4B53-986E-D9C2890DE128}" type="presOf" srcId="{482DC5ED-B97A-478C-AEA7-550911DCEAAB}" destId="{CF7D0C67-A590-4AA8-9D3A-588977EFF9E9}" srcOrd="0" destOrd="0" presId="urn:microsoft.com/office/officeart/2005/8/layout/lProcess2"/>
    <dgm:cxn modelId="{6A45B966-781B-457C-8BE6-2C9321DF10A7}" srcId="{C80A40B2-FD49-471B-8FD7-83B83A94A163}" destId="{F79E55B5-E761-406D-A66F-DB67EC390680}" srcOrd="0" destOrd="0" parTransId="{FC6C6933-F9A7-4553-B186-55C2AF0B015F}" sibTransId="{36FA535C-E784-477E-B93E-D242145B2078}"/>
    <dgm:cxn modelId="{5A85CC66-B97A-4EE5-B80E-E9A54DD894B8}" type="presOf" srcId="{C80A40B2-FD49-471B-8FD7-83B83A94A163}" destId="{C06207E2-39AE-4152-8F23-E0DF640CAC00}" srcOrd="1" destOrd="0" presId="urn:microsoft.com/office/officeart/2005/8/layout/lProcess2"/>
    <dgm:cxn modelId="{BECFA247-715D-434F-B510-7239A48E9700}" type="presOf" srcId="{E15C15F3-6030-4BAB-802C-754C0423A7B5}" destId="{EA6C1C68-502A-424F-B490-BC343BA29D02}" srcOrd="1" destOrd="0" presId="urn:microsoft.com/office/officeart/2005/8/layout/lProcess2"/>
    <dgm:cxn modelId="{9059524B-10DA-41AC-ABFD-6398ECBAA868}" type="presOf" srcId="{D30BDD70-2116-4AA7-94C4-6F8737AB265F}" destId="{2F0A0BD7-DB19-4602-8243-9A118BD99EED}" srcOrd="1" destOrd="0" presId="urn:microsoft.com/office/officeart/2005/8/layout/lProcess2"/>
    <dgm:cxn modelId="{20D8B46B-3D53-4535-82BC-6BE14776C9B7}" srcId="{D30BDD70-2116-4AA7-94C4-6F8737AB265F}" destId="{1590C331-398A-4591-940B-75FD3D778772}" srcOrd="3" destOrd="0" parTransId="{19AAAC4F-E6DD-45FD-A0A8-2BAE6EB91D3E}" sibTransId="{AD3E3BCC-D420-4914-9472-09E1EA4BA3EC}"/>
    <dgm:cxn modelId="{492D5950-DDD1-4DFE-B4C7-3263C94AF1B0}" type="presOf" srcId="{CF3D8D03-450F-4DA2-A838-ED26DBE5A2C0}" destId="{34D277D9-2AF9-4B81-8F92-967BA61A0492}" srcOrd="0" destOrd="0" presId="urn:microsoft.com/office/officeart/2005/8/layout/lProcess2"/>
    <dgm:cxn modelId="{A4A0EB70-68D7-41C3-BF8C-5A74C702AECB}" type="presOf" srcId="{C80A40B2-FD49-471B-8FD7-83B83A94A163}" destId="{5600B601-7EC3-4061-AF1A-7173826BC3EC}" srcOrd="0" destOrd="0" presId="urn:microsoft.com/office/officeart/2005/8/layout/lProcess2"/>
    <dgm:cxn modelId="{8F391C71-5E86-4FCE-8413-51045D51C23B}" type="presOf" srcId="{6F3D5F9B-DFB9-4662-A70E-292CA687C092}" destId="{70ABB66A-55E2-46BB-93F5-F7C16BA7948E}" srcOrd="0" destOrd="0" presId="urn:microsoft.com/office/officeart/2005/8/layout/lProcess2"/>
    <dgm:cxn modelId="{591F5D72-8D34-4D6A-B16B-8E6EBB777CE8}" type="presOf" srcId="{AC094BBB-8CCA-46ED-8B00-11A047C37DD5}" destId="{F7DD0BDA-39B7-44D8-AE78-C500F4285F7B}" srcOrd="0" destOrd="0" presId="urn:microsoft.com/office/officeart/2005/8/layout/lProcess2"/>
    <dgm:cxn modelId="{E3DC4A72-2B04-49AA-B681-6569B0926046}" srcId="{EF3F94A0-A550-4D3D-ABED-FDED619093FC}" destId="{D30BDD70-2116-4AA7-94C4-6F8737AB265F}" srcOrd="2" destOrd="0" parTransId="{718D0341-C478-40BE-85A2-E9DF0F146239}" sibTransId="{F03691A9-05D6-412C-B4C4-BD55C15DE028}"/>
    <dgm:cxn modelId="{2A07C474-5241-48D4-9A0C-565CB91E7E22}" srcId="{2EB6BE4F-9B8B-4389-9734-80BA853742CE}" destId="{E2E59BD4-0DE4-4DFC-AAA6-3F25DB077F88}" srcOrd="0" destOrd="0" parTransId="{18917912-7115-4602-BBB2-BF3FD4D55763}" sibTransId="{855902AA-349F-4725-ADB7-B6CC33BF2F7F}"/>
    <dgm:cxn modelId="{497A6078-6479-4EEA-91D1-23D750B5A443}" srcId="{A1C66FD1-70FE-4930-8CCA-BAC628D1B989}" destId="{A5E7EC60-FF90-4A10-8175-1D0AA54252F7}" srcOrd="1" destOrd="0" parTransId="{8633CD5B-FD4B-4FD0-97A4-8C8428E23E66}" sibTransId="{4E3EE5AC-12F8-40B6-A19F-3B740D1A98B0}"/>
    <dgm:cxn modelId="{198CC17F-23C5-41BF-97AE-079AB8920691}" type="presOf" srcId="{B3EA609B-1D6C-4D16-A7BA-52DFFED88CC4}" destId="{B784FC65-FBCC-4793-A01C-A50C6F386D30}" srcOrd="1" destOrd="0" presId="urn:microsoft.com/office/officeart/2005/8/layout/lProcess2"/>
    <dgm:cxn modelId="{6A24AF8B-6A4A-4A53-8121-6094A02BD466}" type="presOf" srcId="{D30BDD70-2116-4AA7-94C4-6F8737AB265F}" destId="{7E7DD84A-B055-4C82-B6AA-6152B76D8B59}" srcOrd="0" destOrd="0" presId="urn:microsoft.com/office/officeart/2005/8/layout/lProcess2"/>
    <dgm:cxn modelId="{B0B34D8D-F8FF-4B2A-844F-6047BDCAC5BB}" srcId="{EF3F94A0-A550-4D3D-ABED-FDED619093FC}" destId="{A1C66FD1-70FE-4930-8CCA-BAC628D1B989}" srcOrd="4" destOrd="0" parTransId="{B07E5367-5497-4E83-AC54-5ACD46F988D2}" sibTransId="{C48F69B2-CE3B-4F99-9DA3-1B82A0BEDE62}"/>
    <dgm:cxn modelId="{AE0FB995-EC3B-4AFE-B8F0-1E869D521D59}" type="presOf" srcId="{1590C331-398A-4591-940B-75FD3D778772}" destId="{A52D367E-F597-473F-A722-BB135D140198}" srcOrd="0" destOrd="0" presId="urn:microsoft.com/office/officeart/2005/8/layout/lProcess2"/>
    <dgm:cxn modelId="{61B0D096-C8A0-4CE5-91E1-193A11E65ED0}" type="presOf" srcId="{335BBCE2-F35A-4DAA-9034-1E5C0B485E13}" destId="{A4D225A0-3924-49AE-9FF7-70F232D9F687}" srcOrd="0" destOrd="0" presId="urn:microsoft.com/office/officeart/2005/8/layout/lProcess2"/>
    <dgm:cxn modelId="{3EF18E99-B03C-4652-AA6A-B0DF94A8B79B}" srcId="{EF3F94A0-A550-4D3D-ABED-FDED619093FC}" destId="{6C8BAF88-9DA5-4713-99B5-4D2D99414293}" srcOrd="9" destOrd="0" parTransId="{0DC3BE47-AD43-4CEF-8157-8AAA1C8F9775}" sibTransId="{3819B7FA-1206-438C-A93B-6B8A5FD351DD}"/>
    <dgm:cxn modelId="{B459809A-B8BE-4AE7-A5E7-1CF9B547C828}" type="presOf" srcId="{EF3F94A0-A550-4D3D-ABED-FDED619093FC}" destId="{F5D9C427-CAC9-4E3E-85E6-2F4C692A6ACC}" srcOrd="0" destOrd="0" presId="urn:microsoft.com/office/officeart/2005/8/layout/lProcess2"/>
    <dgm:cxn modelId="{AA4C8F9E-CCC6-4AEF-8B72-3C4DA0EA8CE9}" type="presOf" srcId="{49980718-C1EA-462F-BACD-1769F6CE1DBE}" destId="{6EC20D84-914E-486A-9BD4-C90D8C469C1E}" srcOrd="0" destOrd="0" presId="urn:microsoft.com/office/officeart/2005/8/layout/lProcess2"/>
    <dgm:cxn modelId="{0BC4A29E-5858-4694-BC7B-385E765D27DB}" srcId="{EF3F94A0-A550-4D3D-ABED-FDED619093FC}" destId="{BD71DE9C-3D01-4B81-A2CA-24DB71F8ACF4}" srcOrd="7" destOrd="0" parTransId="{4465A53A-046A-47D2-970C-495E8925B6D6}" sibTransId="{8704CEA9-4840-41C2-8913-D31FE0CA67F7}"/>
    <dgm:cxn modelId="{09ACB5A0-0A19-4957-8F1F-1DA72BE070E8}" srcId="{6C8BAF88-9DA5-4713-99B5-4D2D99414293}" destId="{E0DCCD83-EC35-4BE7-8583-9321CC31E80B}" srcOrd="2" destOrd="0" parTransId="{42D67BAE-B884-41F9-8983-4877E56FB76F}" sibTransId="{6A322656-D6B7-4448-B92D-99C3C9F3D505}"/>
    <dgm:cxn modelId="{F7BE67A3-AD56-47D5-AC5F-80FCD13D0B84}" srcId="{EF3F94A0-A550-4D3D-ABED-FDED619093FC}" destId="{C80A40B2-FD49-471B-8FD7-83B83A94A163}" srcOrd="6" destOrd="0" parTransId="{3D7A4E40-9E6C-4F53-935F-0CCA06BC17F5}" sibTransId="{4FCC2B27-698D-4471-AFAB-4BED96143C22}"/>
    <dgm:cxn modelId="{0189FAB3-4094-4509-9A02-8A2DB20FDCDC}" type="presOf" srcId="{48399B09-5A6A-48FB-BB84-971F741AF875}" destId="{1884AEE8-C092-4362-80EA-F08F96B51BBB}" srcOrd="0" destOrd="0" presId="urn:microsoft.com/office/officeart/2005/8/layout/lProcess2"/>
    <dgm:cxn modelId="{3EBB9AB9-E253-4099-ACE7-517E70312FBB}" type="presOf" srcId="{A1C66FD1-70FE-4930-8CCA-BAC628D1B989}" destId="{6089B642-C1A6-43BE-86C8-1808D7B2FD25}" srcOrd="1" destOrd="0" presId="urn:microsoft.com/office/officeart/2005/8/layout/lProcess2"/>
    <dgm:cxn modelId="{AAFBFEBA-6523-4B21-A6CC-B0097BB231ED}" srcId="{BD71DE9C-3D01-4B81-A2CA-24DB71F8ACF4}" destId="{34CDB577-7B10-48E8-BCD0-85F9876AAEB8}" srcOrd="0" destOrd="0" parTransId="{D08718A9-8C3A-4DD1-BA8F-47C64DE967BB}" sibTransId="{5FDF0F54-8BAD-4B69-97C5-8355EF47FF6C}"/>
    <dgm:cxn modelId="{7D08C7C3-CBEE-4C54-BFBF-15ECDD34D826}" type="presOf" srcId="{8A8B4370-2100-4ADF-A651-168CEA405A2C}" destId="{9EDE5C92-5548-4A9C-B6A5-0E88480792BF}" srcOrd="0" destOrd="0" presId="urn:microsoft.com/office/officeart/2005/8/layout/lProcess2"/>
    <dgm:cxn modelId="{9EFDEEC3-45B6-4EBA-8A96-241E00317E04}" type="presOf" srcId="{14ACFF91-ED3A-473E-B806-B092672D7E0E}" destId="{C4F410B1-1318-490C-A527-9BB6296BBB4A}" srcOrd="0" destOrd="0" presId="urn:microsoft.com/office/officeart/2005/8/layout/lProcess2"/>
    <dgm:cxn modelId="{DC454DC9-4DBC-45C7-BB26-7B6239ACDBFE}" type="presOf" srcId="{F79E55B5-E761-406D-A66F-DB67EC390680}" destId="{CDED5647-5BBF-4002-A650-B93191671E8D}" srcOrd="0" destOrd="0" presId="urn:microsoft.com/office/officeart/2005/8/layout/lProcess2"/>
    <dgm:cxn modelId="{0B37E9C9-E02B-44E9-B70C-91021052783D}" srcId="{C80A40B2-FD49-471B-8FD7-83B83A94A163}" destId="{49980718-C1EA-462F-BACD-1769F6CE1DBE}" srcOrd="1" destOrd="0" parTransId="{37125D2B-89E0-47CB-9B03-9820A0C2CC66}" sibTransId="{E973936A-BC22-4A47-8706-4AA73C575F13}"/>
    <dgm:cxn modelId="{993D27CB-77D2-44BB-AD61-099E55CEE422}" type="presOf" srcId="{6839F299-132F-4340-8D86-EEF6672FEF30}" destId="{2404FD1C-5F1F-4CDA-B7DC-BAF4B5757F2B}" srcOrd="0" destOrd="0" presId="urn:microsoft.com/office/officeart/2005/8/layout/lProcess2"/>
    <dgm:cxn modelId="{0EE6A1CD-DF8A-444A-AFC1-E3486DBFEFDE}" type="presOf" srcId="{BD71DE9C-3D01-4B81-A2CA-24DB71F8ACF4}" destId="{3D278894-24FD-4470-9B21-9F5E10755FE3}" srcOrd="1" destOrd="0" presId="urn:microsoft.com/office/officeart/2005/8/layout/lProcess2"/>
    <dgm:cxn modelId="{5A4873D4-1645-4808-9888-ACC9FB716485}" srcId="{EF3F94A0-A550-4D3D-ABED-FDED619093FC}" destId="{335BBCE2-F35A-4DAA-9034-1E5C0B485E13}" srcOrd="1" destOrd="0" parTransId="{392D04E3-8426-4372-8D99-18E50AF0FCEC}" sibTransId="{79DD5D0A-2A84-438D-93A9-CD831141DE54}"/>
    <dgm:cxn modelId="{C0C1F4D5-2D4D-4B80-8E44-FC9F0B171EB8}" srcId="{F332178D-FE6F-458A-83B1-13886CA3FD01}" destId="{AC094BBB-8CCA-46ED-8B00-11A047C37DD5}" srcOrd="0" destOrd="0" parTransId="{31B3A865-0DFE-448F-8DF3-CA3271F83F1A}" sibTransId="{EC85CE24-3BB7-40DD-99BB-95A1D9358ED0}"/>
    <dgm:cxn modelId="{7FAC34D9-7C03-4251-8D56-BF956F29FC11}" type="presOf" srcId="{BD71DE9C-3D01-4B81-A2CA-24DB71F8ACF4}" destId="{042FB78A-8EBE-45AA-9F57-70E63274CFFC}" srcOrd="0" destOrd="0" presId="urn:microsoft.com/office/officeart/2005/8/layout/lProcess2"/>
    <dgm:cxn modelId="{9EF950D9-9C3D-41D0-9CCE-D5B05178BCCD}" srcId="{335BBCE2-F35A-4DAA-9034-1E5C0B485E13}" destId="{154DDB21-CDB6-4AF2-A73C-FDD07D9B8601}" srcOrd="0" destOrd="0" parTransId="{1077BF44-D435-40FB-B406-4E6D3BDBA2A0}" sibTransId="{55CC5F21-9D2E-4927-B826-F20D2A03D580}"/>
    <dgm:cxn modelId="{3C5B98D9-C148-4F0F-965E-5F589BC5E095}" type="presOf" srcId="{C7BB5AA4-0DB0-4A59-ADC9-F18C9060B992}" destId="{6C4E1866-07BA-46CC-A74F-EC928C0EDB84}" srcOrd="0" destOrd="0" presId="urn:microsoft.com/office/officeart/2005/8/layout/lProcess2"/>
    <dgm:cxn modelId="{0C6BCDDA-1AD1-4C09-901A-43AC8B261465}" srcId="{2EB6BE4F-9B8B-4389-9734-80BA853742CE}" destId="{6F3D5F9B-DFB9-4662-A70E-292CA687C092}" srcOrd="3" destOrd="0" parTransId="{C08F8F60-695F-4396-9680-FCD89C2D467C}" sibTransId="{BEF258BB-8B3D-41A2-8F39-F4FC54EF1C50}"/>
    <dgm:cxn modelId="{C160C2DB-4CE8-44AF-A3E0-F4476B584B60}" srcId="{B3EA609B-1D6C-4D16-A7BA-52DFFED88CC4}" destId="{0E40987D-A115-4597-B93B-728151A319A5}" srcOrd="0" destOrd="0" parTransId="{4E211F75-7FB6-46C0-815B-BBE1329101F6}" sibTransId="{01448B05-A1D6-4131-8508-3F57A8DF5B1B}"/>
    <dgm:cxn modelId="{498DECE4-66B0-4F37-B244-0E7038472C21}" type="presOf" srcId="{2EB6BE4F-9B8B-4389-9734-80BA853742CE}" destId="{394AB634-AAC8-49F5-B307-22482FFAF7B2}" srcOrd="0" destOrd="0" presId="urn:microsoft.com/office/officeart/2005/8/layout/lProcess2"/>
    <dgm:cxn modelId="{9AF05BEE-FCAC-4460-8223-8D389B157537}" type="presOf" srcId="{78642A3F-0377-41F2-811F-548AAC3C036D}" destId="{282AA052-CD41-4239-BE49-17BCBEE2E7FA}" srcOrd="0" destOrd="0" presId="urn:microsoft.com/office/officeart/2005/8/layout/lProcess2"/>
    <dgm:cxn modelId="{11910CEF-23BE-4B80-8CA8-1034EBE13EC0}" type="presOf" srcId="{34CDB577-7B10-48E8-BCD0-85F9876AAEB8}" destId="{05422E54-485E-4C9D-A752-91E1F86336FC}" srcOrd="0" destOrd="0" presId="urn:microsoft.com/office/officeart/2005/8/layout/lProcess2"/>
    <dgm:cxn modelId="{E73743EF-A103-4C47-8DB3-FF3ACDAD0834}" srcId="{A1C66FD1-70FE-4930-8CCA-BAC628D1B989}" destId="{C7BB5AA4-0DB0-4A59-ADC9-F18C9060B992}" srcOrd="0" destOrd="0" parTransId="{40386DD8-E4EF-475E-9FA5-5D6AE3E1ABC3}" sibTransId="{E9FD9576-D6E2-4AB2-8607-24C53778165B}"/>
    <dgm:cxn modelId="{9F1D83EF-28DF-44D6-A28B-4F572CF420F6}" type="presOf" srcId="{B3EA609B-1D6C-4D16-A7BA-52DFFED88CC4}" destId="{AEB0B337-4FDD-4BDB-8A02-3FED69085480}" srcOrd="0" destOrd="0" presId="urn:microsoft.com/office/officeart/2005/8/layout/lProcess2"/>
    <dgm:cxn modelId="{56CD87F0-B29F-40A4-992D-0A061D76AF43}" type="presOf" srcId="{F332178D-FE6F-458A-83B1-13886CA3FD01}" destId="{18572866-4EBD-4D3B-9008-AE9F70C74CB2}" srcOrd="0" destOrd="0" presId="urn:microsoft.com/office/officeart/2005/8/layout/lProcess2"/>
    <dgm:cxn modelId="{E8D8B9F0-27FD-4C8B-87EF-FCA5230E8495}" type="presOf" srcId="{F332178D-FE6F-458A-83B1-13886CA3FD01}" destId="{8B34DEBD-4D61-4A41-A6FC-9BB097128BF5}" srcOrd="1" destOrd="0" presId="urn:microsoft.com/office/officeart/2005/8/layout/lProcess2"/>
    <dgm:cxn modelId="{3E79EFF0-E3F8-4D8B-B0FE-EE71B9865C3F}" type="presOf" srcId="{335BBCE2-F35A-4DAA-9034-1E5C0B485E13}" destId="{557940A4-7E19-4592-9980-F2B8CBFF4221}" srcOrd="1" destOrd="0" presId="urn:microsoft.com/office/officeart/2005/8/layout/lProcess2"/>
    <dgm:cxn modelId="{AE38C3FD-B6A4-4691-BAA2-3540936DB3E8}" srcId="{B3EA609B-1D6C-4D16-A7BA-52DFFED88CC4}" destId="{6766B38D-7379-46F9-9CDE-56A7C2CD8E5E}" srcOrd="1" destOrd="0" parTransId="{56FCA025-989A-41E4-884E-A934CED6D09C}" sibTransId="{F8B9EED2-02FC-4C83-91EF-134C9D46D5FD}"/>
    <dgm:cxn modelId="{1C53BA8B-1DE1-4569-90CA-BB875912132F}" type="presParOf" srcId="{F5D9C427-CAC9-4E3E-85E6-2F4C692A6ACC}" destId="{505325F8-5720-4205-BA92-8B522BC22F61}" srcOrd="0" destOrd="0" presId="urn:microsoft.com/office/officeart/2005/8/layout/lProcess2"/>
    <dgm:cxn modelId="{390C4E31-F453-4E5F-818E-9942388C756A}" type="presParOf" srcId="{505325F8-5720-4205-BA92-8B522BC22F61}" destId="{3EE79182-513D-4C68-B7DD-BD04CD9D351E}" srcOrd="0" destOrd="0" presId="urn:microsoft.com/office/officeart/2005/8/layout/lProcess2"/>
    <dgm:cxn modelId="{F5FD7E79-220F-4B58-9CD5-7E2DB2FFDB08}" type="presParOf" srcId="{505325F8-5720-4205-BA92-8B522BC22F61}" destId="{EA6C1C68-502A-424F-B490-BC343BA29D02}" srcOrd="1" destOrd="0" presId="urn:microsoft.com/office/officeart/2005/8/layout/lProcess2"/>
    <dgm:cxn modelId="{E630CC5F-6D62-49A9-A5F9-92B6582BD8B3}" type="presParOf" srcId="{505325F8-5720-4205-BA92-8B522BC22F61}" destId="{72097C0A-B898-4008-849D-92DE24DDAB45}" srcOrd="2" destOrd="0" presId="urn:microsoft.com/office/officeart/2005/8/layout/lProcess2"/>
    <dgm:cxn modelId="{D2D1115B-8C77-4B58-A767-6DF21C24F81B}" type="presParOf" srcId="{72097C0A-B898-4008-849D-92DE24DDAB45}" destId="{69079CAA-ABE1-49EA-ACCB-3A89B8B4E955}" srcOrd="0" destOrd="0" presId="urn:microsoft.com/office/officeart/2005/8/layout/lProcess2"/>
    <dgm:cxn modelId="{D8618D32-A0EF-4D7D-BC9C-241A8501988B}" type="presParOf" srcId="{F5D9C427-CAC9-4E3E-85E6-2F4C692A6ACC}" destId="{47132EFC-9C09-4A2A-B816-FE2EA3EE0E5A}" srcOrd="1" destOrd="0" presId="urn:microsoft.com/office/officeart/2005/8/layout/lProcess2"/>
    <dgm:cxn modelId="{EFEFA770-0FEA-412B-9971-99552182C906}" type="presParOf" srcId="{F5D9C427-CAC9-4E3E-85E6-2F4C692A6ACC}" destId="{493F9388-2C10-47A1-8905-BB34AAEA1FAB}" srcOrd="2" destOrd="0" presId="urn:microsoft.com/office/officeart/2005/8/layout/lProcess2"/>
    <dgm:cxn modelId="{4969E206-7582-441B-B3EF-CA323E0B7495}" type="presParOf" srcId="{493F9388-2C10-47A1-8905-BB34AAEA1FAB}" destId="{A4D225A0-3924-49AE-9FF7-70F232D9F687}" srcOrd="0" destOrd="0" presId="urn:microsoft.com/office/officeart/2005/8/layout/lProcess2"/>
    <dgm:cxn modelId="{E4EA1597-238F-4139-A594-6E3A424E45EE}" type="presParOf" srcId="{493F9388-2C10-47A1-8905-BB34AAEA1FAB}" destId="{557940A4-7E19-4592-9980-F2B8CBFF4221}" srcOrd="1" destOrd="0" presId="urn:microsoft.com/office/officeart/2005/8/layout/lProcess2"/>
    <dgm:cxn modelId="{E2DF5B3D-EC00-4505-8E04-52299A691463}" type="presParOf" srcId="{493F9388-2C10-47A1-8905-BB34AAEA1FAB}" destId="{6A22B966-B796-4B5E-8C86-123EE58AFDEF}" srcOrd="2" destOrd="0" presId="urn:microsoft.com/office/officeart/2005/8/layout/lProcess2"/>
    <dgm:cxn modelId="{E7C71DD2-70C8-40A0-BEAE-92A0C55DD409}" type="presParOf" srcId="{6A22B966-B796-4B5E-8C86-123EE58AFDEF}" destId="{7B28AC96-A68F-4671-84A2-9846FBCF3E70}" srcOrd="0" destOrd="0" presId="urn:microsoft.com/office/officeart/2005/8/layout/lProcess2"/>
    <dgm:cxn modelId="{C64EDCDB-3CF9-48D3-B5C7-01242D1E36AF}" type="presParOf" srcId="{7B28AC96-A68F-4671-84A2-9846FBCF3E70}" destId="{D6BEBCD0-31D6-4313-82D6-A465C4FAA303}" srcOrd="0" destOrd="0" presId="urn:microsoft.com/office/officeart/2005/8/layout/lProcess2"/>
    <dgm:cxn modelId="{8F549ED1-B4B3-4D2A-8DD5-7E60CFD51638}" type="presParOf" srcId="{7B28AC96-A68F-4671-84A2-9846FBCF3E70}" destId="{E7973DB8-1D94-412A-B388-9627D3C36D11}" srcOrd="1" destOrd="0" presId="urn:microsoft.com/office/officeart/2005/8/layout/lProcess2"/>
    <dgm:cxn modelId="{3A620A54-5D05-4260-966F-EBDD8B519CFC}" type="presParOf" srcId="{7B28AC96-A68F-4671-84A2-9846FBCF3E70}" destId="{301EFD1D-A28B-4733-AFBE-81AC8B30C2C8}" srcOrd="2" destOrd="0" presId="urn:microsoft.com/office/officeart/2005/8/layout/lProcess2"/>
    <dgm:cxn modelId="{B73279F1-3D1E-4C4D-94EA-C5544903FEFB}" type="presParOf" srcId="{7B28AC96-A68F-4671-84A2-9846FBCF3E70}" destId="{C8D7FC3C-A6C0-4724-B6C0-B81E63BE451B}" srcOrd="3" destOrd="0" presId="urn:microsoft.com/office/officeart/2005/8/layout/lProcess2"/>
    <dgm:cxn modelId="{BDC6ECE0-2A59-4A90-96E5-4DBA4151F01E}" type="presParOf" srcId="{7B28AC96-A68F-4671-84A2-9846FBCF3E70}" destId="{9EDE5C92-5548-4A9C-B6A5-0E88480792BF}" srcOrd="4" destOrd="0" presId="urn:microsoft.com/office/officeart/2005/8/layout/lProcess2"/>
    <dgm:cxn modelId="{B26FE79D-F82B-47D7-94CE-DFA3B023A741}" type="presParOf" srcId="{F5D9C427-CAC9-4E3E-85E6-2F4C692A6ACC}" destId="{F84512EB-1631-435D-9081-1ABDEA3C1C16}" srcOrd="3" destOrd="0" presId="urn:microsoft.com/office/officeart/2005/8/layout/lProcess2"/>
    <dgm:cxn modelId="{D1FF9E60-7F98-4019-870C-88A75A5F1B1D}" type="presParOf" srcId="{F5D9C427-CAC9-4E3E-85E6-2F4C692A6ACC}" destId="{E494C856-D676-4155-87B1-F2E25FFCD795}" srcOrd="4" destOrd="0" presId="urn:microsoft.com/office/officeart/2005/8/layout/lProcess2"/>
    <dgm:cxn modelId="{96F95089-0538-4E26-8159-B8CB159194F3}" type="presParOf" srcId="{E494C856-D676-4155-87B1-F2E25FFCD795}" destId="{7E7DD84A-B055-4C82-B6AA-6152B76D8B59}" srcOrd="0" destOrd="0" presId="urn:microsoft.com/office/officeart/2005/8/layout/lProcess2"/>
    <dgm:cxn modelId="{D4C91E15-6B3E-41AA-9E37-80B1C134850C}" type="presParOf" srcId="{E494C856-D676-4155-87B1-F2E25FFCD795}" destId="{2F0A0BD7-DB19-4602-8243-9A118BD99EED}" srcOrd="1" destOrd="0" presId="urn:microsoft.com/office/officeart/2005/8/layout/lProcess2"/>
    <dgm:cxn modelId="{BED7439E-B534-4F16-A7E2-5B761AAC6584}" type="presParOf" srcId="{E494C856-D676-4155-87B1-F2E25FFCD795}" destId="{48EBD6EF-4655-4C20-8403-69A2305ED428}" srcOrd="2" destOrd="0" presId="urn:microsoft.com/office/officeart/2005/8/layout/lProcess2"/>
    <dgm:cxn modelId="{E12F0C1B-10BC-4FD9-AC5E-5543ED4823F2}" type="presParOf" srcId="{48EBD6EF-4655-4C20-8403-69A2305ED428}" destId="{EDCB1A89-3B2E-4BC9-8BF7-BDE71D0C3150}" srcOrd="0" destOrd="0" presId="urn:microsoft.com/office/officeart/2005/8/layout/lProcess2"/>
    <dgm:cxn modelId="{439C47DA-C4AE-45A2-8B4A-745E0D28D6EC}" type="presParOf" srcId="{EDCB1A89-3B2E-4BC9-8BF7-BDE71D0C3150}" destId="{2404FD1C-5F1F-4CDA-B7DC-BAF4B5757F2B}" srcOrd="0" destOrd="0" presId="urn:microsoft.com/office/officeart/2005/8/layout/lProcess2"/>
    <dgm:cxn modelId="{32CE8743-4218-4CCC-90F2-84B7002FE70E}" type="presParOf" srcId="{EDCB1A89-3B2E-4BC9-8BF7-BDE71D0C3150}" destId="{A4C44B03-CA64-4166-9B7E-CC5ADD6CFE0D}" srcOrd="1" destOrd="0" presId="urn:microsoft.com/office/officeart/2005/8/layout/lProcess2"/>
    <dgm:cxn modelId="{92FAE878-555A-4394-A674-4BAD3E4EFD0C}" type="presParOf" srcId="{EDCB1A89-3B2E-4BC9-8BF7-BDE71D0C3150}" destId="{1884AEE8-C092-4362-80EA-F08F96B51BBB}" srcOrd="2" destOrd="0" presId="urn:microsoft.com/office/officeart/2005/8/layout/lProcess2"/>
    <dgm:cxn modelId="{91A4C430-D647-408C-91A5-8164D7FFBC60}" type="presParOf" srcId="{EDCB1A89-3B2E-4BC9-8BF7-BDE71D0C3150}" destId="{5C8EE739-4131-487F-9713-9968FDB1D813}" srcOrd="3" destOrd="0" presId="urn:microsoft.com/office/officeart/2005/8/layout/lProcess2"/>
    <dgm:cxn modelId="{7E66D353-6712-4320-8669-F713B8F0EAF3}" type="presParOf" srcId="{EDCB1A89-3B2E-4BC9-8BF7-BDE71D0C3150}" destId="{34D277D9-2AF9-4B81-8F92-967BA61A0492}" srcOrd="4" destOrd="0" presId="urn:microsoft.com/office/officeart/2005/8/layout/lProcess2"/>
    <dgm:cxn modelId="{73F71AB4-8C70-4BD0-818D-3AA75A12C80E}" type="presParOf" srcId="{EDCB1A89-3B2E-4BC9-8BF7-BDE71D0C3150}" destId="{2A3BF4E3-2045-41D5-9D26-AD76C3815BE6}" srcOrd="5" destOrd="0" presId="urn:microsoft.com/office/officeart/2005/8/layout/lProcess2"/>
    <dgm:cxn modelId="{B472AC2D-C9B1-4715-A82D-C9ED120701B7}" type="presParOf" srcId="{EDCB1A89-3B2E-4BC9-8BF7-BDE71D0C3150}" destId="{A52D367E-F597-473F-A722-BB135D140198}" srcOrd="6" destOrd="0" presId="urn:microsoft.com/office/officeart/2005/8/layout/lProcess2"/>
    <dgm:cxn modelId="{3923250F-0261-4008-8EC6-E3F76F478DFF}" type="presParOf" srcId="{EDCB1A89-3B2E-4BC9-8BF7-BDE71D0C3150}" destId="{D4A5C582-54C1-4CEC-BD27-EFF26F8188C4}" srcOrd="7" destOrd="0" presId="urn:microsoft.com/office/officeart/2005/8/layout/lProcess2"/>
    <dgm:cxn modelId="{165F2538-63AC-4881-A1D5-3FE6B7BC92F0}" type="presParOf" srcId="{EDCB1A89-3B2E-4BC9-8BF7-BDE71D0C3150}" destId="{0FB3A02E-9318-4F76-8462-0D6CBC759790}" srcOrd="8" destOrd="0" presId="urn:microsoft.com/office/officeart/2005/8/layout/lProcess2"/>
    <dgm:cxn modelId="{B3EB9360-861F-42DA-A45A-EC627C017FE5}" type="presParOf" srcId="{F5D9C427-CAC9-4E3E-85E6-2F4C692A6ACC}" destId="{ADCDA04B-7B81-4735-8392-865CD9062456}" srcOrd="5" destOrd="0" presId="urn:microsoft.com/office/officeart/2005/8/layout/lProcess2"/>
    <dgm:cxn modelId="{65D61288-B27B-4181-A2C9-32CDF50F7E98}" type="presParOf" srcId="{F5D9C427-CAC9-4E3E-85E6-2F4C692A6ACC}" destId="{6E2154B2-139B-4E65-8FFA-402D4A5A6879}" srcOrd="6" destOrd="0" presId="urn:microsoft.com/office/officeart/2005/8/layout/lProcess2"/>
    <dgm:cxn modelId="{AEB62732-C91B-412D-AA30-7F7A6CE424ED}" type="presParOf" srcId="{6E2154B2-139B-4E65-8FFA-402D4A5A6879}" destId="{394AB634-AAC8-49F5-B307-22482FFAF7B2}" srcOrd="0" destOrd="0" presId="urn:microsoft.com/office/officeart/2005/8/layout/lProcess2"/>
    <dgm:cxn modelId="{FE7B1B3C-F37D-47A0-98CA-53C472D7978D}" type="presParOf" srcId="{6E2154B2-139B-4E65-8FFA-402D4A5A6879}" destId="{EF3566C3-66C9-4B3C-94F7-F84979E72C76}" srcOrd="1" destOrd="0" presId="urn:microsoft.com/office/officeart/2005/8/layout/lProcess2"/>
    <dgm:cxn modelId="{451C74FA-198F-467A-802F-95066368F6E9}" type="presParOf" srcId="{6E2154B2-139B-4E65-8FFA-402D4A5A6879}" destId="{CB2BC249-06A5-421F-A018-56E07D1568B0}" srcOrd="2" destOrd="0" presId="urn:microsoft.com/office/officeart/2005/8/layout/lProcess2"/>
    <dgm:cxn modelId="{F554FD87-FB18-420F-9075-E3839DE93793}" type="presParOf" srcId="{CB2BC249-06A5-421F-A018-56E07D1568B0}" destId="{4FEA5FD8-4EF3-43F6-B14E-C404D2966A7D}" srcOrd="0" destOrd="0" presId="urn:microsoft.com/office/officeart/2005/8/layout/lProcess2"/>
    <dgm:cxn modelId="{19956C80-E238-4093-9848-37F18532CD7C}" type="presParOf" srcId="{4FEA5FD8-4EF3-43F6-B14E-C404D2966A7D}" destId="{E85AE540-02FD-44BF-98DE-1F665F68F877}" srcOrd="0" destOrd="0" presId="urn:microsoft.com/office/officeart/2005/8/layout/lProcess2"/>
    <dgm:cxn modelId="{7585E7A8-62E0-43DA-8125-8998641B6D33}" type="presParOf" srcId="{4FEA5FD8-4EF3-43F6-B14E-C404D2966A7D}" destId="{24472729-FC2A-4C90-96BC-3F9AAA06E085}" srcOrd="1" destOrd="0" presId="urn:microsoft.com/office/officeart/2005/8/layout/lProcess2"/>
    <dgm:cxn modelId="{017ABFEC-9B3E-49F0-852C-AE0828FFC5DB}" type="presParOf" srcId="{4FEA5FD8-4EF3-43F6-B14E-C404D2966A7D}" destId="{B7EA6C99-40BD-47DE-8897-52D3568A685E}" srcOrd="2" destOrd="0" presId="urn:microsoft.com/office/officeart/2005/8/layout/lProcess2"/>
    <dgm:cxn modelId="{71EA5283-DB2A-4A6C-ACB0-9D09C507E1BD}" type="presParOf" srcId="{4FEA5FD8-4EF3-43F6-B14E-C404D2966A7D}" destId="{C5D0FA07-EF8A-4EF4-BAE8-0A1594A96899}" srcOrd="3" destOrd="0" presId="urn:microsoft.com/office/officeart/2005/8/layout/lProcess2"/>
    <dgm:cxn modelId="{0708E2AA-0C1C-4923-AD8E-75137322C773}" type="presParOf" srcId="{4FEA5FD8-4EF3-43F6-B14E-C404D2966A7D}" destId="{C9847FFF-7DB8-4FA4-A329-79EA90969FA5}" srcOrd="4" destOrd="0" presId="urn:microsoft.com/office/officeart/2005/8/layout/lProcess2"/>
    <dgm:cxn modelId="{C6E76900-72F1-48CC-B530-6CBB96E87512}" type="presParOf" srcId="{4FEA5FD8-4EF3-43F6-B14E-C404D2966A7D}" destId="{F141D5CA-8992-4461-97CA-68820906E0DE}" srcOrd="5" destOrd="0" presId="urn:microsoft.com/office/officeart/2005/8/layout/lProcess2"/>
    <dgm:cxn modelId="{5CC765E7-C078-42AC-BA10-DAE159D75F3D}" type="presParOf" srcId="{4FEA5FD8-4EF3-43F6-B14E-C404D2966A7D}" destId="{70ABB66A-55E2-46BB-93F5-F7C16BA7948E}" srcOrd="6" destOrd="0" presId="urn:microsoft.com/office/officeart/2005/8/layout/lProcess2"/>
    <dgm:cxn modelId="{F07A0F3B-9A6A-444C-AF4A-859A68DBE395}" type="presParOf" srcId="{4FEA5FD8-4EF3-43F6-B14E-C404D2966A7D}" destId="{050C4718-C34D-488A-83C4-C1FE78C4EBEA}" srcOrd="7" destOrd="0" presId="urn:microsoft.com/office/officeart/2005/8/layout/lProcess2"/>
    <dgm:cxn modelId="{7A6B6F40-3AE2-4508-9C5E-7CE5E80314F4}" type="presParOf" srcId="{4FEA5FD8-4EF3-43F6-B14E-C404D2966A7D}" destId="{282AA052-CD41-4239-BE49-17BCBEE2E7FA}" srcOrd="8" destOrd="0" presId="urn:microsoft.com/office/officeart/2005/8/layout/lProcess2"/>
    <dgm:cxn modelId="{DED2C899-2901-49AC-83B4-888A09313536}" type="presParOf" srcId="{F5D9C427-CAC9-4E3E-85E6-2F4C692A6ACC}" destId="{29A1A751-959F-4F16-9155-8C068C9BE062}" srcOrd="7" destOrd="0" presId="urn:microsoft.com/office/officeart/2005/8/layout/lProcess2"/>
    <dgm:cxn modelId="{E20DA6DA-F447-448D-BB2A-E795FD906FFB}" type="presParOf" srcId="{F5D9C427-CAC9-4E3E-85E6-2F4C692A6ACC}" destId="{F1D50A79-C350-4FFA-B521-78C9117311B7}" srcOrd="8" destOrd="0" presId="urn:microsoft.com/office/officeart/2005/8/layout/lProcess2"/>
    <dgm:cxn modelId="{9E4DC7F8-1A3A-4C98-B918-DA094FAEA47C}" type="presParOf" srcId="{F1D50A79-C350-4FFA-B521-78C9117311B7}" destId="{213376ED-9913-4551-B2F0-F4FE3CF4D547}" srcOrd="0" destOrd="0" presId="urn:microsoft.com/office/officeart/2005/8/layout/lProcess2"/>
    <dgm:cxn modelId="{77DD0E7B-5292-4A30-8EFD-56FCEEE1ABBA}" type="presParOf" srcId="{F1D50A79-C350-4FFA-B521-78C9117311B7}" destId="{6089B642-C1A6-43BE-86C8-1808D7B2FD25}" srcOrd="1" destOrd="0" presId="urn:microsoft.com/office/officeart/2005/8/layout/lProcess2"/>
    <dgm:cxn modelId="{C1E11CB6-A7D1-4AF2-B5AE-361E8326387A}" type="presParOf" srcId="{F1D50A79-C350-4FFA-B521-78C9117311B7}" destId="{1A51E8E5-BF61-4660-AC47-02B04361544B}" srcOrd="2" destOrd="0" presId="urn:microsoft.com/office/officeart/2005/8/layout/lProcess2"/>
    <dgm:cxn modelId="{DA2A68E8-D839-428C-8A6D-A54F7A21CDC6}" type="presParOf" srcId="{1A51E8E5-BF61-4660-AC47-02B04361544B}" destId="{0997EC0A-542D-46EC-BB5B-582C8A4B2DF4}" srcOrd="0" destOrd="0" presId="urn:microsoft.com/office/officeart/2005/8/layout/lProcess2"/>
    <dgm:cxn modelId="{5F6CFB8D-0A73-43A8-8264-ADC3E2EA7D60}" type="presParOf" srcId="{0997EC0A-542D-46EC-BB5B-582C8A4B2DF4}" destId="{6C4E1866-07BA-46CC-A74F-EC928C0EDB84}" srcOrd="0" destOrd="0" presId="urn:microsoft.com/office/officeart/2005/8/layout/lProcess2"/>
    <dgm:cxn modelId="{807DF7D1-FEDD-4D63-8C2D-4BE45EDF84D9}" type="presParOf" srcId="{0997EC0A-542D-46EC-BB5B-582C8A4B2DF4}" destId="{3B8F7E53-B6FA-404C-86A8-5EA22AA0B08F}" srcOrd="1" destOrd="0" presId="urn:microsoft.com/office/officeart/2005/8/layout/lProcess2"/>
    <dgm:cxn modelId="{EE88B480-10FA-4EC4-A510-E65681800DB7}" type="presParOf" srcId="{0997EC0A-542D-46EC-BB5B-582C8A4B2DF4}" destId="{D63D94B3-D104-476D-8BCB-1CA08EB2B883}" srcOrd="2" destOrd="0" presId="urn:microsoft.com/office/officeart/2005/8/layout/lProcess2"/>
    <dgm:cxn modelId="{E30BD36D-7081-4DDE-A0FD-7238A4D66B5B}" type="presParOf" srcId="{F5D9C427-CAC9-4E3E-85E6-2F4C692A6ACC}" destId="{72B9045F-AC56-48DB-B358-25AFEA0C3530}" srcOrd="9" destOrd="0" presId="urn:microsoft.com/office/officeart/2005/8/layout/lProcess2"/>
    <dgm:cxn modelId="{C2CC3330-81B1-4EB0-89B9-ED4974CEC57A}" type="presParOf" srcId="{F5D9C427-CAC9-4E3E-85E6-2F4C692A6ACC}" destId="{6A02B200-B9AB-4AAA-ADC6-78FE4712E298}" srcOrd="10" destOrd="0" presId="urn:microsoft.com/office/officeart/2005/8/layout/lProcess2"/>
    <dgm:cxn modelId="{7479315E-3D81-4289-A928-750148BB27BD}" type="presParOf" srcId="{6A02B200-B9AB-4AAA-ADC6-78FE4712E298}" destId="{AEB0B337-4FDD-4BDB-8A02-3FED69085480}" srcOrd="0" destOrd="0" presId="urn:microsoft.com/office/officeart/2005/8/layout/lProcess2"/>
    <dgm:cxn modelId="{04EC64F8-C8D4-497D-85BE-C20210152821}" type="presParOf" srcId="{6A02B200-B9AB-4AAA-ADC6-78FE4712E298}" destId="{B784FC65-FBCC-4793-A01C-A50C6F386D30}" srcOrd="1" destOrd="0" presId="urn:microsoft.com/office/officeart/2005/8/layout/lProcess2"/>
    <dgm:cxn modelId="{CCD81F5E-F33A-40B4-A0E5-E882A6A3020D}" type="presParOf" srcId="{6A02B200-B9AB-4AAA-ADC6-78FE4712E298}" destId="{D4EA7734-353D-4AB2-ADCA-253C63CC7AB0}" srcOrd="2" destOrd="0" presId="urn:microsoft.com/office/officeart/2005/8/layout/lProcess2"/>
    <dgm:cxn modelId="{E729B958-ED82-405E-A314-7D3F41CAC37B}" type="presParOf" srcId="{D4EA7734-353D-4AB2-ADCA-253C63CC7AB0}" destId="{3087EEBC-E73E-4B47-9FD0-6A7F81A29B2E}" srcOrd="0" destOrd="0" presId="urn:microsoft.com/office/officeart/2005/8/layout/lProcess2"/>
    <dgm:cxn modelId="{2D43ED60-183C-4BD4-B0A3-B79AFFBF8ABD}" type="presParOf" srcId="{3087EEBC-E73E-4B47-9FD0-6A7F81A29B2E}" destId="{CA1440E5-43E9-402D-A5D1-6B457AC6B6CB}" srcOrd="0" destOrd="0" presId="urn:microsoft.com/office/officeart/2005/8/layout/lProcess2"/>
    <dgm:cxn modelId="{42BEB1F5-EF68-44EC-B4EC-2332F7B2AE2A}" type="presParOf" srcId="{3087EEBC-E73E-4B47-9FD0-6A7F81A29B2E}" destId="{46A552E9-C351-481E-BD7C-457827A65CD8}" srcOrd="1" destOrd="0" presId="urn:microsoft.com/office/officeart/2005/8/layout/lProcess2"/>
    <dgm:cxn modelId="{23A67215-9349-40D7-A32C-1B3FEFC08DB7}" type="presParOf" srcId="{3087EEBC-E73E-4B47-9FD0-6A7F81A29B2E}" destId="{6B440415-F0C1-46AD-BDE1-FBBE6E250F49}" srcOrd="2" destOrd="0" presId="urn:microsoft.com/office/officeart/2005/8/layout/lProcess2"/>
    <dgm:cxn modelId="{F68AE177-DFF6-4B9B-88F3-05BA3D7912E9}" type="presParOf" srcId="{F5D9C427-CAC9-4E3E-85E6-2F4C692A6ACC}" destId="{02EB813B-8817-4121-9649-100251364F10}" srcOrd="11" destOrd="0" presId="urn:microsoft.com/office/officeart/2005/8/layout/lProcess2"/>
    <dgm:cxn modelId="{94BEB99F-763B-44BE-9ECE-0369CEE8B5BB}" type="presParOf" srcId="{F5D9C427-CAC9-4E3E-85E6-2F4C692A6ACC}" destId="{7CE57742-20D5-4EE0-BD8B-26C514238CDC}" srcOrd="12" destOrd="0" presId="urn:microsoft.com/office/officeart/2005/8/layout/lProcess2"/>
    <dgm:cxn modelId="{BC0AA15D-83BE-4D22-BAC8-FCAC7F89A24E}" type="presParOf" srcId="{7CE57742-20D5-4EE0-BD8B-26C514238CDC}" destId="{5600B601-7EC3-4061-AF1A-7173826BC3EC}" srcOrd="0" destOrd="0" presId="urn:microsoft.com/office/officeart/2005/8/layout/lProcess2"/>
    <dgm:cxn modelId="{7FC06A26-CCD2-4015-BB03-E2023E98F854}" type="presParOf" srcId="{7CE57742-20D5-4EE0-BD8B-26C514238CDC}" destId="{C06207E2-39AE-4152-8F23-E0DF640CAC00}" srcOrd="1" destOrd="0" presId="urn:microsoft.com/office/officeart/2005/8/layout/lProcess2"/>
    <dgm:cxn modelId="{A1514EFA-0A04-4946-93FC-8B43B9EE77C3}" type="presParOf" srcId="{7CE57742-20D5-4EE0-BD8B-26C514238CDC}" destId="{CA04645D-4555-4E17-BAD4-1A91DEA670BA}" srcOrd="2" destOrd="0" presId="urn:microsoft.com/office/officeart/2005/8/layout/lProcess2"/>
    <dgm:cxn modelId="{D9B87643-F1ED-479A-84F8-78AB830B6538}" type="presParOf" srcId="{CA04645D-4555-4E17-BAD4-1A91DEA670BA}" destId="{B12422FB-6B4A-4D58-A72B-F9F4B9A62A6A}" srcOrd="0" destOrd="0" presId="urn:microsoft.com/office/officeart/2005/8/layout/lProcess2"/>
    <dgm:cxn modelId="{5E9BA911-503C-476D-8AD3-2CE797007487}" type="presParOf" srcId="{B12422FB-6B4A-4D58-A72B-F9F4B9A62A6A}" destId="{CDED5647-5BBF-4002-A650-B93191671E8D}" srcOrd="0" destOrd="0" presId="urn:microsoft.com/office/officeart/2005/8/layout/lProcess2"/>
    <dgm:cxn modelId="{55013D6C-6949-42A6-A9A9-1088832A76B3}" type="presParOf" srcId="{B12422FB-6B4A-4D58-A72B-F9F4B9A62A6A}" destId="{5672E7B9-CFA8-406F-B1BA-86A0216EE382}" srcOrd="1" destOrd="0" presId="urn:microsoft.com/office/officeart/2005/8/layout/lProcess2"/>
    <dgm:cxn modelId="{FC356CF0-F7D5-40E9-9120-3AD0EC5FCCFE}" type="presParOf" srcId="{B12422FB-6B4A-4D58-A72B-F9F4B9A62A6A}" destId="{6EC20D84-914E-486A-9BD4-C90D8C469C1E}" srcOrd="2" destOrd="0" presId="urn:microsoft.com/office/officeart/2005/8/layout/lProcess2"/>
    <dgm:cxn modelId="{0D6F812A-8C86-4D3D-9088-803CB9421999}" type="presParOf" srcId="{F5D9C427-CAC9-4E3E-85E6-2F4C692A6ACC}" destId="{D9F798ED-8D2F-419D-B0B2-F77102E373D7}" srcOrd="13" destOrd="0" presId="urn:microsoft.com/office/officeart/2005/8/layout/lProcess2"/>
    <dgm:cxn modelId="{476F1566-FD3C-46DA-B13B-A2F4C522795D}" type="presParOf" srcId="{F5D9C427-CAC9-4E3E-85E6-2F4C692A6ACC}" destId="{D076B109-01DA-4990-98E1-FB401049D2AE}" srcOrd="14" destOrd="0" presId="urn:microsoft.com/office/officeart/2005/8/layout/lProcess2"/>
    <dgm:cxn modelId="{A1B9BBEF-A670-4D32-9DFB-68E3306E37F2}" type="presParOf" srcId="{D076B109-01DA-4990-98E1-FB401049D2AE}" destId="{042FB78A-8EBE-45AA-9F57-70E63274CFFC}" srcOrd="0" destOrd="0" presId="urn:microsoft.com/office/officeart/2005/8/layout/lProcess2"/>
    <dgm:cxn modelId="{8CF2875B-03C2-447E-8875-8F8AF3BF4619}" type="presParOf" srcId="{D076B109-01DA-4990-98E1-FB401049D2AE}" destId="{3D278894-24FD-4470-9B21-9F5E10755FE3}" srcOrd="1" destOrd="0" presId="urn:microsoft.com/office/officeart/2005/8/layout/lProcess2"/>
    <dgm:cxn modelId="{4DC05DD5-E374-4064-89E6-19005D75EC24}" type="presParOf" srcId="{D076B109-01DA-4990-98E1-FB401049D2AE}" destId="{FB57E19D-5FFC-4AB0-865C-BB1CFFD8AF31}" srcOrd="2" destOrd="0" presId="urn:microsoft.com/office/officeart/2005/8/layout/lProcess2"/>
    <dgm:cxn modelId="{3A7B03D1-0F09-49C1-BD88-31153026AE2F}" type="presParOf" srcId="{FB57E19D-5FFC-4AB0-865C-BB1CFFD8AF31}" destId="{9BBB3300-93A5-4422-A439-6FA630613DB2}" srcOrd="0" destOrd="0" presId="urn:microsoft.com/office/officeart/2005/8/layout/lProcess2"/>
    <dgm:cxn modelId="{8EF683A7-CBC8-4C28-BB30-476713796185}" type="presParOf" srcId="{9BBB3300-93A5-4422-A439-6FA630613DB2}" destId="{05422E54-485E-4C9D-A752-91E1F86336FC}" srcOrd="0" destOrd="0" presId="urn:microsoft.com/office/officeart/2005/8/layout/lProcess2"/>
    <dgm:cxn modelId="{800C72A2-52FF-4BB5-B33E-73C5B31D066C}" type="presParOf" srcId="{F5D9C427-CAC9-4E3E-85E6-2F4C692A6ACC}" destId="{10FC2FE6-50B8-432D-9754-59BCF1FADCA2}" srcOrd="15" destOrd="0" presId="urn:microsoft.com/office/officeart/2005/8/layout/lProcess2"/>
    <dgm:cxn modelId="{AD9F2319-9AA3-4EEF-9749-7BD1FEF521EF}" type="presParOf" srcId="{F5D9C427-CAC9-4E3E-85E6-2F4C692A6ACC}" destId="{FC22B54D-5FDD-45AF-B907-47BBCE51D36F}" srcOrd="16" destOrd="0" presId="urn:microsoft.com/office/officeart/2005/8/layout/lProcess2"/>
    <dgm:cxn modelId="{188AE2D8-E1B2-4E5F-9DFB-E761CB3841F8}" type="presParOf" srcId="{FC22B54D-5FDD-45AF-B907-47BBCE51D36F}" destId="{18572866-4EBD-4D3B-9008-AE9F70C74CB2}" srcOrd="0" destOrd="0" presId="urn:microsoft.com/office/officeart/2005/8/layout/lProcess2"/>
    <dgm:cxn modelId="{34BFD08C-1A0C-4E9D-96CD-E0D6D7D5C161}" type="presParOf" srcId="{FC22B54D-5FDD-45AF-B907-47BBCE51D36F}" destId="{8B34DEBD-4D61-4A41-A6FC-9BB097128BF5}" srcOrd="1" destOrd="0" presId="urn:microsoft.com/office/officeart/2005/8/layout/lProcess2"/>
    <dgm:cxn modelId="{3C004D34-FF5B-428E-A8B9-873BCA9D5688}" type="presParOf" srcId="{FC22B54D-5FDD-45AF-B907-47BBCE51D36F}" destId="{AEFCB5BD-4E7A-4C25-AE5A-4A75202F199C}" srcOrd="2" destOrd="0" presId="urn:microsoft.com/office/officeart/2005/8/layout/lProcess2"/>
    <dgm:cxn modelId="{2FC0DC63-B83B-4010-9ECE-1738EF60AFB3}" type="presParOf" srcId="{AEFCB5BD-4E7A-4C25-AE5A-4A75202F199C}" destId="{9CB8339B-9E23-46C9-A987-B222325F63F3}" srcOrd="0" destOrd="0" presId="urn:microsoft.com/office/officeart/2005/8/layout/lProcess2"/>
    <dgm:cxn modelId="{458A9383-44BC-4662-BFD2-863E42E5B809}" type="presParOf" srcId="{9CB8339B-9E23-46C9-A987-B222325F63F3}" destId="{F7DD0BDA-39B7-44D8-AE78-C500F4285F7B}" srcOrd="0" destOrd="0" presId="urn:microsoft.com/office/officeart/2005/8/layout/lProcess2"/>
    <dgm:cxn modelId="{E012CEC0-C632-4733-BFEE-02D2E5510103}" type="presParOf" srcId="{F5D9C427-CAC9-4E3E-85E6-2F4C692A6ACC}" destId="{C62BA29A-EA56-4580-A2CC-B1ACDDE23E67}" srcOrd="17" destOrd="0" presId="urn:microsoft.com/office/officeart/2005/8/layout/lProcess2"/>
    <dgm:cxn modelId="{8858C40B-40F5-4C76-A69D-6891287E8E10}" type="presParOf" srcId="{F5D9C427-CAC9-4E3E-85E6-2F4C692A6ACC}" destId="{CA93202D-EDD2-4CB3-8810-50D91C5726FF}" srcOrd="18" destOrd="0" presId="urn:microsoft.com/office/officeart/2005/8/layout/lProcess2"/>
    <dgm:cxn modelId="{3C48A406-1766-4B6C-A209-31D8B05DA2A6}" type="presParOf" srcId="{CA93202D-EDD2-4CB3-8810-50D91C5726FF}" destId="{04435886-173C-400A-A436-E0B1CBDE1545}" srcOrd="0" destOrd="0" presId="urn:microsoft.com/office/officeart/2005/8/layout/lProcess2"/>
    <dgm:cxn modelId="{36BCA4C6-C28B-4DF9-9E3F-BD229A8EB2D9}" type="presParOf" srcId="{CA93202D-EDD2-4CB3-8810-50D91C5726FF}" destId="{D0C0190A-D00C-4E60-98C5-42FEE619E727}" srcOrd="1" destOrd="0" presId="urn:microsoft.com/office/officeart/2005/8/layout/lProcess2"/>
    <dgm:cxn modelId="{FB7BB7E8-0369-4F64-AD1E-91DF3B3E19B9}" type="presParOf" srcId="{CA93202D-EDD2-4CB3-8810-50D91C5726FF}" destId="{58A0DE08-1101-49AD-8F5F-CB3C8CF4858F}" srcOrd="2" destOrd="0" presId="urn:microsoft.com/office/officeart/2005/8/layout/lProcess2"/>
    <dgm:cxn modelId="{1FA281B2-91FD-4846-B98D-11276F773315}" type="presParOf" srcId="{58A0DE08-1101-49AD-8F5F-CB3C8CF4858F}" destId="{75CCEF0F-477C-4E81-BE42-207E51D802EF}" srcOrd="0" destOrd="0" presId="urn:microsoft.com/office/officeart/2005/8/layout/lProcess2"/>
    <dgm:cxn modelId="{2EA02EA9-4538-4562-917B-E686828366E1}" type="presParOf" srcId="{75CCEF0F-477C-4E81-BE42-207E51D802EF}" destId="{CF7D0C67-A590-4AA8-9D3A-588977EFF9E9}" srcOrd="0" destOrd="0" presId="urn:microsoft.com/office/officeart/2005/8/layout/lProcess2"/>
    <dgm:cxn modelId="{6686104E-CB76-4510-B723-77D99C1002E9}" type="presParOf" srcId="{75CCEF0F-477C-4E81-BE42-207E51D802EF}" destId="{D8574662-6C58-4B6C-BA1F-581568BBD49B}" srcOrd="1" destOrd="0" presId="urn:microsoft.com/office/officeart/2005/8/layout/lProcess2"/>
    <dgm:cxn modelId="{FF88C29B-478C-455E-86BA-494B7478DFFE}" type="presParOf" srcId="{75CCEF0F-477C-4E81-BE42-207E51D802EF}" destId="{C4F410B1-1318-490C-A527-9BB6296BBB4A}" srcOrd="2" destOrd="0" presId="urn:microsoft.com/office/officeart/2005/8/layout/lProcess2"/>
    <dgm:cxn modelId="{A1C06A79-0C6D-40B7-BB00-A97006F23B37}" type="presParOf" srcId="{75CCEF0F-477C-4E81-BE42-207E51D802EF}" destId="{AB21A3F9-7213-4566-A151-96FCDDA1DF65}" srcOrd="3" destOrd="0" presId="urn:microsoft.com/office/officeart/2005/8/layout/lProcess2"/>
    <dgm:cxn modelId="{A149975F-9095-48DA-A220-45D34E4C99BC}" type="presParOf" srcId="{75CCEF0F-477C-4E81-BE42-207E51D802EF}" destId="{01AABF74-357A-445F-A5F5-31B13C83227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F94A0-A550-4D3D-ABED-FDED619093FC}"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GB"/>
        </a:p>
      </dgm:t>
    </dgm:pt>
    <dgm:pt modelId="{E15C15F3-6030-4BAB-802C-754C0423A7B5}">
      <dgm:prSet phldrT="[Text]"/>
      <dgm:spPr/>
      <dgm:t>
        <a:bodyPr/>
        <a:lstStyle/>
        <a:p>
          <a:r>
            <a:rPr lang="en-ZA" b="1" u="none" dirty="0"/>
            <a:t>Gisc Technologist &amp; Practitioner</a:t>
          </a:r>
          <a:endParaRPr lang="en-GB" dirty="0"/>
        </a:p>
      </dgm:t>
    </dgm:pt>
    <dgm:pt modelId="{619C1A36-DF34-4955-B3B0-3328A86D1724}" type="parTrans" cxnId="{5E730132-3BE8-43A6-8A8E-231C853210CF}">
      <dgm:prSet/>
      <dgm:spPr/>
      <dgm:t>
        <a:bodyPr/>
        <a:lstStyle/>
        <a:p>
          <a:endParaRPr lang="en-GB"/>
        </a:p>
      </dgm:t>
    </dgm:pt>
    <dgm:pt modelId="{2236F5B3-1E51-49FC-AD38-45A85813B438}" type="sibTrans" cxnId="{5E730132-3BE8-43A6-8A8E-231C853210CF}">
      <dgm:prSet/>
      <dgm:spPr/>
      <dgm:t>
        <a:bodyPr/>
        <a:lstStyle/>
        <a:p>
          <a:endParaRPr lang="en-GB"/>
        </a:p>
      </dgm:t>
    </dgm:pt>
    <dgm:pt modelId="{335BBCE2-F35A-4DAA-9034-1E5C0B485E13}">
      <dgm:prSet/>
      <dgm:spPr/>
      <dgm:t>
        <a:bodyPr/>
        <a:lstStyle/>
        <a:p>
          <a:pPr>
            <a:buNone/>
          </a:pPr>
          <a:r>
            <a:rPr lang="en-ZA" b="0" u="none" dirty="0"/>
            <a:t>Data collection and capture</a:t>
          </a:r>
          <a:endParaRPr lang="en-GB" b="1" u="sng" dirty="0"/>
        </a:p>
      </dgm:t>
    </dgm:pt>
    <dgm:pt modelId="{392D04E3-8426-4372-8D99-18E50AF0FCEC}" type="parTrans" cxnId="{5A4873D4-1645-4808-9888-ACC9FB716485}">
      <dgm:prSet/>
      <dgm:spPr/>
      <dgm:t>
        <a:bodyPr/>
        <a:lstStyle/>
        <a:p>
          <a:endParaRPr lang="en-GB"/>
        </a:p>
      </dgm:t>
    </dgm:pt>
    <dgm:pt modelId="{79DD5D0A-2A84-438D-93A9-CD831141DE54}" type="sibTrans" cxnId="{5A4873D4-1645-4808-9888-ACC9FB716485}">
      <dgm:prSet/>
      <dgm:spPr/>
      <dgm:t>
        <a:bodyPr/>
        <a:lstStyle/>
        <a:p>
          <a:endParaRPr lang="en-GB"/>
        </a:p>
      </dgm:t>
    </dgm:pt>
    <dgm:pt modelId="{E0DCCD83-EC35-4BE7-8583-9321CC31E80B}">
      <dgm:prSet phldrT="[Text]"/>
      <dgm:spPr/>
      <dgm:t>
        <a:bodyPr/>
        <a:lstStyle/>
        <a:p>
          <a:r>
            <a:rPr lang="en-US" dirty="0"/>
            <a:t>REQUIREMENTS</a:t>
          </a:r>
          <a:endParaRPr lang="en-GB" dirty="0"/>
        </a:p>
      </dgm:t>
    </dgm:pt>
    <dgm:pt modelId="{42D67BAE-B884-41F9-8983-4877E56FB76F}" type="parTrans" cxnId="{09ACB5A0-0A19-4957-8F1F-1DA72BE070E8}">
      <dgm:prSet/>
      <dgm:spPr/>
      <dgm:t>
        <a:bodyPr/>
        <a:lstStyle/>
        <a:p>
          <a:endParaRPr lang="en-GB"/>
        </a:p>
      </dgm:t>
    </dgm:pt>
    <dgm:pt modelId="{6A322656-D6B7-4448-B92D-99C3C9F3D505}" type="sibTrans" cxnId="{09ACB5A0-0A19-4957-8F1F-1DA72BE070E8}">
      <dgm:prSet/>
      <dgm:spPr/>
      <dgm:t>
        <a:bodyPr/>
        <a:lstStyle/>
        <a:p>
          <a:endParaRPr lang="en-GB"/>
        </a:p>
      </dgm:t>
    </dgm:pt>
    <dgm:pt modelId="{2318D086-BFDA-4A84-B1DC-0617C82BF4FF}">
      <dgm:prSet/>
      <dgm:spPr/>
      <dgm:t>
        <a:bodyPr/>
        <a:lstStyle/>
        <a:p>
          <a:pPr>
            <a:buNone/>
          </a:pPr>
          <a:r>
            <a:rPr lang="en-ZA" b="0" u="none"/>
            <a:t>Data manipulation</a:t>
          </a:r>
          <a:endParaRPr lang="en-GB" b="1" u="sng"/>
        </a:p>
      </dgm:t>
    </dgm:pt>
    <dgm:pt modelId="{EF95F181-E0F8-4284-A875-D5FF3ED7D245}" type="parTrans" cxnId="{E7ED50F4-C072-4D2A-BEB7-113F2C9379B9}">
      <dgm:prSet/>
      <dgm:spPr/>
      <dgm:t>
        <a:bodyPr/>
        <a:lstStyle/>
        <a:p>
          <a:endParaRPr lang="en-GB"/>
        </a:p>
      </dgm:t>
    </dgm:pt>
    <dgm:pt modelId="{B09ACFE4-101A-4F85-B6C0-61A4BEE63E91}" type="sibTrans" cxnId="{E7ED50F4-C072-4D2A-BEB7-113F2C9379B9}">
      <dgm:prSet/>
      <dgm:spPr/>
      <dgm:t>
        <a:bodyPr/>
        <a:lstStyle/>
        <a:p>
          <a:endParaRPr lang="en-GB"/>
        </a:p>
      </dgm:t>
    </dgm:pt>
    <dgm:pt modelId="{6F469D23-7D47-497A-B63E-1E826660880A}">
      <dgm:prSet/>
      <dgm:spPr/>
      <dgm:t>
        <a:bodyPr/>
        <a:lstStyle/>
        <a:p>
          <a:pPr>
            <a:buNone/>
          </a:pPr>
          <a:r>
            <a:rPr lang="en-ZA" b="0" u="none"/>
            <a:t>Reproduction procedures</a:t>
          </a:r>
          <a:endParaRPr lang="en-GB" b="1" u="sng"/>
        </a:p>
      </dgm:t>
    </dgm:pt>
    <dgm:pt modelId="{4D2AEBE9-7697-44E7-8C29-78E9F137F06C}" type="parTrans" cxnId="{F3283C6C-D102-4AB4-93AF-EB9E4D52CEBC}">
      <dgm:prSet/>
      <dgm:spPr/>
      <dgm:t>
        <a:bodyPr/>
        <a:lstStyle/>
        <a:p>
          <a:endParaRPr lang="en-GB"/>
        </a:p>
      </dgm:t>
    </dgm:pt>
    <dgm:pt modelId="{B0A57E5F-F3DB-4CC5-8737-489078A884EA}" type="sibTrans" cxnId="{F3283C6C-D102-4AB4-93AF-EB9E4D52CEBC}">
      <dgm:prSet/>
      <dgm:spPr/>
      <dgm:t>
        <a:bodyPr/>
        <a:lstStyle/>
        <a:p>
          <a:endParaRPr lang="en-GB"/>
        </a:p>
      </dgm:t>
    </dgm:pt>
    <dgm:pt modelId="{CD78F66D-F529-4F96-B555-3F9CC645BEAC}">
      <dgm:prSet/>
      <dgm:spPr/>
      <dgm:t>
        <a:bodyPr/>
        <a:lstStyle/>
        <a:p>
          <a:pPr>
            <a:buNone/>
          </a:pPr>
          <a:r>
            <a:rPr lang="en-ZA" b="0" u="none"/>
            <a:t>Database and spatial modelling</a:t>
          </a:r>
          <a:endParaRPr lang="en-GB" b="1" u="sng"/>
        </a:p>
      </dgm:t>
    </dgm:pt>
    <dgm:pt modelId="{549D8133-D036-4B0F-97B2-471035EAD394}" type="parTrans" cxnId="{7C257BF2-AA88-48DB-BB09-5CE4003B3CE6}">
      <dgm:prSet/>
      <dgm:spPr/>
      <dgm:t>
        <a:bodyPr/>
        <a:lstStyle/>
        <a:p>
          <a:endParaRPr lang="en-GB"/>
        </a:p>
      </dgm:t>
    </dgm:pt>
    <dgm:pt modelId="{1AC80055-F9ED-4231-A2B0-0F290242152A}" type="sibTrans" cxnId="{7C257BF2-AA88-48DB-BB09-5CE4003B3CE6}">
      <dgm:prSet/>
      <dgm:spPr/>
      <dgm:t>
        <a:bodyPr/>
        <a:lstStyle/>
        <a:p>
          <a:endParaRPr lang="en-GB"/>
        </a:p>
      </dgm:t>
    </dgm:pt>
    <dgm:pt modelId="{25C080FD-2180-4D42-9A0C-504438BE9D67}">
      <dgm:prSet/>
      <dgm:spPr/>
      <dgm:t>
        <a:bodyPr/>
        <a:lstStyle/>
        <a:p>
          <a:pPr>
            <a:buNone/>
          </a:pPr>
          <a:r>
            <a:rPr lang="en-ZA" b="0" u="none"/>
            <a:t>Map production</a:t>
          </a:r>
          <a:endParaRPr lang="en-GB" b="1" u="sng"/>
        </a:p>
      </dgm:t>
    </dgm:pt>
    <dgm:pt modelId="{FDBC19F5-965D-4226-931E-8FF16730162C}" type="parTrans" cxnId="{13969599-1C64-49C1-9BE6-DA19D5B3FC2A}">
      <dgm:prSet/>
      <dgm:spPr/>
      <dgm:t>
        <a:bodyPr/>
        <a:lstStyle/>
        <a:p>
          <a:endParaRPr lang="en-GB"/>
        </a:p>
      </dgm:t>
    </dgm:pt>
    <dgm:pt modelId="{301003FD-1579-4178-93E0-D8FF4C4D7BB6}" type="sibTrans" cxnId="{13969599-1C64-49C1-9BE6-DA19D5B3FC2A}">
      <dgm:prSet/>
      <dgm:spPr/>
      <dgm:t>
        <a:bodyPr/>
        <a:lstStyle/>
        <a:p>
          <a:endParaRPr lang="en-GB"/>
        </a:p>
      </dgm:t>
    </dgm:pt>
    <dgm:pt modelId="{15777B2B-A214-47DE-AFB9-82E51AE9C39A}">
      <dgm:prSet/>
      <dgm:spPr/>
      <dgm:t>
        <a:bodyPr/>
        <a:lstStyle/>
        <a:p>
          <a:pPr>
            <a:buNone/>
          </a:pPr>
          <a:r>
            <a:rPr lang="en-ZA" b="0" u="none"/>
            <a:t>Spatial statistics and interpolation</a:t>
          </a:r>
          <a:endParaRPr lang="en-GB" b="1" u="sng"/>
        </a:p>
      </dgm:t>
    </dgm:pt>
    <dgm:pt modelId="{5147C6F5-564D-41B4-9343-86D58ECBDE29}" type="parTrans" cxnId="{2E7451D4-5916-4F0D-9C3E-09FE2D8A37B3}">
      <dgm:prSet/>
      <dgm:spPr/>
      <dgm:t>
        <a:bodyPr/>
        <a:lstStyle/>
        <a:p>
          <a:endParaRPr lang="en-GB"/>
        </a:p>
      </dgm:t>
    </dgm:pt>
    <dgm:pt modelId="{4CF63903-C0C5-4620-A7D6-0CD695B04F18}" type="sibTrans" cxnId="{2E7451D4-5916-4F0D-9C3E-09FE2D8A37B3}">
      <dgm:prSet/>
      <dgm:spPr/>
      <dgm:t>
        <a:bodyPr/>
        <a:lstStyle/>
        <a:p>
          <a:endParaRPr lang="en-GB"/>
        </a:p>
      </dgm:t>
    </dgm:pt>
    <dgm:pt modelId="{9185414D-AD34-4AB5-A042-D35B8B509DD6}">
      <dgm:prSet/>
      <dgm:spPr/>
      <dgm:t>
        <a:bodyPr/>
        <a:lstStyle/>
        <a:p>
          <a:pPr>
            <a:buNone/>
          </a:pPr>
          <a:r>
            <a:rPr lang="en-ZA" b="0" u="none"/>
            <a:t>Spatial analysis</a:t>
          </a:r>
          <a:endParaRPr lang="en-GB" b="1" u="sng"/>
        </a:p>
      </dgm:t>
    </dgm:pt>
    <dgm:pt modelId="{3B5A8679-D3D5-4141-AB08-923D4402DDFB}" type="parTrans" cxnId="{64EF383A-98BE-4246-921A-F6901E17F9B1}">
      <dgm:prSet/>
      <dgm:spPr/>
      <dgm:t>
        <a:bodyPr/>
        <a:lstStyle/>
        <a:p>
          <a:endParaRPr lang="en-GB"/>
        </a:p>
      </dgm:t>
    </dgm:pt>
    <dgm:pt modelId="{6F319EAD-B227-4CB9-BC89-0D8EFF2FAED9}" type="sibTrans" cxnId="{64EF383A-98BE-4246-921A-F6901E17F9B1}">
      <dgm:prSet/>
      <dgm:spPr/>
      <dgm:t>
        <a:bodyPr/>
        <a:lstStyle/>
        <a:p>
          <a:endParaRPr lang="en-GB"/>
        </a:p>
      </dgm:t>
    </dgm:pt>
    <dgm:pt modelId="{905D0E72-10DE-4A67-98A4-B0C93F04C58E}">
      <dgm:prSet/>
      <dgm:spPr/>
      <dgm:t>
        <a:bodyPr/>
        <a:lstStyle/>
        <a:p>
          <a:pPr>
            <a:buNone/>
          </a:pPr>
          <a:r>
            <a:rPr lang="en-ZA" b="0" u="none"/>
            <a:t>Remote sensing and photogrammetry</a:t>
          </a:r>
          <a:endParaRPr lang="en-GB" b="1" u="sng"/>
        </a:p>
      </dgm:t>
    </dgm:pt>
    <dgm:pt modelId="{058B30E9-12A8-4E70-BAC6-FD1E716619FD}" type="parTrans" cxnId="{89D839E6-E253-4CAC-A966-BB444272A94F}">
      <dgm:prSet/>
      <dgm:spPr/>
      <dgm:t>
        <a:bodyPr/>
        <a:lstStyle/>
        <a:p>
          <a:endParaRPr lang="en-GB"/>
        </a:p>
      </dgm:t>
    </dgm:pt>
    <dgm:pt modelId="{6B0D833C-1608-49D5-AC72-5D8EE7186F82}" type="sibTrans" cxnId="{89D839E6-E253-4CAC-A966-BB444272A94F}">
      <dgm:prSet/>
      <dgm:spPr/>
      <dgm:t>
        <a:bodyPr/>
        <a:lstStyle/>
        <a:p>
          <a:endParaRPr lang="en-GB"/>
        </a:p>
      </dgm:t>
    </dgm:pt>
    <dgm:pt modelId="{C04E964E-30C5-4AAE-BF58-236328170AAC}">
      <dgm:prSet/>
      <dgm:spPr/>
      <dgm:t>
        <a:bodyPr/>
        <a:lstStyle/>
        <a:p>
          <a:pPr>
            <a:buNone/>
          </a:pPr>
          <a:r>
            <a:rPr lang="en-ZA" b="0" u="none"/>
            <a:t>Project management</a:t>
          </a:r>
          <a:endParaRPr lang="en-GB" b="1" u="sng"/>
        </a:p>
      </dgm:t>
    </dgm:pt>
    <dgm:pt modelId="{AC5EDFD7-1944-4472-AC49-5889AE065305}" type="parTrans" cxnId="{E8E26170-45D3-477A-8BA1-66156DF0958E}">
      <dgm:prSet/>
      <dgm:spPr/>
      <dgm:t>
        <a:bodyPr/>
        <a:lstStyle/>
        <a:p>
          <a:endParaRPr lang="en-GB"/>
        </a:p>
      </dgm:t>
    </dgm:pt>
    <dgm:pt modelId="{0C044675-F484-41CA-8FDA-54DB698278FF}" type="sibTrans" cxnId="{E8E26170-45D3-477A-8BA1-66156DF0958E}">
      <dgm:prSet/>
      <dgm:spPr/>
      <dgm:t>
        <a:bodyPr/>
        <a:lstStyle/>
        <a:p>
          <a:endParaRPr lang="en-GB"/>
        </a:p>
      </dgm:t>
    </dgm:pt>
    <dgm:pt modelId="{4F783708-BECC-427C-A524-F864E4D9B665}">
      <dgm:prSet/>
      <dgm:spPr/>
      <dgm:t>
        <a:bodyPr/>
        <a:lstStyle/>
        <a:p>
          <a:pPr>
            <a:buNone/>
          </a:pPr>
          <a:r>
            <a:rPr lang="en-ZA" b="0" u="none"/>
            <a:t>Spatial information management, manipulation and recovery</a:t>
          </a:r>
          <a:endParaRPr lang="en-GB" b="1" u="sng"/>
        </a:p>
      </dgm:t>
    </dgm:pt>
    <dgm:pt modelId="{F5BAA9BC-AC2B-47B5-9DE9-BB3F09FC98FF}" type="parTrans" cxnId="{10703103-AD1C-4434-91FE-255A332BF747}">
      <dgm:prSet/>
      <dgm:spPr/>
      <dgm:t>
        <a:bodyPr/>
        <a:lstStyle/>
        <a:p>
          <a:endParaRPr lang="en-GB"/>
        </a:p>
      </dgm:t>
    </dgm:pt>
    <dgm:pt modelId="{6A40991D-0AFF-4820-ACA4-DD5FB59184AD}" type="sibTrans" cxnId="{10703103-AD1C-4434-91FE-255A332BF747}">
      <dgm:prSet/>
      <dgm:spPr/>
      <dgm:t>
        <a:bodyPr/>
        <a:lstStyle/>
        <a:p>
          <a:endParaRPr lang="en-GB"/>
        </a:p>
      </dgm:t>
    </dgm:pt>
    <dgm:pt modelId="{706EAB73-C02A-42F9-993A-20D5D1DAA519}">
      <dgm:prSet/>
      <dgm:spPr/>
      <dgm:t>
        <a:bodyPr/>
        <a:lstStyle/>
        <a:p>
          <a:r>
            <a:rPr lang="en-ZA" b="0" u="none"/>
            <a:t>Spatial data quality assessment and error management</a:t>
          </a:r>
          <a:endParaRPr lang="en-GB" b="1" u="sng"/>
        </a:p>
      </dgm:t>
    </dgm:pt>
    <dgm:pt modelId="{0C0CF0BA-8D7D-49A5-8B58-6EC7826CE1E6}" type="parTrans" cxnId="{B40AEAF1-6CCD-4489-B253-A95BDE7677F7}">
      <dgm:prSet/>
      <dgm:spPr/>
      <dgm:t>
        <a:bodyPr/>
        <a:lstStyle/>
        <a:p>
          <a:endParaRPr lang="en-GB"/>
        </a:p>
      </dgm:t>
    </dgm:pt>
    <dgm:pt modelId="{E1B43CAA-B39F-49A7-A186-717A2AEFD04D}" type="sibTrans" cxnId="{B40AEAF1-6CCD-4489-B253-A95BDE7677F7}">
      <dgm:prSet/>
      <dgm:spPr/>
      <dgm:t>
        <a:bodyPr/>
        <a:lstStyle/>
        <a:p>
          <a:endParaRPr lang="en-GB"/>
        </a:p>
      </dgm:t>
    </dgm:pt>
    <dgm:pt modelId="{C16162B8-E3E2-40EF-9EE4-F78B58F8F517}">
      <dgm:prSet phldrT="[Text]"/>
      <dgm:spPr/>
      <dgm:t>
        <a:bodyPr/>
        <a:lstStyle/>
        <a:p>
          <a:r>
            <a:rPr lang="en-US" dirty="0"/>
            <a:t>120 Compulsory Days</a:t>
          </a:r>
          <a:endParaRPr lang="en-GB" dirty="0"/>
        </a:p>
      </dgm:t>
    </dgm:pt>
    <dgm:pt modelId="{FBB0BA15-4748-4663-9849-82EDAEED7E38}" type="parTrans" cxnId="{E50EDA95-37A2-45C2-8B0A-DF067BC33113}">
      <dgm:prSet/>
      <dgm:spPr/>
    </dgm:pt>
    <dgm:pt modelId="{2C4E97F6-125D-45CC-9769-BBECBED2E8B6}" type="sibTrans" cxnId="{E50EDA95-37A2-45C2-8B0A-DF067BC33113}">
      <dgm:prSet/>
      <dgm:spPr/>
    </dgm:pt>
    <dgm:pt modelId="{AD93BDE6-6B3E-4328-9CD9-A49E62675CD6}">
      <dgm:prSet phldrT="[Text]"/>
      <dgm:spPr/>
      <dgm:t>
        <a:bodyPr/>
        <a:lstStyle/>
        <a:p>
          <a:r>
            <a:rPr lang="en-US" dirty="0"/>
            <a:t>100 Additional Training days</a:t>
          </a:r>
          <a:endParaRPr lang="en-GB" dirty="0"/>
        </a:p>
      </dgm:t>
    </dgm:pt>
    <dgm:pt modelId="{B4BBB167-4863-46CE-88DF-B97807F27E8D}" type="parTrans" cxnId="{23E228ED-A35A-4655-8BEC-4246BEC2EC50}">
      <dgm:prSet/>
      <dgm:spPr/>
    </dgm:pt>
    <dgm:pt modelId="{FC4FBB17-0326-44AB-A331-69B3BDE2E142}" type="sibTrans" cxnId="{23E228ED-A35A-4655-8BEC-4246BEC2EC50}">
      <dgm:prSet/>
      <dgm:spPr/>
    </dgm:pt>
    <dgm:pt modelId="{F5D9C427-CAC9-4E3E-85E6-2F4C692A6ACC}" type="pres">
      <dgm:prSet presAssocID="{EF3F94A0-A550-4D3D-ABED-FDED619093FC}" presName="theList" presStyleCnt="0">
        <dgm:presLayoutVars>
          <dgm:dir/>
          <dgm:animLvl val="lvl"/>
          <dgm:resizeHandles val="exact"/>
        </dgm:presLayoutVars>
      </dgm:prSet>
      <dgm:spPr/>
    </dgm:pt>
    <dgm:pt modelId="{505325F8-5720-4205-BA92-8B522BC22F61}" type="pres">
      <dgm:prSet presAssocID="{E15C15F3-6030-4BAB-802C-754C0423A7B5}" presName="compNode" presStyleCnt="0"/>
      <dgm:spPr/>
    </dgm:pt>
    <dgm:pt modelId="{3EE79182-513D-4C68-B7DD-BD04CD9D351E}" type="pres">
      <dgm:prSet presAssocID="{E15C15F3-6030-4BAB-802C-754C0423A7B5}" presName="aNode" presStyleLbl="bgShp" presStyleIdx="0" presStyleCnt="2"/>
      <dgm:spPr/>
    </dgm:pt>
    <dgm:pt modelId="{EA6C1C68-502A-424F-B490-BC343BA29D02}" type="pres">
      <dgm:prSet presAssocID="{E15C15F3-6030-4BAB-802C-754C0423A7B5}" presName="textNode" presStyleLbl="bgShp" presStyleIdx="0" presStyleCnt="2"/>
      <dgm:spPr/>
    </dgm:pt>
    <dgm:pt modelId="{72097C0A-B898-4008-849D-92DE24DDAB45}" type="pres">
      <dgm:prSet presAssocID="{E15C15F3-6030-4BAB-802C-754C0423A7B5}" presName="compChildNode" presStyleCnt="0"/>
      <dgm:spPr/>
    </dgm:pt>
    <dgm:pt modelId="{69079CAA-ABE1-49EA-ACCB-3A89B8B4E955}" type="pres">
      <dgm:prSet presAssocID="{E15C15F3-6030-4BAB-802C-754C0423A7B5}" presName="theInnerList" presStyleCnt="0"/>
      <dgm:spPr/>
    </dgm:pt>
    <dgm:pt modelId="{28F97DBB-EEC1-4FF6-95BD-0849576A0FC4}" type="pres">
      <dgm:prSet presAssocID="{335BBCE2-F35A-4DAA-9034-1E5C0B485E13}" presName="childNode" presStyleLbl="node1" presStyleIdx="0" presStyleCnt="13">
        <dgm:presLayoutVars>
          <dgm:bulletEnabled val="1"/>
        </dgm:presLayoutVars>
      </dgm:prSet>
      <dgm:spPr/>
    </dgm:pt>
    <dgm:pt modelId="{9D8346CE-279E-43D4-9346-57CF04182620}" type="pres">
      <dgm:prSet presAssocID="{335BBCE2-F35A-4DAA-9034-1E5C0B485E13}" presName="aSpace2" presStyleCnt="0"/>
      <dgm:spPr/>
    </dgm:pt>
    <dgm:pt modelId="{6AC6A319-BDD4-444F-A80B-BCFAFE715120}" type="pres">
      <dgm:prSet presAssocID="{2318D086-BFDA-4A84-B1DC-0617C82BF4FF}" presName="childNode" presStyleLbl="node1" presStyleIdx="1" presStyleCnt="13">
        <dgm:presLayoutVars>
          <dgm:bulletEnabled val="1"/>
        </dgm:presLayoutVars>
      </dgm:prSet>
      <dgm:spPr/>
    </dgm:pt>
    <dgm:pt modelId="{47BFD34F-0464-41B2-B6D9-0DC74D102D5E}" type="pres">
      <dgm:prSet presAssocID="{2318D086-BFDA-4A84-B1DC-0617C82BF4FF}" presName="aSpace2" presStyleCnt="0"/>
      <dgm:spPr/>
    </dgm:pt>
    <dgm:pt modelId="{AC6337E7-64FE-4C76-BDF8-D36AA0D85FCB}" type="pres">
      <dgm:prSet presAssocID="{6F469D23-7D47-497A-B63E-1E826660880A}" presName="childNode" presStyleLbl="node1" presStyleIdx="2" presStyleCnt="13">
        <dgm:presLayoutVars>
          <dgm:bulletEnabled val="1"/>
        </dgm:presLayoutVars>
      </dgm:prSet>
      <dgm:spPr/>
    </dgm:pt>
    <dgm:pt modelId="{285A9DA8-26D1-4970-AD1C-4A4949734C29}" type="pres">
      <dgm:prSet presAssocID="{6F469D23-7D47-497A-B63E-1E826660880A}" presName="aSpace2" presStyleCnt="0"/>
      <dgm:spPr/>
    </dgm:pt>
    <dgm:pt modelId="{E7E30D26-B4DE-4457-8AC7-EBE5BAB63B85}" type="pres">
      <dgm:prSet presAssocID="{CD78F66D-F529-4F96-B555-3F9CC645BEAC}" presName="childNode" presStyleLbl="node1" presStyleIdx="3" presStyleCnt="13">
        <dgm:presLayoutVars>
          <dgm:bulletEnabled val="1"/>
        </dgm:presLayoutVars>
      </dgm:prSet>
      <dgm:spPr/>
    </dgm:pt>
    <dgm:pt modelId="{6EA559B8-0573-46B0-B617-EE547073B4BB}" type="pres">
      <dgm:prSet presAssocID="{CD78F66D-F529-4F96-B555-3F9CC645BEAC}" presName="aSpace2" presStyleCnt="0"/>
      <dgm:spPr/>
    </dgm:pt>
    <dgm:pt modelId="{C97996CC-B178-4001-A13B-0FF91ABBB3DD}" type="pres">
      <dgm:prSet presAssocID="{25C080FD-2180-4D42-9A0C-504438BE9D67}" presName="childNode" presStyleLbl="node1" presStyleIdx="4" presStyleCnt="13">
        <dgm:presLayoutVars>
          <dgm:bulletEnabled val="1"/>
        </dgm:presLayoutVars>
      </dgm:prSet>
      <dgm:spPr/>
    </dgm:pt>
    <dgm:pt modelId="{874C95E4-07EC-4FB3-B767-2CC2CDF61845}" type="pres">
      <dgm:prSet presAssocID="{25C080FD-2180-4D42-9A0C-504438BE9D67}" presName="aSpace2" presStyleCnt="0"/>
      <dgm:spPr/>
    </dgm:pt>
    <dgm:pt modelId="{A508E832-2D55-4BA5-A721-B3C1FA94486A}" type="pres">
      <dgm:prSet presAssocID="{15777B2B-A214-47DE-AFB9-82E51AE9C39A}" presName="childNode" presStyleLbl="node1" presStyleIdx="5" presStyleCnt="13">
        <dgm:presLayoutVars>
          <dgm:bulletEnabled val="1"/>
        </dgm:presLayoutVars>
      </dgm:prSet>
      <dgm:spPr/>
    </dgm:pt>
    <dgm:pt modelId="{27B1204A-D739-4C2C-94D1-BB68F3B0E647}" type="pres">
      <dgm:prSet presAssocID="{15777B2B-A214-47DE-AFB9-82E51AE9C39A}" presName="aSpace2" presStyleCnt="0"/>
      <dgm:spPr/>
    </dgm:pt>
    <dgm:pt modelId="{DEE51CA5-9001-4042-8206-6D78FAB86F89}" type="pres">
      <dgm:prSet presAssocID="{9185414D-AD34-4AB5-A042-D35B8B509DD6}" presName="childNode" presStyleLbl="node1" presStyleIdx="6" presStyleCnt="13">
        <dgm:presLayoutVars>
          <dgm:bulletEnabled val="1"/>
        </dgm:presLayoutVars>
      </dgm:prSet>
      <dgm:spPr/>
    </dgm:pt>
    <dgm:pt modelId="{57469343-08D6-498E-BAFD-2399A5707475}" type="pres">
      <dgm:prSet presAssocID="{9185414D-AD34-4AB5-A042-D35B8B509DD6}" presName="aSpace2" presStyleCnt="0"/>
      <dgm:spPr/>
    </dgm:pt>
    <dgm:pt modelId="{A812CECC-AB3C-4667-B461-DD1A3A8E2371}" type="pres">
      <dgm:prSet presAssocID="{905D0E72-10DE-4A67-98A4-B0C93F04C58E}" presName="childNode" presStyleLbl="node1" presStyleIdx="7" presStyleCnt="13">
        <dgm:presLayoutVars>
          <dgm:bulletEnabled val="1"/>
        </dgm:presLayoutVars>
      </dgm:prSet>
      <dgm:spPr/>
    </dgm:pt>
    <dgm:pt modelId="{F3E7DF4B-BFAC-4C1E-986C-840BF73085D9}" type="pres">
      <dgm:prSet presAssocID="{905D0E72-10DE-4A67-98A4-B0C93F04C58E}" presName="aSpace2" presStyleCnt="0"/>
      <dgm:spPr/>
    </dgm:pt>
    <dgm:pt modelId="{2D97C554-A9A7-43CD-B06D-6226D5895047}" type="pres">
      <dgm:prSet presAssocID="{C04E964E-30C5-4AAE-BF58-236328170AAC}" presName="childNode" presStyleLbl="node1" presStyleIdx="8" presStyleCnt="13">
        <dgm:presLayoutVars>
          <dgm:bulletEnabled val="1"/>
        </dgm:presLayoutVars>
      </dgm:prSet>
      <dgm:spPr/>
    </dgm:pt>
    <dgm:pt modelId="{38AD3218-6100-4021-B39E-6ED86E6A2A95}" type="pres">
      <dgm:prSet presAssocID="{C04E964E-30C5-4AAE-BF58-236328170AAC}" presName="aSpace2" presStyleCnt="0"/>
      <dgm:spPr/>
    </dgm:pt>
    <dgm:pt modelId="{4271FEB1-160F-41FA-8D83-A260B4552C60}" type="pres">
      <dgm:prSet presAssocID="{4F783708-BECC-427C-A524-F864E4D9B665}" presName="childNode" presStyleLbl="node1" presStyleIdx="9" presStyleCnt="13">
        <dgm:presLayoutVars>
          <dgm:bulletEnabled val="1"/>
        </dgm:presLayoutVars>
      </dgm:prSet>
      <dgm:spPr/>
    </dgm:pt>
    <dgm:pt modelId="{B533674A-2AEC-4DA1-B452-C6B62D99F61A}" type="pres">
      <dgm:prSet presAssocID="{4F783708-BECC-427C-A524-F864E4D9B665}" presName="aSpace2" presStyleCnt="0"/>
      <dgm:spPr/>
    </dgm:pt>
    <dgm:pt modelId="{790210D1-1A1F-4415-B058-3E748AC0A913}" type="pres">
      <dgm:prSet presAssocID="{706EAB73-C02A-42F9-993A-20D5D1DAA519}" presName="childNode" presStyleLbl="node1" presStyleIdx="10" presStyleCnt="13">
        <dgm:presLayoutVars>
          <dgm:bulletEnabled val="1"/>
        </dgm:presLayoutVars>
      </dgm:prSet>
      <dgm:spPr/>
    </dgm:pt>
    <dgm:pt modelId="{47132EFC-9C09-4A2A-B816-FE2EA3EE0E5A}" type="pres">
      <dgm:prSet presAssocID="{E15C15F3-6030-4BAB-802C-754C0423A7B5}" presName="aSpace" presStyleCnt="0"/>
      <dgm:spPr/>
    </dgm:pt>
    <dgm:pt modelId="{8ED84F95-1427-4354-9B11-36DE583A2BC3}" type="pres">
      <dgm:prSet presAssocID="{E0DCCD83-EC35-4BE7-8583-9321CC31E80B}" presName="compNode" presStyleCnt="0"/>
      <dgm:spPr/>
    </dgm:pt>
    <dgm:pt modelId="{4B1DD516-2C79-4C9C-B3E7-B6B43D3A5602}" type="pres">
      <dgm:prSet presAssocID="{E0DCCD83-EC35-4BE7-8583-9321CC31E80B}" presName="aNode" presStyleLbl="bgShp" presStyleIdx="1" presStyleCnt="2"/>
      <dgm:spPr/>
    </dgm:pt>
    <dgm:pt modelId="{B244B388-49FC-4BF1-9DF1-F15504191DC8}" type="pres">
      <dgm:prSet presAssocID="{E0DCCD83-EC35-4BE7-8583-9321CC31E80B}" presName="textNode" presStyleLbl="bgShp" presStyleIdx="1" presStyleCnt="2"/>
      <dgm:spPr/>
    </dgm:pt>
    <dgm:pt modelId="{5FC7EA9A-7A1B-4673-B4D6-0091E55C27A9}" type="pres">
      <dgm:prSet presAssocID="{E0DCCD83-EC35-4BE7-8583-9321CC31E80B}" presName="compChildNode" presStyleCnt="0"/>
      <dgm:spPr/>
    </dgm:pt>
    <dgm:pt modelId="{63B222A9-D24A-4C16-85A6-A925CB13DB61}" type="pres">
      <dgm:prSet presAssocID="{E0DCCD83-EC35-4BE7-8583-9321CC31E80B}" presName="theInnerList" presStyleCnt="0"/>
      <dgm:spPr/>
    </dgm:pt>
    <dgm:pt modelId="{8202399E-39EE-4893-B2E5-0B68C87758E0}" type="pres">
      <dgm:prSet presAssocID="{C16162B8-E3E2-40EF-9EE4-F78B58F8F517}" presName="childNode" presStyleLbl="node1" presStyleIdx="11" presStyleCnt="13">
        <dgm:presLayoutVars>
          <dgm:bulletEnabled val="1"/>
        </dgm:presLayoutVars>
      </dgm:prSet>
      <dgm:spPr/>
    </dgm:pt>
    <dgm:pt modelId="{CC834095-FB96-453A-8D33-E35B24696977}" type="pres">
      <dgm:prSet presAssocID="{C16162B8-E3E2-40EF-9EE4-F78B58F8F517}" presName="aSpace2" presStyleCnt="0"/>
      <dgm:spPr/>
    </dgm:pt>
    <dgm:pt modelId="{2C93D0C1-94A3-4501-B164-914105B139D9}" type="pres">
      <dgm:prSet presAssocID="{AD93BDE6-6B3E-4328-9CD9-A49E62675CD6}" presName="childNode" presStyleLbl="node1" presStyleIdx="12" presStyleCnt="13">
        <dgm:presLayoutVars>
          <dgm:bulletEnabled val="1"/>
        </dgm:presLayoutVars>
      </dgm:prSet>
      <dgm:spPr/>
    </dgm:pt>
  </dgm:ptLst>
  <dgm:cxnLst>
    <dgm:cxn modelId="{10703103-AD1C-4434-91FE-255A332BF747}" srcId="{E15C15F3-6030-4BAB-802C-754C0423A7B5}" destId="{4F783708-BECC-427C-A524-F864E4D9B665}" srcOrd="9" destOrd="0" parTransId="{F5BAA9BC-AC2B-47B5-9DE9-BB3F09FC98FF}" sibTransId="{6A40991D-0AFF-4820-ACA4-DD5FB59184AD}"/>
    <dgm:cxn modelId="{6A75892E-B38E-4160-812E-C8C28B3C1632}" type="presOf" srcId="{E15C15F3-6030-4BAB-802C-754C0423A7B5}" destId="{3EE79182-513D-4C68-B7DD-BD04CD9D351E}" srcOrd="0" destOrd="0" presId="urn:microsoft.com/office/officeart/2005/8/layout/lProcess2"/>
    <dgm:cxn modelId="{5E730132-3BE8-43A6-8A8E-231C853210CF}" srcId="{EF3F94A0-A550-4D3D-ABED-FDED619093FC}" destId="{E15C15F3-6030-4BAB-802C-754C0423A7B5}" srcOrd="0" destOrd="0" parTransId="{619C1A36-DF34-4955-B3B0-3328A86D1724}" sibTransId="{2236F5B3-1E51-49FC-AD38-45A85813B438}"/>
    <dgm:cxn modelId="{64EF383A-98BE-4246-921A-F6901E17F9B1}" srcId="{E15C15F3-6030-4BAB-802C-754C0423A7B5}" destId="{9185414D-AD34-4AB5-A042-D35B8B509DD6}" srcOrd="6" destOrd="0" parTransId="{3B5A8679-D3D5-4141-AB08-923D4402DDFB}" sibTransId="{6F319EAD-B227-4CB9-BC89-0D8EFF2FAED9}"/>
    <dgm:cxn modelId="{19187D3C-6BF3-4C7A-8355-9A38F4ED29E7}" type="presOf" srcId="{AD93BDE6-6B3E-4328-9CD9-A49E62675CD6}" destId="{2C93D0C1-94A3-4501-B164-914105B139D9}" srcOrd="0" destOrd="0" presId="urn:microsoft.com/office/officeart/2005/8/layout/lProcess2"/>
    <dgm:cxn modelId="{C0E4ED60-7707-4CB1-9704-C1362B40653B}" type="presOf" srcId="{C04E964E-30C5-4AAE-BF58-236328170AAC}" destId="{2D97C554-A9A7-43CD-B06D-6226D5895047}" srcOrd="0" destOrd="0" presId="urn:microsoft.com/office/officeart/2005/8/layout/lProcess2"/>
    <dgm:cxn modelId="{541CBD42-C970-4FAD-A2AB-D589AEC0FCA4}" type="presOf" srcId="{335BBCE2-F35A-4DAA-9034-1E5C0B485E13}" destId="{28F97DBB-EEC1-4FF6-95BD-0849576A0FC4}" srcOrd="0" destOrd="0" presId="urn:microsoft.com/office/officeart/2005/8/layout/lProcess2"/>
    <dgm:cxn modelId="{BFC57163-5BAB-4773-AC30-03E334E7ACB6}" type="presOf" srcId="{706EAB73-C02A-42F9-993A-20D5D1DAA519}" destId="{790210D1-1A1F-4415-B058-3E748AC0A913}" srcOrd="0" destOrd="0" presId="urn:microsoft.com/office/officeart/2005/8/layout/lProcess2"/>
    <dgm:cxn modelId="{BECFA247-715D-434F-B510-7239A48E9700}" type="presOf" srcId="{E15C15F3-6030-4BAB-802C-754C0423A7B5}" destId="{EA6C1C68-502A-424F-B490-BC343BA29D02}" srcOrd="1" destOrd="0" presId="urn:microsoft.com/office/officeart/2005/8/layout/lProcess2"/>
    <dgm:cxn modelId="{F3283C6C-D102-4AB4-93AF-EB9E4D52CEBC}" srcId="{E15C15F3-6030-4BAB-802C-754C0423A7B5}" destId="{6F469D23-7D47-497A-B63E-1E826660880A}" srcOrd="2" destOrd="0" parTransId="{4D2AEBE9-7697-44E7-8C29-78E9F137F06C}" sibTransId="{B0A57E5F-F3DB-4CC5-8737-489078A884EA}"/>
    <dgm:cxn modelId="{E8E26170-45D3-477A-8BA1-66156DF0958E}" srcId="{E15C15F3-6030-4BAB-802C-754C0423A7B5}" destId="{C04E964E-30C5-4AAE-BF58-236328170AAC}" srcOrd="8" destOrd="0" parTransId="{AC5EDFD7-1944-4472-AC49-5889AE065305}" sibTransId="{0C044675-F484-41CA-8FDA-54DB698278FF}"/>
    <dgm:cxn modelId="{35C78755-C975-4187-A640-B36E736A8D13}" type="presOf" srcId="{C16162B8-E3E2-40EF-9EE4-F78B58F8F517}" destId="{8202399E-39EE-4893-B2E5-0B68C87758E0}" srcOrd="0" destOrd="0" presId="urn:microsoft.com/office/officeart/2005/8/layout/lProcess2"/>
    <dgm:cxn modelId="{C6B93857-0005-4E48-98B2-0D99B6FF574D}" type="presOf" srcId="{6F469D23-7D47-497A-B63E-1E826660880A}" destId="{AC6337E7-64FE-4C76-BDF8-D36AA0D85FCB}" srcOrd="0" destOrd="0" presId="urn:microsoft.com/office/officeart/2005/8/layout/lProcess2"/>
    <dgm:cxn modelId="{265C0158-CB11-4A8A-8D2D-686AB88B4787}" type="presOf" srcId="{E0DCCD83-EC35-4BE7-8583-9321CC31E80B}" destId="{B244B388-49FC-4BF1-9DF1-F15504191DC8}" srcOrd="1" destOrd="0" presId="urn:microsoft.com/office/officeart/2005/8/layout/lProcess2"/>
    <dgm:cxn modelId="{E50EDA95-37A2-45C2-8B0A-DF067BC33113}" srcId="{E0DCCD83-EC35-4BE7-8583-9321CC31E80B}" destId="{C16162B8-E3E2-40EF-9EE4-F78B58F8F517}" srcOrd="0" destOrd="0" parTransId="{FBB0BA15-4748-4663-9849-82EDAEED7E38}" sibTransId="{2C4E97F6-125D-45CC-9769-BBECBED2E8B6}"/>
    <dgm:cxn modelId="{13969599-1C64-49C1-9BE6-DA19D5B3FC2A}" srcId="{E15C15F3-6030-4BAB-802C-754C0423A7B5}" destId="{25C080FD-2180-4D42-9A0C-504438BE9D67}" srcOrd="4" destOrd="0" parTransId="{FDBC19F5-965D-4226-931E-8FF16730162C}" sibTransId="{301003FD-1579-4178-93E0-D8FF4C4D7BB6}"/>
    <dgm:cxn modelId="{B459809A-B8BE-4AE7-A5E7-1CF9B547C828}" type="presOf" srcId="{EF3F94A0-A550-4D3D-ABED-FDED619093FC}" destId="{F5D9C427-CAC9-4E3E-85E6-2F4C692A6ACC}" srcOrd="0" destOrd="0" presId="urn:microsoft.com/office/officeart/2005/8/layout/lProcess2"/>
    <dgm:cxn modelId="{4EEAE99C-4AE4-4031-BF94-D17F0D59F7B4}" type="presOf" srcId="{25C080FD-2180-4D42-9A0C-504438BE9D67}" destId="{C97996CC-B178-4001-A13B-0FF91ABBB3DD}" srcOrd="0" destOrd="0" presId="urn:microsoft.com/office/officeart/2005/8/layout/lProcess2"/>
    <dgm:cxn modelId="{09ACB5A0-0A19-4957-8F1F-1DA72BE070E8}" srcId="{EF3F94A0-A550-4D3D-ABED-FDED619093FC}" destId="{E0DCCD83-EC35-4BE7-8583-9321CC31E80B}" srcOrd="1" destOrd="0" parTransId="{42D67BAE-B884-41F9-8983-4877E56FB76F}" sibTransId="{6A322656-D6B7-4448-B92D-99C3C9F3D505}"/>
    <dgm:cxn modelId="{CC2D82A2-D448-41F3-9A79-62D28E4AA628}" type="presOf" srcId="{15777B2B-A214-47DE-AFB9-82E51AE9C39A}" destId="{A508E832-2D55-4BA5-A721-B3C1FA94486A}" srcOrd="0" destOrd="0" presId="urn:microsoft.com/office/officeart/2005/8/layout/lProcess2"/>
    <dgm:cxn modelId="{763D9FAC-F416-4565-BA19-2951812C4988}" type="presOf" srcId="{9185414D-AD34-4AB5-A042-D35B8B509DD6}" destId="{DEE51CA5-9001-4042-8206-6D78FAB86F89}" srcOrd="0" destOrd="0" presId="urn:microsoft.com/office/officeart/2005/8/layout/lProcess2"/>
    <dgm:cxn modelId="{00A9ADB3-9D3E-45DF-9092-FF253CD2BF4A}" type="presOf" srcId="{4F783708-BECC-427C-A524-F864E4D9B665}" destId="{4271FEB1-160F-41FA-8D83-A260B4552C60}" srcOrd="0" destOrd="0" presId="urn:microsoft.com/office/officeart/2005/8/layout/lProcess2"/>
    <dgm:cxn modelId="{BA2F40BD-F5A2-4BB3-BD94-D399D0CB71D4}" type="presOf" srcId="{2318D086-BFDA-4A84-B1DC-0617C82BF4FF}" destId="{6AC6A319-BDD4-444F-A80B-BCFAFE715120}" srcOrd="0" destOrd="0" presId="urn:microsoft.com/office/officeart/2005/8/layout/lProcess2"/>
    <dgm:cxn modelId="{2E7451D4-5916-4F0D-9C3E-09FE2D8A37B3}" srcId="{E15C15F3-6030-4BAB-802C-754C0423A7B5}" destId="{15777B2B-A214-47DE-AFB9-82E51AE9C39A}" srcOrd="5" destOrd="0" parTransId="{5147C6F5-564D-41B4-9343-86D58ECBDE29}" sibTransId="{4CF63903-C0C5-4620-A7D6-0CD695B04F18}"/>
    <dgm:cxn modelId="{5A4873D4-1645-4808-9888-ACC9FB716485}" srcId="{E15C15F3-6030-4BAB-802C-754C0423A7B5}" destId="{335BBCE2-F35A-4DAA-9034-1E5C0B485E13}" srcOrd="0" destOrd="0" parTransId="{392D04E3-8426-4372-8D99-18E50AF0FCEC}" sibTransId="{79DD5D0A-2A84-438D-93A9-CD831141DE54}"/>
    <dgm:cxn modelId="{25C3B9E0-1715-4F89-A08C-62C584F6291D}" type="presOf" srcId="{CD78F66D-F529-4F96-B555-3F9CC645BEAC}" destId="{E7E30D26-B4DE-4457-8AC7-EBE5BAB63B85}" srcOrd="0" destOrd="0" presId="urn:microsoft.com/office/officeart/2005/8/layout/lProcess2"/>
    <dgm:cxn modelId="{89D839E6-E253-4CAC-A966-BB444272A94F}" srcId="{E15C15F3-6030-4BAB-802C-754C0423A7B5}" destId="{905D0E72-10DE-4A67-98A4-B0C93F04C58E}" srcOrd="7" destOrd="0" parTransId="{058B30E9-12A8-4E70-BAC6-FD1E716619FD}" sibTransId="{6B0D833C-1608-49D5-AC72-5D8EE7186F82}"/>
    <dgm:cxn modelId="{23E228ED-A35A-4655-8BEC-4246BEC2EC50}" srcId="{E0DCCD83-EC35-4BE7-8583-9321CC31E80B}" destId="{AD93BDE6-6B3E-4328-9CD9-A49E62675CD6}" srcOrd="1" destOrd="0" parTransId="{B4BBB167-4863-46CE-88DF-B97807F27E8D}" sibTransId="{FC4FBB17-0326-44AB-A331-69B3BDE2E142}"/>
    <dgm:cxn modelId="{B40AEAF1-6CCD-4489-B253-A95BDE7677F7}" srcId="{E15C15F3-6030-4BAB-802C-754C0423A7B5}" destId="{706EAB73-C02A-42F9-993A-20D5D1DAA519}" srcOrd="10" destOrd="0" parTransId="{0C0CF0BA-8D7D-49A5-8B58-6EC7826CE1E6}" sibTransId="{E1B43CAA-B39F-49A7-A186-717A2AEFD04D}"/>
    <dgm:cxn modelId="{7C257BF2-AA88-48DB-BB09-5CE4003B3CE6}" srcId="{E15C15F3-6030-4BAB-802C-754C0423A7B5}" destId="{CD78F66D-F529-4F96-B555-3F9CC645BEAC}" srcOrd="3" destOrd="0" parTransId="{549D8133-D036-4B0F-97B2-471035EAD394}" sibTransId="{1AC80055-F9ED-4231-A2B0-0F290242152A}"/>
    <dgm:cxn modelId="{E7ED50F4-C072-4D2A-BEB7-113F2C9379B9}" srcId="{E15C15F3-6030-4BAB-802C-754C0423A7B5}" destId="{2318D086-BFDA-4A84-B1DC-0617C82BF4FF}" srcOrd="1" destOrd="0" parTransId="{EF95F181-E0F8-4284-A875-D5FF3ED7D245}" sibTransId="{B09ACFE4-101A-4F85-B6C0-61A4BEE63E91}"/>
    <dgm:cxn modelId="{151FC9F5-5DC2-4743-AA3E-B1F7E4B84CFB}" type="presOf" srcId="{905D0E72-10DE-4A67-98A4-B0C93F04C58E}" destId="{A812CECC-AB3C-4667-B461-DD1A3A8E2371}" srcOrd="0" destOrd="0" presId="urn:microsoft.com/office/officeart/2005/8/layout/lProcess2"/>
    <dgm:cxn modelId="{8B247FF6-6C6B-4E3F-B503-5CF08EF3D0CE}" type="presOf" srcId="{E0DCCD83-EC35-4BE7-8583-9321CC31E80B}" destId="{4B1DD516-2C79-4C9C-B3E7-B6B43D3A5602}" srcOrd="0" destOrd="0" presId="urn:microsoft.com/office/officeart/2005/8/layout/lProcess2"/>
    <dgm:cxn modelId="{1C53BA8B-1DE1-4569-90CA-BB875912132F}" type="presParOf" srcId="{F5D9C427-CAC9-4E3E-85E6-2F4C692A6ACC}" destId="{505325F8-5720-4205-BA92-8B522BC22F61}" srcOrd="0" destOrd="0" presId="urn:microsoft.com/office/officeart/2005/8/layout/lProcess2"/>
    <dgm:cxn modelId="{390C4E31-F453-4E5F-818E-9942388C756A}" type="presParOf" srcId="{505325F8-5720-4205-BA92-8B522BC22F61}" destId="{3EE79182-513D-4C68-B7DD-BD04CD9D351E}" srcOrd="0" destOrd="0" presId="urn:microsoft.com/office/officeart/2005/8/layout/lProcess2"/>
    <dgm:cxn modelId="{F5FD7E79-220F-4B58-9CD5-7E2DB2FFDB08}" type="presParOf" srcId="{505325F8-5720-4205-BA92-8B522BC22F61}" destId="{EA6C1C68-502A-424F-B490-BC343BA29D02}" srcOrd="1" destOrd="0" presId="urn:microsoft.com/office/officeart/2005/8/layout/lProcess2"/>
    <dgm:cxn modelId="{E630CC5F-6D62-49A9-A5F9-92B6582BD8B3}" type="presParOf" srcId="{505325F8-5720-4205-BA92-8B522BC22F61}" destId="{72097C0A-B898-4008-849D-92DE24DDAB45}" srcOrd="2" destOrd="0" presId="urn:microsoft.com/office/officeart/2005/8/layout/lProcess2"/>
    <dgm:cxn modelId="{D2D1115B-8C77-4B58-A767-6DF21C24F81B}" type="presParOf" srcId="{72097C0A-B898-4008-849D-92DE24DDAB45}" destId="{69079CAA-ABE1-49EA-ACCB-3A89B8B4E955}" srcOrd="0" destOrd="0" presId="urn:microsoft.com/office/officeart/2005/8/layout/lProcess2"/>
    <dgm:cxn modelId="{48D6DF6B-F919-43CA-B812-B4E4015EE9C2}" type="presParOf" srcId="{69079CAA-ABE1-49EA-ACCB-3A89B8B4E955}" destId="{28F97DBB-EEC1-4FF6-95BD-0849576A0FC4}" srcOrd="0" destOrd="0" presId="urn:microsoft.com/office/officeart/2005/8/layout/lProcess2"/>
    <dgm:cxn modelId="{AD85DA87-2F32-4DEB-BED4-BEBDEE20FAA2}" type="presParOf" srcId="{69079CAA-ABE1-49EA-ACCB-3A89B8B4E955}" destId="{9D8346CE-279E-43D4-9346-57CF04182620}" srcOrd="1" destOrd="0" presId="urn:microsoft.com/office/officeart/2005/8/layout/lProcess2"/>
    <dgm:cxn modelId="{56B81113-FFC6-4084-8BAB-95288344536F}" type="presParOf" srcId="{69079CAA-ABE1-49EA-ACCB-3A89B8B4E955}" destId="{6AC6A319-BDD4-444F-A80B-BCFAFE715120}" srcOrd="2" destOrd="0" presId="urn:microsoft.com/office/officeart/2005/8/layout/lProcess2"/>
    <dgm:cxn modelId="{D5B50C57-B6F6-4B2A-ABE7-C94D3C0571EB}" type="presParOf" srcId="{69079CAA-ABE1-49EA-ACCB-3A89B8B4E955}" destId="{47BFD34F-0464-41B2-B6D9-0DC74D102D5E}" srcOrd="3" destOrd="0" presId="urn:microsoft.com/office/officeart/2005/8/layout/lProcess2"/>
    <dgm:cxn modelId="{C51CD66C-9E76-4C42-A1B3-3352D61849AF}" type="presParOf" srcId="{69079CAA-ABE1-49EA-ACCB-3A89B8B4E955}" destId="{AC6337E7-64FE-4C76-BDF8-D36AA0D85FCB}" srcOrd="4" destOrd="0" presId="urn:microsoft.com/office/officeart/2005/8/layout/lProcess2"/>
    <dgm:cxn modelId="{8B791C59-AC59-42F2-8DF3-9612C9727E63}" type="presParOf" srcId="{69079CAA-ABE1-49EA-ACCB-3A89B8B4E955}" destId="{285A9DA8-26D1-4970-AD1C-4A4949734C29}" srcOrd="5" destOrd="0" presId="urn:microsoft.com/office/officeart/2005/8/layout/lProcess2"/>
    <dgm:cxn modelId="{34536FF4-B789-43B1-9FED-65A8A5890EB4}" type="presParOf" srcId="{69079CAA-ABE1-49EA-ACCB-3A89B8B4E955}" destId="{E7E30D26-B4DE-4457-8AC7-EBE5BAB63B85}" srcOrd="6" destOrd="0" presId="urn:microsoft.com/office/officeart/2005/8/layout/lProcess2"/>
    <dgm:cxn modelId="{C9C5BFD6-722B-438E-85E8-4C6714F22C30}" type="presParOf" srcId="{69079CAA-ABE1-49EA-ACCB-3A89B8B4E955}" destId="{6EA559B8-0573-46B0-B617-EE547073B4BB}" srcOrd="7" destOrd="0" presId="urn:microsoft.com/office/officeart/2005/8/layout/lProcess2"/>
    <dgm:cxn modelId="{47685E4F-5027-4CC7-92EF-D6B114414FA8}" type="presParOf" srcId="{69079CAA-ABE1-49EA-ACCB-3A89B8B4E955}" destId="{C97996CC-B178-4001-A13B-0FF91ABBB3DD}" srcOrd="8" destOrd="0" presId="urn:microsoft.com/office/officeart/2005/8/layout/lProcess2"/>
    <dgm:cxn modelId="{0F21E77A-0D97-4BDD-8975-67647990871D}" type="presParOf" srcId="{69079CAA-ABE1-49EA-ACCB-3A89B8B4E955}" destId="{874C95E4-07EC-4FB3-B767-2CC2CDF61845}" srcOrd="9" destOrd="0" presId="urn:microsoft.com/office/officeart/2005/8/layout/lProcess2"/>
    <dgm:cxn modelId="{183A1AF5-7580-42A4-ABE1-6DB2F81994CB}" type="presParOf" srcId="{69079CAA-ABE1-49EA-ACCB-3A89B8B4E955}" destId="{A508E832-2D55-4BA5-A721-B3C1FA94486A}" srcOrd="10" destOrd="0" presId="urn:microsoft.com/office/officeart/2005/8/layout/lProcess2"/>
    <dgm:cxn modelId="{D19F778D-0628-443A-8AD2-36294B7383BC}" type="presParOf" srcId="{69079CAA-ABE1-49EA-ACCB-3A89B8B4E955}" destId="{27B1204A-D739-4C2C-94D1-BB68F3B0E647}" srcOrd="11" destOrd="0" presId="urn:microsoft.com/office/officeart/2005/8/layout/lProcess2"/>
    <dgm:cxn modelId="{10840E93-4656-4DE8-B9F5-7131B1F60C05}" type="presParOf" srcId="{69079CAA-ABE1-49EA-ACCB-3A89B8B4E955}" destId="{DEE51CA5-9001-4042-8206-6D78FAB86F89}" srcOrd="12" destOrd="0" presId="urn:microsoft.com/office/officeart/2005/8/layout/lProcess2"/>
    <dgm:cxn modelId="{C4AD8E20-F98E-4FED-9F77-D7F35A74E391}" type="presParOf" srcId="{69079CAA-ABE1-49EA-ACCB-3A89B8B4E955}" destId="{57469343-08D6-498E-BAFD-2399A5707475}" srcOrd="13" destOrd="0" presId="urn:microsoft.com/office/officeart/2005/8/layout/lProcess2"/>
    <dgm:cxn modelId="{FF110D45-042A-4368-9211-C0F44A43D39B}" type="presParOf" srcId="{69079CAA-ABE1-49EA-ACCB-3A89B8B4E955}" destId="{A812CECC-AB3C-4667-B461-DD1A3A8E2371}" srcOrd="14" destOrd="0" presId="urn:microsoft.com/office/officeart/2005/8/layout/lProcess2"/>
    <dgm:cxn modelId="{6221D809-5694-4FA0-BA45-E71BE5C82F53}" type="presParOf" srcId="{69079CAA-ABE1-49EA-ACCB-3A89B8B4E955}" destId="{F3E7DF4B-BFAC-4C1E-986C-840BF73085D9}" srcOrd="15" destOrd="0" presId="urn:microsoft.com/office/officeart/2005/8/layout/lProcess2"/>
    <dgm:cxn modelId="{1A61751F-B4AD-4AD9-9B54-6ECE86ED0978}" type="presParOf" srcId="{69079CAA-ABE1-49EA-ACCB-3A89B8B4E955}" destId="{2D97C554-A9A7-43CD-B06D-6226D5895047}" srcOrd="16" destOrd="0" presId="urn:microsoft.com/office/officeart/2005/8/layout/lProcess2"/>
    <dgm:cxn modelId="{76417A8B-DE11-4015-8C15-BB0874CFC80E}" type="presParOf" srcId="{69079CAA-ABE1-49EA-ACCB-3A89B8B4E955}" destId="{38AD3218-6100-4021-B39E-6ED86E6A2A95}" srcOrd="17" destOrd="0" presId="urn:microsoft.com/office/officeart/2005/8/layout/lProcess2"/>
    <dgm:cxn modelId="{14B6E229-D6BC-4F2D-B167-6310518515EC}" type="presParOf" srcId="{69079CAA-ABE1-49EA-ACCB-3A89B8B4E955}" destId="{4271FEB1-160F-41FA-8D83-A260B4552C60}" srcOrd="18" destOrd="0" presId="urn:microsoft.com/office/officeart/2005/8/layout/lProcess2"/>
    <dgm:cxn modelId="{C1AFD414-07FD-4E9F-809D-885B6F1802A8}" type="presParOf" srcId="{69079CAA-ABE1-49EA-ACCB-3A89B8B4E955}" destId="{B533674A-2AEC-4DA1-B452-C6B62D99F61A}" srcOrd="19" destOrd="0" presId="urn:microsoft.com/office/officeart/2005/8/layout/lProcess2"/>
    <dgm:cxn modelId="{C0330CE7-22FC-43F9-A8B5-F6BCBC86CC04}" type="presParOf" srcId="{69079CAA-ABE1-49EA-ACCB-3A89B8B4E955}" destId="{790210D1-1A1F-4415-B058-3E748AC0A913}" srcOrd="20" destOrd="0" presId="urn:microsoft.com/office/officeart/2005/8/layout/lProcess2"/>
    <dgm:cxn modelId="{D8618D32-A0EF-4D7D-BC9C-241A8501988B}" type="presParOf" srcId="{F5D9C427-CAC9-4E3E-85E6-2F4C692A6ACC}" destId="{47132EFC-9C09-4A2A-B816-FE2EA3EE0E5A}" srcOrd="1" destOrd="0" presId="urn:microsoft.com/office/officeart/2005/8/layout/lProcess2"/>
    <dgm:cxn modelId="{0C738302-BC98-4E58-A63B-6599F16054F8}" type="presParOf" srcId="{F5D9C427-CAC9-4E3E-85E6-2F4C692A6ACC}" destId="{8ED84F95-1427-4354-9B11-36DE583A2BC3}" srcOrd="2" destOrd="0" presId="urn:microsoft.com/office/officeart/2005/8/layout/lProcess2"/>
    <dgm:cxn modelId="{359F7FC7-3CA2-40F5-B6B8-F8935CF5F96D}" type="presParOf" srcId="{8ED84F95-1427-4354-9B11-36DE583A2BC3}" destId="{4B1DD516-2C79-4C9C-B3E7-B6B43D3A5602}" srcOrd="0" destOrd="0" presId="urn:microsoft.com/office/officeart/2005/8/layout/lProcess2"/>
    <dgm:cxn modelId="{D24B40B8-31A5-46E4-AB8D-13B0D3A7AC1A}" type="presParOf" srcId="{8ED84F95-1427-4354-9B11-36DE583A2BC3}" destId="{B244B388-49FC-4BF1-9DF1-F15504191DC8}" srcOrd="1" destOrd="0" presId="urn:microsoft.com/office/officeart/2005/8/layout/lProcess2"/>
    <dgm:cxn modelId="{1E2B20B8-35E8-499E-82B3-1A227D1DF427}" type="presParOf" srcId="{8ED84F95-1427-4354-9B11-36DE583A2BC3}" destId="{5FC7EA9A-7A1B-4673-B4D6-0091E55C27A9}" srcOrd="2" destOrd="0" presId="urn:microsoft.com/office/officeart/2005/8/layout/lProcess2"/>
    <dgm:cxn modelId="{02CD6E66-BF07-44C6-B440-86CBA5569D3A}" type="presParOf" srcId="{5FC7EA9A-7A1B-4673-B4D6-0091E55C27A9}" destId="{63B222A9-D24A-4C16-85A6-A925CB13DB61}" srcOrd="0" destOrd="0" presId="urn:microsoft.com/office/officeart/2005/8/layout/lProcess2"/>
    <dgm:cxn modelId="{41672B8D-CA1F-42EC-9AD0-14C1942CE5B3}" type="presParOf" srcId="{63B222A9-D24A-4C16-85A6-A925CB13DB61}" destId="{8202399E-39EE-4893-B2E5-0B68C87758E0}" srcOrd="0" destOrd="0" presId="urn:microsoft.com/office/officeart/2005/8/layout/lProcess2"/>
    <dgm:cxn modelId="{DE40BA66-74DB-412D-AA76-FBAA5F885DAC}" type="presParOf" srcId="{63B222A9-D24A-4C16-85A6-A925CB13DB61}" destId="{CC834095-FB96-453A-8D33-E35B24696977}" srcOrd="1" destOrd="0" presId="urn:microsoft.com/office/officeart/2005/8/layout/lProcess2"/>
    <dgm:cxn modelId="{6CB94422-7B48-49BA-A9C7-A4BC0AB10686}" type="presParOf" srcId="{63B222A9-D24A-4C16-85A6-A925CB13DB61}" destId="{2C93D0C1-94A3-4501-B164-914105B139D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3F94A0-A550-4D3D-ABED-FDED619093FC}" type="doc">
      <dgm:prSet loTypeId="urn:microsoft.com/office/officeart/2005/8/layout/hierarchy4" loCatId="list" qsTypeId="urn:microsoft.com/office/officeart/2005/8/quickstyle/simple3" qsCatId="simple" csTypeId="urn:microsoft.com/office/officeart/2005/8/colors/accent0_3" csCatId="mainScheme" phldr="1"/>
      <dgm:spPr/>
      <dgm:t>
        <a:bodyPr/>
        <a:lstStyle/>
        <a:p>
          <a:endParaRPr lang="en-GB"/>
        </a:p>
      </dgm:t>
    </dgm:pt>
    <dgm:pt modelId="{AD93BDE6-6B3E-4328-9CD9-A49E62675CD6}">
      <dgm:prSet phldrT="[Text]"/>
      <dgm:spPr/>
      <dgm:t>
        <a:bodyPr/>
        <a:lstStyle/>
        <a:p>
          <a:pPr>
            <a:buNone/>
          </a:pPr>
          <a:r>
            <a:rPr lang="en-ZA" b="0" u="none" dirty="0"/>
            <a:t>A mentor must be a registered, practising Professional </a:t>
          </a:r>
          <a:r>
            <a:rPr lang="en-ZA" b="0" u="none" dirty="0" err="1"/>
            <a:t>GISc</a:t>
          </a:r>
          <a:r>
            <a:rPr lang="en-ZA" b="0" u="none" dirty="0"/>
            <a:t> Practitioner who has been practising as such for a minimum period of five years.</a:t>
          </a:r>
          <a:endParaRPr lang="en-GB" dirty="0"/>
        </a:p>
      </dgm:t>
    </dgm:pt>
    <dgm:pt modelId="{B4BBB167-4863-46CE-88DF-B97807F27E8D}" type="parTrans" cxnId="{23E228ED-A35A-4655-8BEC-4246BEC2EC50}">
      <dgm:prSet/>
      <dgm:spPr/>
      <dgm:t>
        <a:bodyPr/>
        <a:lstStyle/>
        <a:p>
          <a:endParaRPr lang="en-GB"/>
        </a:p>
      </dgm:t>
    </dgm:pt>
    <dgm:pt modelId="{FC4FBB17-0326-44AB-A331-69B3BDE2E142}" type="sibTrans" cxnId="{23E228ED-A35A-4655-8BEC-4246BEC2EC50}">
      <dgm:prSet/>
      <dgm:spPr/>
      <dgm:t>
        <a:bodyPr/>
        <a:lstStyle/>
        <a:p>
          <a:endParaRPr lang="en-GB"/>
        </a:p>
      </dgm:t>
    </dgm:pt>
    <dgm:pt modelId="{05B85930-D895-4248-9773-1DF11DE99FBD}">
      <dgm:prSet/>
      <dgm:spPr/>
      <dgm:t>
        <a:bodyPr/>
        <a:lstStyle/>
        <a:p>
          <a:pPr>
            <a:buNone/>
          </a:pPr>
          <a:r>
            <a:rPr lang="en-ZA" b="0" u="none" dirty="0"/>
            <a:t>Every mentor must provide, directly to the Council, a confidential written assessment on the competency of the candidate which assessment must include, inter alia, the type of experience gained by the candidate while in his or her employ, with emphasis on the professional aspects such as dealings with clients, attitude to senior and subordinate co-workers and assistants, punctuality and reliability and management skills acquired.</a:t>
          </a:r>
          <a:endParaRPr lang="en-GB" b="1" u="sng" dirty="0"/>
        </a:p>
      </dgm:t>
    </dgm:pt>
    <dgm:pt modelId="{449CE6A9-A193-4AAB-9764-8492434CA659}" type="parTrans" cxnId="{BAF779FB-A505-4E18-9944-9F7C7CE15CD1}">
      <dgm:prSet/>
      <dgm:spPr/>
      <dgm:t>
        <a:bodyPr/>
        <a:lstStyle/>
        <a:p>
          <a:endParaRPr lang="en-GB"/>
        </a:p>
      </dgm:t>
    </dgm:pt>
    <dgm:pt modelId="{7A42D953-861E-43F1-8747-B64C307D15EB}" type="sibTrans" cxnId="{BAF779FB-A505-4E18-9944-9F7C7CE15CD1}">
      <dgm:prSet/>
      <dgm:spPr/>
      <dgm:t>
        <a:bodyPr/>
        <a:lstStyle/>
        <a:p>
          <a:endParaRPr lang="en-GB"/>
        </a:p>
      </dgm:t>
    </dgm:pt>
    <dgm:pt modelId="{EF62F27A-6058-419A-B798-49AD014FCD69}">
      <dgm:prSet/>
      <dgm:spPr/>
      <dgm:t>
        <a:bodyPr/>
        <a:lstStyle/>
        <a:p>
          <a:pPr>
            <a:buNone/>
          </a:pPr>
          <a:r>
            <a:rPr lang="en-ZA" b="0" u="none" dirty="0"/>
            <a:t>A person who has been found guilty of improper conduct or is practicing under threat of a suspended sentence may not act as a mentor.</a:t>
          </a:r>
          <a:endParaRPr lang="en-GB" b="1" u="sng" dirty="0"/>
        </a:p>
      </dgm:t>
    </dgm:pt>
    <dgm:pt modelId="{B3994536-C3AF-4BCE-A06E-A1E4EB633BB5}" type="parTrans" cxnId="{353A9D08-0B5C-4FEC-86A2-783054C94DE7}">
      <dgm:prSet/>
      <dgm:spPr/>
      <dgm:t>
        <a:bodyPr/>
        <a:lstStyle/>
        <a:p>
          <a:endParaRPr lang="en-GB"/>
        </a:p>
      </dgm:t>
    </dgm:pt>
    <dgm:pt modelId="{C4A8F416-04B5-45E2-855F-67F7CB1E54B0}" type="sibTrans" cxnId="{353A9D08-0B5C-4FEC-86A2-783054C94DE7}">
      <dgm:prSet/>
      <dgm:spPr/>
      <dgm:t>
        <a:bodyPr/>
        <a:lstStyle/>
        <a:p>
          <a:endParaRPr lang="en-GB"/>
        </a:p>
      </dgm:t>
    </dgm:pt>
    <dgm:pt modelId="{E716CC29-479D-4ABC-B4F1-67702782920D}">
      <dgm:prSet phldrT="[Text]"/>
      <dgm:spPr/>
      <dgm:t>
        <a:bodyPr/>
        <a:lstStyle/>
        <a:p>
          <a:pPr>
            <a:buNone/>
          </a:pPr>
          <a:r>
            <a:rPr lang="en-ZA" b="0" u="none" dirty="0"/>
            <a:t> Provided that the Council may, on written application by the mentor, relax the requirement of the five years experience. </a:t>
          </a:r>
          <a:endParaRPr lang="en-GB" dirty="0"/>
        </a:p>
      </dgm:t>
    </dgm:pt>
    <dgm:pt modelId="{8C44EF0A-0616-4D52-86DE-5DFA9BC1F513}" type="parTrans" cxnId="{DD4B4E09-243E-49DD-9117-A9250D0D3E7B}">
      <dgm:prSet/>
      <dgm:spPr/>
      <dgm:t>
        <a:bodyPr/>
        <a:lstStyle/>
        <a:p>
          <a:endParaRPr lang="en-GB"/>
        </a:p>
      </dgm:t>
    </dgm:pt>
    <dgm:pt modelId="{B906050F-5DA0-4C22-BEEE-61BB7D580328}" type="sibTrans" cxnId="{DD4B4E09-243E-49DD-9117-A9250D0D3E7B}">
      <dgm:prSet/>
      <dgm:spPr/>
      <dgm:t>
        <a:bodyPr/>
        <a:lstStyle/>
        <a:p>
          <a:endParaRPr lang="en-GB"/>
        </a:p>
      </dgm:t>
    </dgm:pt>
    <dgm:pt modelId="{40DEAF2F-2665-491D-BFBC-A846C5860C35}">
      <dgm:prSet phldrT="[Text]"/>
      <dgm:spPr/>
      <dgm:t>
        <a:bodyPr/>
        <a:lstStyle/>
        <a:p>
          <a:pPr>
            <a:buNone/>
          </a:pPr>
          <a:r>
            <a:rPr lang="en-ZA" b="0" u="none"/>
            <a:t>Provided </a:t>
          </a:r>
          <a:r>
            <a:rPr lang="en-ZA" b="0" u="none" dirty="0"/>
            <a:t>further that where the experience to be gained is in a field of expertise that could not normally be obtained under the guidance of a Professional </a:t>
          </a:r>
          <a:r>
            <a:rPr lang="en-ZA" b="0" u="none" dirty="0" err="1"/>
            <a:t>GISc</a:t>
          </a:r>
          <a:r>
            <a:rPr lang="en-ZA" b="0" u="none" dirty="0"/>
            <a:t> Practitioner then, with the consent of the Council, such experience may be obtained under the personal supervision of a suitably qualified person.</a:t>
          </a:r>
          <a:endParaRPr lang="en-GB" dirty="0"/>
        </a:p>
      </dgm:t>
    </dgm:pt>
    <dgm:pt modelId="{F374C45D-60AD-45E0-9567-2B9484545196}" type="parTrans" cxnId="{E8642DFE-15FA-40AE-B3C2-5DDE7B6BA235}">
      <dgm:prSet/>
      <dgm:spPr/>
      <dgm:t>
        <a:bodyPr/>
        <a:lstStyle/>
        <a:p>
          <a:endParaRPr lang="en-GB"/>
        </a:p>
      </dgm:t>
    </dgm:pt>
    <dgm:pt modelId="{A2284F92-24FC-452F-A68E-5918B7D644CB}" type="sibTrans" cxnId="{E8642DFE-15FA-40AE-B3C2-5DDE7B6BA235}">
      <dgm:prSet/>
      <dgm:spPr/>
      <dgm:t>
        <a:bodyPr/>
        <a:lstStyle/>
        <a:p>
          <a:endParaRPr lang="en-GB"/>
        </a:p>
      </dgm:t>
    </dgm:pt>
    <dgm:pt modelId="{FE751527-3026-4D5D-9E4A-4BEB977E03F3}" type="pres">
      <dgm:prSet presAssocID="{EF3F94A0-A550-4D3D-ABED-FDED619093FC}" presName="Name0" presStyleCnt="0">
        <dgm:presLayoutVars>
          <dgm:chPref val="1"/>
          <dgm:dir/>
          <dgm:animOne val="branch"/>
          <dgm:animLvl val="lvl"/>
          <dgm:resizeHandles/>
        </dgm:presLayoutVars>
      </dgm:prSet>
      <dgm:spPr/>
    </dgm:pt>
    <dgm:pt modelId="{B2A03627-AD38-47BF-973A-D2B601250FD2}" type="pres">
      <dgm:prSet presAssocID="{AD93BDE6-6B3E-4328-9CD9-A49E62675CD6}" presName="vertOne" presStyleCnt="0"/>
      <dgm:spPr/>
    </dgm:pt>
    <dgm:pt modelId="{A0CAAF9E-A125-41E5-B04C-C5D958C3D135}" type="pres">
      <dgm:prSet presAssocID="{AD93BDE6-6B3E-4328-9CD9-A49E62675CD6}" presName="txOne" presStyleLbl="node0" presStyleIdx="0" presStyleCnt="5">
        <dgm:presLayoutVars>
          <dgm:chPref val="3"/>
        </dgm:presLayoutVars>
      </dgm:prSet>
      <dgm:spPr/>
    </dgm:pt>
    <dgm:pt modelId="{D55EA417-D22E-4CF4-96A7-3A838BAEF6A8}" type="pres">
      <dgm:prSet presAssocID="{AD93BDE6-6B3E-4328-9CD9-A49E62675CD6}" presName="horzOne" presStyleCnt="0"/>
      <dgm:spPr/>
    </dgm:pt>
    <dgm:pt modelId="{A02EB28F-6497-4AC4-8EFD-33A211157ABC}" type="pres">
      <dgm:prSet presAssocID="{FC4FBB17-0326-44AB-A331-69B3BDE2E142}" presName="sibSpaceOne" presStyleCnt="0"/>
      <dgm:spPr/>
    </dgm:pt>
    <dgm:pt modelId="{E1E7ADD4-BF1C-4429-9C6E-3EA61566B363}" type="pres">
      <dgm:prSet presAssocID="{E716CC29-479D-4ABC-B4F1-67702782920D}" presName="vertOne" presStyleCnt="0"/>
      <dgm:spPr/>
    </dgm:pt>
    <dgm:pt modelId="{CE5D73BA-A6CF-4D0C-AC65-1CF379F62E2C}" type="pres">
      <dgm:prSet presAssocID="{E716CC29-479D-4ABC-B4F1-67702782920D}" presName="txOne" presStyleLbl="node0" presStyleIdx="1" presStyleCnt="5">
        <dgm:presLayoutVars>
          <dgm:chPref val="3"/>
        </dgm:presLayoutVars>
      </dgm:prSet>
      <dgm:spPr/>
    </dgm:pt>
    <dgm:pt modelId="{BC42415A-0C3B-42C8-874A-4ABABC1C1DDE}" type="pres">
      <dgm:prSet presAssocID="{E716CC29-479D-4ABC-B4F1-67702782920D}" presName="horzOne" presStyleCnt="0"/>
      <dgm:spPr/>
    </dgm:pt>
    <dgm:pt modelId="{5BB677AC-55E8-44D0-915D-E8CDA2257ED5}" type="pres">
      <dgm:prSet presAssocID="{B906050F-5DA0-4C22-BEEE-61BB7D580328}" presName="sibSpaceOne" presStyleCnt="0"/>
      <dgm:spPr/>
    </dgm:pt>
    <dgm:pt modelId="{237E8226-FA21-485D-9D5D-E4497C38164B}" type="pres">
      <dgm:prSet presAssocID="{40DEAF2F-2665-491D-BFBC-A846C5860C35}" presName="vertOne" presStyleCnt="0"/>
      <dgm:spPr/>
    </dgm:pt>
    <dgm:pt modelId="{681FE4B9-9AAA-4A71-8F0A-F454D41AE634}" type="pres">
      <dgm:prSet presAssocID="{40DEAF2F-2665-491D-BFBC-A846C5860C35}" presName="txOne" presStyleLbl="node0" presStyleIdx="2" presStyleCnt="5">
        <dgm:presLayoutVars>
          <dgm:chPref val="3"/>
        </dgm:presLayoutVars>
      </dgm:prSet>
      <dgm:spPr/>
    </dgm:pt>
    <dgm:pt modelId="{44D484E2-03EB-4519-A2BA-6AB1752EC937}" type="pres">
      <dgm:prSet presAssocID="{40DEAF2F-2665-491D-BFBC-A846C5860C35}" presName="horzOne" presStyleCnt="0"/>
      <dgm:spPr/>
    </dgm:pt>
    <dgm:pt modelId="{F4F52159-A412-4780-B45D-BFDA9AF59BD0}" type="pres">
      <dgm:prSet presAssocID="{A2284F92-24FC-452F-A68E-5918B7D644CB}" presName="sibSpaceOne" presStyleCnt="0"/>
      <dgm:spPr/>
    </dgm:pt>
    <dgm:pt modelId="{324F1D8D-F930-4CDF-A8DE-6FD4142F9CFC}" type="pres">
      <dgm:prSet presAssocID="{05B85930-D895-4248-9773-1DF11DE99FBD}" presName="vertOne" presStyleCnt="0"/>
      <dgm:spPr/>
    </dgm:pt>
    <dgm:pt modelId="{00B7E4D5-84DB-459C-880E-CC527C649023}" type="pres">
      <dgm:prSet presAssocID="{05B85930-D895-4248-9773-1DF11DE99FBD}" presName="txOne" presStyleLbl="node0" presStyleIdx="3" presStyleCnt="5">
        <dgm:presLayoutVars>
          <dgm:chPref val="3"/>
        </dgm:presLayoutVars>
      </dgm:prSet>
      <dgm:spPr/>
    </dgm:pt>
    <dgm:pt modelId="{8304BDD8-2B48-4117-98E4-9B33A57F43D5}" type="pres">
      <dgm:prSet presAssocID="{05B85930-D895-4248-9773-1DF11DE99FBD}" presName="horzOne" presStyleCnt="0"/>
      <dgm:spPr/>
    </dgm:pt>
    <dgm:pt modelId="{83B8EF20-F1F9-48E1-A567-4BFD8B423807}" type="pres">
      <dgm:prSet presAssocID="{7A42D953-861E-43F1-8747-B64C307D15EB}" presName="sibSpaceOne" presStyleCnt="0"/>
      <dgm:spPr/>
    </dgm:pt>
    <dgm:pt modelId="{4BE7A933-2483-4826-A85F-368F73294D19}" type="pres">
      <dgm:prSet presAssocID="{EF62F27A-6058-419A-B798-49AD014FCD69}" presName="vertOne" presStyleCnt="0"/>
      <dgm:spPr/>
    </dgm:pt>
    <dgm:pt modelId="{C76FCEFC-3256-4E90-AB09-04871F1716D6}" type="pres">
      <dgm:prSet presAssocID="{EF62F27A-6058-419A-B798-49AD014FCD69}" presName="txOne" presStyleLbl="node0" presStyleIdx="4" presStyleCnt="5">
        <dgm:presLayoutVars>
          <dgm:chPref val="3"/>
        </dgm:presLayoutVars>
      </dgm:prSet>
      <dgm:spPr/>
    </dgm:pt>
    <dgm:pt modelId="{4678D3EF-E76B-4C20-A6CF-DBE546D587C2}" type="pres">
      <dgm:prSet presAssocID="{EF62F27A-6058-419A-B798-49AD014FCD69}" presName="horzOne" presStyleCnt="0"/>
      <dgm:spPr/>
    </dgm:pt>
  </dgm:ptLst>
  <dgm:cxnLst>
    <dgm:cxn modelId="{353A9D08-0B5C-4FEC-86A2-783054C94DE7}" srcId="{EF3F94A0-A550-4D3D-ABED-FDED619093FC}" destId="{EF62F27A-6058-419A-B798-49AD014FCD69}" srcOrd="4" destOrd="0" parTransId="{B3994536-C3AF-4BCE-A06E-A1E4EB633BB5}" sibTransId="{C4A8F416-04B5-45E2-855F-67F7CB1E54B0}"/>
    <dgm:cxn modelId="{DD4B4E09-243E-49DD-9117-A9250D0D3E7B}" srcId="{EF3F94A0-A550-4D3D-ABED-FDED619093FC}" destId="{E716CC29-479D-4ABC-B4F1-67702782920D}" srcOrd="1" destOrd="0" parTransId="{8C44EF0A-0616-4D52-86DE-5DFA9BC1F513}" sibTransId="{B906050F-5DA0-4C22-BEEE-61BB7D580328}"/>
    <dgm:cxn modelId="{1FA4F228-1CB6-4A05-8B3A-BB5502DEC12E}" type="presOf" srcId="{EF62F27A-6058-419A-B798-49AD014FCD69}" destId="{C76FCEFC-3256-4E90-AB09-04871F1716D6}" srcOrd="0" destOrd="0" presId="urn:microsoft.com/office/officeart/2005/8/layout/hierarchy4"/>
    <dgm:cxn modelId="{46A1426F-9692-431D-9D65-1B95D299238F}" type="presOf" srcId="{05B85930-D895-4248-9773-1DF11DE99FBD}" destId="{00B7E4D5-84DB-459C-880E-CC527C649023}" srcOrd="0" destOrd="0" presId="urn:microsoft.com/office/officeart/2005/8/layout/hierarchy4"/>
    <dgm:cxn modelId="{A7F6A68E-309D-48F7-A4C0-0F500B1DA356}" type="presOf" srcId="{40DEAF2F-2665-491D-BFBC-A846C5860C35}" destId="{681FE4B9-9AAA-4A71-8F0A-F454D41AE634}" srcOrd="0" destOrd="0" presId="urn:microsoft.com/office/officeart/2005/8/layout/hierarchy4"/>
    <dgm:cxn modelId="{124E238F-36DD-40C9-B17A-828FE1C794D2}" type="presOf" srcId="{E716CC29-479D-4ABC-B4F1-67702782920D}" destId="{CE5D73BA-A6CF-4D0C-AC65-1CF379F62E2C}" srcOrd="0" destOrd="0" presId="urn:microsoft.com/office/officeart/2005/8/layout/hierarchy4"/>
    <dgm:cxn modelId="{6592B7AE-AF5A-4B98-AC78-A674AF888F53}" type="presOf" srcId="{EF3F94A0-A550-4D3D-ABED-FDED619093FC}" destId="{FE751527-3026-4D5D-9E4A-4BEB977E03F3}" srcOrd="0" destOrd="0" presId="urn:microsoft.com/office/officeart/2005/8/layout/hierarchy4"/>
    <dgm:cxn modelId="{E21BF4DE-FD0F-4832-A084-BF7EEBFA5D86}" type="presOf" srcId="{AD93BDE6-6B3E-4328-9CD9-A49E62675CD6}" destId="{A0CAAF9E-A125-41E5-B04C-C5D958C3D135}" srcOrd="0" destOrd="0" presId="urn:microsoft.com/office/officeart/2005/8/layout/hierarchy4"/>
    <dgm:cxn modelId="{23E228ED-A35A-4655-8BEC-4246BEC2EC50}" srcId="{EF3F94A0-A550-4D3D-ABED-FDED619093FC}" destId="{AD93BDE6-6B3E-4328-9CD9-A49E62675CD6}" srcOrd="0" destOrd="0" parTransId="{B4BBB167-4863-46CE-88DF-B97807F27E8D}" sibTransId="{FC4FBB17-0326-44AB-A331-69B3BDE2E142}"/>
    <dgm:cxn modelId="{BAF779FB-A505-4E18-9944-9F7C7CE15CD1}" srcId="{EF3F94A0-A550-4D3D-ABED-FDED619093FC}" destId="{05B85930-D895-4248-9773-1DF11DE99FBD}" srcOrd="3" destOrd="0" parTransId="{449CE6A9-A193-4AAB-9764-8492434CA659}" sibTransId="{7A42D953-861E-43F1-8747-B64C307D15EB}"/>
    <dgm:cxn modelId="{E8642DFE-15FA-40AE-B3C2-5DDE7B6BA235}" srcId="{EF3F94A0-A550-4D3D-ABED-FDED619093FC}" destId="{40DEAF2F-2665-491D-BFBC-A846C5860C35}" srcOrd="2" destOrd="0" parTransId="{F374C45D-60AD-45E0-9567-2B9484545196}" sibTransId="{A2284F92-24FC-452F-A68E-5918B7D644CB}"/>
    <dgm:cxn modelId="{0437044A-50B0-4856-AE8A-041715BCCF8B}" type="presParOf" srcId="{FE751527-3026-4D5D-9E4A-4BEB977E03F3}" destId="{B2A03627-AD38-47BF-973A-D2B601250FD2}" srcOrd="0" destOrd="0" presId="urn:microsoft.com/office/officeart/2005/8/layout/hierarchy4"/>
    <dgm:cxn modelId="{B8CEBBAE-09A0-45E2-B74A-572DB2FE6588}" type="presParOf" srcId="{B2A03627-AD38-47BF-973A-D2B601250FD2}" destId="{A0CAAF9E-A125-41E5-B04C-C5D958C3D135}" srcOrd="0" destOrd="0" presId="urn:microsoft.com/office/officeart/2005/8/layout/hierarchy4"/>
    <dgm:cxn modelId="{E5F9AB34-3584-4406-9C8C-5EB0473CB917}" type="presParOf" srcId="{B2A03627-AD38-47BF-973A-D2B601250FD2}" destId="{D55EA417-D22E-4CF4-96A7-3A838BAEF6A8}" srcOrd="1" destOrd="0" presId="urn:microsoft.com/office/officeart/2005/8/layout/hierarchy4"/>
    <dgm:cxn modelId="{85FC8B51-FAEE-4988-A591-B475FA1BDBFA}" type="presParOf" srcId="{FE751527-3026-4D5D-9E4A-4BEB977E03F3}" destId="{A02EB28F-6497-4AC4-8EFD-33A211157ABC}" srcOrd="1" destOrd="0" presId="urn:microsoft.com/office/officeart/2005/8/layout/hierarchy4"/>
    <dgm:cxn modelId="{BF9B427E-AA5A-4F1B-88BF-D4E6AC04DC52}" type="presParOf" srcId="{FE751527-3026-4D5D-9E4A-4BEB977E03F3}" destId="{E1E7ADD4-BF1C-4429-9C6E-3EA61566B363}" srcOrd="2" destOrd="0" presId="urn:microsoft.com/office/officeart/2005/8/layout/hierarchy4"/>
    <dgm:cxn modelId="{6F5F9EA1-3DA8-487A-B717-CFBB2013A217}" type="presParOf" srcId="{E1E7ADD4-BF1C-4429-9C6E-3EA61566B363}" destId="{CE5D73BA-A6CF-4D0C-AC65-1CF379F62E2C}" srcOrd="0" destOrd="0" presId="urn:microsoft.com/office/officeart/2005/8/layout/hierarchy4"/>
    <dgm:cxn modelId="{FC2CB922-BFE9-4F59-BE59-AF0227BE75D3}" type="presParOf" srcId="{E1E7ADD4-BF1C-4429-9C6E-3EA61566B363}" destId="{BC42415A-0C3B-42C8-874A-4ABABC1C1DDE}" srcOrd="1" destOrd="0" presId="urn:microsoft.com/office/officeart/2005/8/layout/hierarchy4"/>
    <dgm:cxn modelId="{AF5CE3BB-2849-4F97-AEFB-52B886FE38CF}" type="presParOf" srcId="{FE751527-3026-4D5D-9E4A-4BEB977E03F3}" destId="{5BB677AC-55E8-44D0-915D-E8CDA2257ED5}" srcOrd="3" destOrd="0" presId="urn:microsoft.com/office/officeart/2005/8/layout/hierarchy4"/>
    <dgm:cxn modelId="{24D25C74-37D3-4A5C-B1C1-AF04882EA38F}" type="presParOf" srcId="{FE751527-3026-4D5D-9E4A-4BEB977E03F3}" destId="{237E8226-FA21-485D-9D5D-E4497C38164B}" srcOrd="4" destOrd="0" presId="urn:microsoft.com/office/officeart/2005/8/layout/hierarchy4"/>
    <dgm:cxn modelId="{43257FB7-5FA7-43C5-A4CD-025404D45DBA}" type="presParOf" srcId="{237E8226-FA21-485D-9D5D-E4497C38164B}" destId="{681FE4B9-9AAA-4A71-8F0A-F454D41AE634}" srcOrd="0" destOrd="0" presId="urn:microsoft.com/office/officeart/2005/8/layout/hierarchy4"/>
    <dgm:cxn modelId="{233207BC-78B1-4FDE-8987-613798DB6C41}" type="presParOf" srcId="{237E8226-FA21-485D-9D5D-E4497C38164B}" destId="{44D484E2-03EB-4519-A2BA-6AB1752EC937}" srcOrd="1" destOrd="0" presId="urn:microsoft.com/office/officeart/2005/8/layout/hierarchy4"/>
    <dgm:cxn modelId="{4094052C-AFE9-41EE-8992-A8D39FC7E484}" type="presParOf" srcId="{FE751527-3026-4D5D-9E4A-4BEB977E03F3}" destId="{F4F52159-A412-4780-B45D-BFDA9AF59BD0}" srcOrd="5" destOrd="0" presId="urn:microsoft.com/office/officeart/2005/8/layout/hierarchy4"/>
    <dgm:cxn modelId="{3BF0091A-FC17-4E35-BEA5-DF92657D9B05}" type="presParOf" srcId="{FE751527-3026-4D5D-9E4A-4BEB977E03F3}" destId="{324F1D8D-F930-4CDF-A8DE-6FD4142F9CFC}" srcOrd="6" destOrd="0" presId="urn:microsoft.com/office/officeart/2005/8/layout/hierarchy4"/>
    <dgm:cxn modelId="{13AE22CE-8754-433E-9C00-734DE8513ADB}" type="presParOf" srcId="{324F1D8D-F930-4CDF-A8DE-6FD4142F9CFC}" destId="{00B7E4D5-84DB-459C-880E-CC527C649023}" srcOrd="0" destOrd="0" presId="urn:microsoft.com/office/officeart/2005/8/layout/hierarchy4"/>
    <dgm:cxn modelId="{4A7C44F7-4D66-44B9-884B-83C96D7B0360}" type="presParOf" srcId="{324F1D8D-F930-4CDF-A8DE-6FD4142F9CFC}" destId="{8304BDD8-2B48-4117-98E4-9B33A57F43D5}" srcOrd="1" destOrd="0" presId="urn:microsoft.com/office/officeart/2005/8/layout/hierarchy4"/>
    <dgm:cxn modelId="{1A79DE05-384C-4CD7-8D0F-02E65841A945}" type="presParOf" srcId="{FE751527-3026-4D5D-9E4A-4BEB977E03F3}" destId="{83B8EF20-F1F9-48E1-A567-4BFD8B423807}" srcOrd="7" destOrd="0" presId="urn:microsoft.com/office/officeart/2005/8/layout/hierarchy4"/>
    <dgm:cxn modelId="{BB7927D9-6531-4746-B7D1-CA7F6E6D1147}" type="presParOf" srcId="{FE751527-3026-4D5D-9E4A-4BEB977E03F3}" destId="{4BE7A933-2483-4826-A85F-368F73294D19}" srcOrd="8" destOrd="0" presId="urn:microsoft.com/office/officeart/2005/8/layout/hierarchy4"/>
    <dgm:cxn modelId="{E24B89F3-249F-45E3-B22C-F783C3091B6C}" type="presParOf" srcId="{4BE7A933-2483-4826-A85F-368F73294D19}" destId="{C76FCEFC-3256-4E90-AB09-04871F1716D6}" srcOrd="0" destOrd="0" presId="urn:microsoft.com/office/officeart/2005/8/layout/hierarchy4"/>
    <dgm:cxn modelId="{03B8CA74-9FAE-4835-B887-0809037D8B92}" type="presParOf" srcId="{4BE7A933-2483-4826-A85F-368F73294D19}" destId="{4678D3EF-E76B-4C20-A6CF-DBE546D587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F94A0-A550-4D3D-ABED-FDED619093FC}" type="doc">
      <dgm:prSet loTypeId="urn:microsoft.com/office/officeart/2005/8/layout/hierarchy4" loCatId="list" qsTypeId="urn:microsoft.com/office/officeart/2005/8/quickstyle/simple3" qsCatId="simple" csTypeId="urn:microsoft.com/office/officeart/2005/8/colors/accent0_3" csCatId="mainScheme" phldr="1"/>
      <dgm:spPr/>
      <dgm:t>
        <a:bodyPr/>
        <a:lstStyle/>
        <a:p>
          <a:endParaRPr lang="en-GB"/>
        </a:p>
      </dgm:t>
    </dgm:pt>
    <dgm:pt modelId="{87BF2383-F8D1-4392-81EC-EE59CDF1502E}">
      <dgm:prSet/>
      <dgm:spPr/>
      <dgm:t>
        <a:bodyPr/>
        <a:lstStyle/>
        <a:p>
          <a:r>
            <a:rPr lang="en-US" dirty="0"/>
            <a:t>INFRASTRUCTURE SKILLS DEVELOPMENT GRANT</a:t>
          </a:r>
          <a:endParaRPr lang="en-GB" dirty="0"/>
        </a:p>
      </dgm:t>
    </dgm:pt>
    <dgm:pt modelId="{319F9849-61E4-490D-9EAD-E528FA721BD7}" type="parTrans" cxnId="{79862E45-2B0C-4F86-9B05-F503ECE4EA06}">
      <dgm:prSet/>
      <dgm:spPr/>
    </dgm:pt>
    <dgm:pt modelId="{99ADEACE-6E3B-4C09-BDD0-C6ECF0CFE234}" type="sibTrans" cxnId="{79862E45-2B0C-4F86-9B05-F503ECE4EA06}">
      <dgm:prSet/>
      <dgm:spPr/>
    </dgm:pt>
    <dgm:pt modelId="{04556C23-2BF6-4E52-BFEF-94A92EE56BD6}">
      <dgm:prSet/>
      <dgm:spPr/>
      <dgm:t>
        <a:bodyPr/>
        <a:lstStyle/>
        <a:p>
          <a:r>
            <a:rPr lang="en-US" dirty="0"/>
            <a:t>SETA</a:t>
          </a:r>
          <a:endParaRPr lang="en-GB" dirty="0"/>
        </a:p>
      </dgm:t>
    </dgm:pt>
    <dgm:pt modelId="{752DCEB5-4304-405B-B1B3-B92D110B532E}" type="parTrans" cxnId="{18EC7EAF-A074-463D-8EB1-3F46787E8E8E}">
      <dgm:prSet/>
      <dgm:spPr/>
    </dgm:pt>
    <dgm:pt modelId="{D664081D-A461-41A2-B7C4-AB29655ABCC7}" type="sibTrans" cxnId="{18EC7EAF-A074-463D-8EB1-3F46787E8E8E}">
      <dgm:prSet/>
      <dgm:spPr/>
    </dgm:pt>
    <dgm:pt modelId="{882BD829-374B-4242-8E34-0254010FB96F}">
      <dgm:prSet/>
      <dgm:spPr/>
      <dgm:t>
        <a:bodyPr/>
        <a:lstStyle/>
        <a:p>
          <a:r>
            <a:rPr lang="en-US" dirty="0"/>
            <a:t>Local Municipalities</a:t>
          </a:r>
          <a:endParaRPr lang="en-GB" dirty="0"/>
        </a:p>
      </dgm:t>
    </dgm:pt>
    <dgm:pt modelId="{CDF86A9E-7F7D-4ECD-A517-89DA8B9A2EBC}" type="parTrans" cxnId="{50497250-A221-4C7C-AA5C-93EED1698A51}">
      <dgm:prSet/>
      <dgm:spPr/>
    </dgm:pt>
    <dgm:pt modelId="{804A6317-97CC-45FD-ADD5-208AC45913A5}" type="sibTrans" cxnId="{50497250-A221-4C7C-AA5C-93EED1698A51}">
      <dgm:prSet/>
      <dgm:spPr/>
    </dgm:pt>
    <dgm:pt modelId="{D47A818B-CA2F-4540-8C70-AD7CBB56953E}">
      <dgm:prSet/>
      <dgm:spPr/>
      <dgm:t>
        <a:bodyPr/>
        <a:lstStyle/>
        <a:p>
          <a:r>
            <a:rPr lang="en-US" dirty="0"/>
            <a:t>Provinces and National Government</a:t>
          </a:r>
          <a:endParaRPr lang="en-GB" dirty="0"/>
        </a:p>
      </dgm:t>
    </dgm:pt>
    <dgm:pt modelId="{585EBDB7-ED5F-43E8-8D82-3CA2B28AC2FF}" type="parTrans" cxnId="{48566669-648C-4DB3-BF8E-9D0F144E274E}">
      <dgm:prSet/>
      <dgm:spPr/>
    </dgm:pt>
    <dgm:pt modelId="{C36CFCB6-D679-4DFC-BADA-10A6EB556FE4}" type="sibTrans" cxnId="{48566669-648C-4DB3-BF8E-9D0F144E274E}">
      <dgm:prSet/>
      <dgm:spPr/>
    </dgm:pt>
    <dgm:pt modelId="{B2AA2A43-4F80-4081-B15F-590A966977BA}">
      <dgm:prSet/>
      <dgm:spPr/>
      <dgm:t>
        <a:bodyPr/>
        <a:lstStyle/>
        <a:p>
          <a:r>
            <a:rPr lang="en-US" dirty="0"/>
            <a:t>Private Sector</a:t>
          </a:r>
          <a:endParaRPr lang="en-GB" dirty="0"/>
        </a:p>
      </dgm:t>
    </dgm:pt>
    <dgm:pt modelId="{507E0225-FB93-4E9D-903E-B91483D29256}" type="parTrans" cxnId="{E603510C-EC57-4620-8AE3-29E44ACF280A}">
      <dgm:prSet/>
      <dgm:spPr/>
    </dgm:pt>
    <dgm:pt modelId="{3676201E-1A18-48E3-B73A-572AA0143BAE}" type="sibTrans" cxnId="{E603510C-EC57-4620-8AE3-29E44ACF280A}">
      <dgm:prSet/>
      <dgm:spPr/>
    </dgm:pt>
    <dgm:pt modelId="{94F907E3-8340-472D-A841-CE093879303F}">
      <dgm:prSet/>
      <dgm:spPr/>
      <dgm:t>
        <a:bodyPr/>
        <a:lstStyle/>
        <a:p>
          <a:r>
            <a:rPr lang="en-US"/>
            <a:t> </a:t>
          </a:r>
          <a:r>
            <a:rPr lang="en-US" dirty="0"/>
            <a:t>but could have challenges with mentorship in company</a:t>
          </a:r>
          <a:endParaRPr lang="en-GB" dirty="0"/>
        </a:p>
      </dgm:t>
    </dgm:pt>
    <dgm:pt modelId="{81F7510A-6486-4698-9DAB-035A062B33BE}" type="parTrans" cxnId="{EA44F5E7-0B1F-4727-81A1-F4CB0D00F3A7}">
      <dgm:prSet/>
      <dgm:spPr/>
    </dgm:pt>
    <dgm:pt modelId="{40E69579-C643-4626-96BA-70D1C2C06515}" type="sibTrans" cxnId="{EA44F5E7-0B1F-4727-81A1-F4CB0D00F3A7}">
      <dgm:prSet/>
      <dgm:spPr/>
    </dgm:pt>
    <dgm:pt modelId="{FE751527-3026-4D5D-9E4A-4BEB977E03F3}" type="pres">
      <dgm:prSet presAssocID="{EF3F94A0-A550-4D3D-ABED-FDED619093FC}" presName="Name0" presStyleCnt="0">
        <dgm:presLayoutVars>
          <dgm:chPref val="1"/>
          <dgm:dir/>
          <dgm:animOne val="branch"/>
          <dgm:animLvl val="lvl"/>
          <dgm:resizeHandles/>
        </dgm:presLayoutVars>
      </dgm:prSet>
      <dgm:spPr/>
    </dgm:pt>
    <dgm:pt modelId="{30148AFB-E3FC-4D59-888A-51F51DED8975}" type="pres">
      <dgm:prSet presAssocID="{87BF2383-F8D1-4392-81EC-EE59CDF1502E}" presName="vertOne" presStyleCnt="0"/>
      <dgm:spPr/>
    </dgm:pt>
    <dgm:pt modelId="{C7CD1D81-14EB-4402-8BE4-DFB0254866CC}" type="pres">
      <dgm:prSet presAssocID="{87BF2383-F8D1-4392-81EC-EE59CDF1502E}" presName="txOne" presStyleLbl="node0" presStyleIdx="0" presStyleCnt="5">
        <dgm:presLayoutVars>
          <dgm:chPref val="3"/>
        </dgm:presLayoutVars>
      </dgm:prSet>
      <dgm:spPr/>
    </dgm:pt>
    <dgm:pt modelId="{C29B2E4E-5B97-46FB-902D-CE86DB96E4A1}" type="pres">
      <dgm:prSet presAssocID="{87BF2383-F8D1-4392-81EC-EE59CDF1502E}" presName="horzOne" presStyleCnt="0"/>
      <dgm:spPr/>
    </dgm:pt>
    <dgm:pt modelId="{C778BCBC-7337-49B3-B201-4E8B8F320FF1}" type="pres">
      <dgm:prSet presAssocID="{99ADEACE-6E3B-4C09-BDD0-C6ECF0CFE234}" presName="sibSpaceOne" presStyleCnt="0"/>
      <dgm:spPr/>
    </dgm:pt>
    <dgm:pt modelId="{64D765BD-3C42-4B5C-8934-6D7F2C372290}" type="pres">
      <dgm:prSet presAssocID="{04556C23-2BF6-4E52-BFEF-94A92EE56BD6}" presName="vertOne" presStyleCnt="0"/>
      <dgm:spPr/>
    </dgm:pt>
    <dgm:pt modelId="{77882C2B-0A09-4C31-9452-B80C27820C59}" type="pres">
      <dgm:prSet presAssocID="{04556C23-2BF6-4E52-BFEF-94A92EE56BD6}" presName="txOne" presStyleLbl="node0" presStyleIdx="1" presStyleCnt="5">
        <dgm:presLayoutVars>
          <dgm:chPref val="3"/>
        </dgm:presLayoutVars>
      </dgm:prSet>
      <dgm:spPr/>
    </dgm:pt>
    <dgm:pt modelId="{79BDF760-1D23-405D-9619-C68A583E0867}" type="pres">
      <dgm:prSet presAssocID="{04556C23-2BF6-4E52-BFEF-94A92EE56BD6}" presName="horzOne" presStyleCnt="0"/>
      <dgm:spPr/>
    </dgm:pt>
    <dgm:pt modelId="{87DCD27C-C6C6-45E1-A392-E60B390AEC29}" type="pres">
      <dgm:prSet presAssocID="{D664081D-A461-41A2-B7C4-AB29655ABCC7}" presName="sibSpaceOne" presStyleCnt="0"/>
      <dgm:spPr/>
    </dgm:pt>
    <dgm:pt modelId="{2D3E47E7-65B4-4CE3-971C-2FB9A2538B78}" type="pres">
      <dgm:prSet presAssocID="{882BD829-374B-4242-8E34-0254010FB96F}" presName="vertOne" presStyleCnt="0"/>
      <dgm:spPr/>
    </dgm:pt>
    <dgm:pt modelId="{B5FB2017-8E8D-4C2B-ADD8-84C303A2DDE6}" type="pres">
      <dgm:prSet presAssocID="{882BD829-374B-4242-8E34-0254010FB96F}" presName="txOne" presStyleLbl="node0" presStyleIdx="2" presStyleCnt="5">
        <dgm:presLayoutVars>
          <dgm:chPref val="3"/>
        </dgm:presLayoutVars>
      </dgm:prSet>
      <dgm:spPr/>
    </dgm:pt>
    <dgm:pt modelId="{107FCF8E-359E-40AD-B263-5703C5A521E2}" type="pres">
      <dgm:prSet presAssocID="{882BD829-374B-4242-8E34-0254010FB96F}" presName="horzOne" presStyleCnt="0"/>
      <dgm:spPr/>
    </dgm:pt>
    <dgm:pt modelId="{C50A98E9-6932-4F7F-8732-3BC0EEFA2E89}" type="pres">
      <dgm:prSet presAssocID="{804A6317-97CC-45FD-ADD5-208AC45913A5}" presName="sibSpaceOne" presStyleCnt="0"/>
      <dgm:spPr/>
    </dgm:pt>
    <dgm:pt modelId="{101E8197-28EE-435E-BFA7-64A76F67A01F}" type="pres">
      <dgm:prSet presAssocID="{D47A818B-CA2F-4540-8C70-AD7CBB56953E}" presName="vertOne" presStyleCnt="0"/>
      <dgm:spPr/>
    </dgm:pt>
    <dgm:pt modelId="{C0F516B4-4652-44E8-A87B-88EF22620C8D}" type="pres">
      <dgm:prSet presAssocID="{D47A818B-CA2F-4540-8C70-AD7CBB56953E}" presName="txOne" presStyleLbl="node0" presStyleIdx="3" presStyleCnt="5">
        <dgm:presLayoutVars>
          <dgm:chPref val="3"/>
        </dgm:presLayoutVars>
      </dgm:prSet>
      <dgm:spPr/>
    </dgm:pt>
    <dgm:pt modelId="{A5811CB9-A1F5-497B-A693-3B1798178335}" type="pres">
      <dgm:prSet presAssocID="{D47A818B-CA2F-4540-8C70-AD7CBB56953E}" presName="horzOne" presStyleCnt="0"/>
      <dgm:spPr/>
    </dgm:pt>
    <dgm:pt modelId="{55D7CEBE-7463-47D6-85DA-AEA279924E87}" type="pres">
      <dgm:prSet presAssocID="{C36CFCB6-D679-4DFC-BADA-10A6EB556FE4}" presName="sibSpaceOne" presStyleCnt="0"/>
      <dgm:spPr/>
    </dgm:pt>
    <dgm:pt modelId="{46872837-FEB3-4A98-8B96-6E628A1B6548}" type="pres">
      <dgm:prSet presAssocID="{B2AA2A43-4F80-4081-B15F-590A966977BA}" presName="vertOne" presStyleCnt="0"/>
      <dgm:spPr/>
    </dgm:pt>
    <dgm:pt modelId="{889461CB-F22F-49C6-97CF-C40EC8CD8FB9}" type="pres">
      <dgm:prSet presAssocID="{B2AA2A43-4F80-4081-B15F-590A966977BA}" presName="txOne" presStyleLbl="node0" presStyleIdx="4" presStyleCnt="5">
        <dgm:presLayoutVars>
          <dgm:chPref val="3"/>
        </dgm:presLayoutVars>
      </dgm:prSet>
      <dgm:spPr/>
    </dgm:pt>
    <dgm:pt modelId="{68F63E77-7AEA-4089-B2AE-7BB67BB4C43A}" type="pres">
      <dgm:prSet presAssocID="{B2AA2A43-4F80-4081-B15F-590A966977BA}" presName="parTransOne" presStyleCnt="0"/>
      <dgm:spPr/>
    </dgm:pt>
    <dgm:pt modelId="{90789152-C533-4AA8-B1B4-8183B1D5A57A}" type="pres">
      <dgm:prSet presAssocID="{B2AA2A43-4F80-4081-B15F-590A966977BA}" presName="horzOne" presStyleCnt="0"/>
      <dgm:spPr/>
    </dgm:pt>
    <dgm:pt modelId="{256D96D7-A117-4184-9239-A77DD745672D}" type="pres">
      <dgm:prSet presAssocID="{94F907E3-8340-472D-A841-CE093879303F}" presName="vertTwo" presStyleCnt="0"/>
      <dgm:spPr/>
    </dgm:pt>
    <dgm:pt modelId="{9F3B8845-97F6-4889-BCD0-3F2FBB33F217}" type="pres">
      <dgm:prSet presAssocID="{94F907E3-8340-472D-A841-CE093879303F}" presName="txTwo" presStyleLbl="node2" presStyleIdx="0" presStyleCnt="1">
        <dgm:presLayoutVars>
          <dgm:chPref val="3"/>
        </dgm:presLayoutVars>
      </dgm:prSet>
      <dgm:spPr/>
    </dgm:pt>
    <dgm:pt modelId="{7AE676FA-B0F7-4F5B-B2FD-9362ADF22133}" type="pres">
      <dgm:prSet presAssocID="{94F907E3-8340-472D-A841-CE093879303F}" presName="horzTwo" presStyleCnt="0"/>
      <dgm:spPr/>
    </dgm:pt>
  </dgm:ptLst>
  <dgm:cxnLst>
    <dgm:cxn modelId="{E603510C-EC57-4620-8AE3-29E44ACF280A}" srcId="{EF3F94A0-A550-4D3D-ABED-FDED619093FC}" destId="{B2AA2A43-4F80-4081-B15F-590A966977BA}" srcOrd="4" destOrd="0" parTransId="{507E0225-FB93-4E9D-903E-B91483D29256}" sibTransId="{3676201E-1A18-48E3-B73A-572AA0143BAE}"/>
    <dgm:cxn modelId="{79862E45-2B0C-4F86-9B05-F503ECE4EA06}" srcId="{EF3F94A0-A550-4D3D-ABED-FDED619093FC}" destId="{87BF2383-F8D1-4392-81EC-EE59CDF1502E}" srcOrd="0" destOrd="0" parTransId="{319F9849-61E4-490D-9EAD-E528FA721BD7}" sibTransId="{99ADEACE-6E3B-4C09-BDD0-C6ECF0CFE234}"/>
    <dgm:cxn modelId="{48566669-648C-4DB3-BF8E-9D0F144E274E}" srcId="{EF3F94A0-A550-4D3D-ABED-FDED619093FC}" destId="{D47A818B-CA2F-4540-8C70-AD7CBB56953E}" srcOrd="3" destOrd="0" parTransId="{585EBDB7-ED5F-43E8-8D82-3CA2B28AC2FF}" sibTransId="{C36CFCB6-D679-4DFC-BADA-10A6EB556FE4}"/>
    <dgm:cxn modelId="{EA01AB6B-7C9B-4985-B14A-595BDD001BC5}" type="presOf" srcId="{94F907E3-8340-472D-A841-CE093879303F}" destId="{9F3B8845-97F6-4889-BCD0-3F2FBB33F217}" srcOrd="0" destOrd="0" presId="urn:microsoft.com/office/officeart/2005/8/layout/hierarchy4"/>
    <dgm:cxn modelId="{50497250-A221-4C7C-AA5C-93EED1698A51}" srcId="{EF3F94A0-A550-4D3D-ABED-FDED619093FC}" destId="{882BD829-374B-4242-8E34-0254010FB96F}" srcOrd="2" destOrd="0" parTransId="{CDF86A9E-7F7D-4ECD-A517-89DA8B9A2EBC}" sibTransId="{804A6317-97CC-45FD-ADD5-208AC45913A5}"/>
    <dgm:cxn modelId="{B9D3C78D-9F95-4168-B38E-9DB55C8955FA}" type="presOf" srcId="{882BD829-374B-4242-8E34-0254010FB96F}" destId="{B5FB2017-8E8D-4C2B-ADD8-84C303A2DDE6}" srcOrd="0" destOrd="0" presId="urn:microsoft.com/office/officeart/2005/8/layout/hierarchy4"/>
    <dgm:cxn modelId="{507DEC8D-36E9-4193-823E-E30FDE24D74F}" type="presOf" srcId="{87BF2383-F8D1-4392-81EC-EE59CDF1502E}" destId="{C7CD1D81-14EB-4402-8BE4-DFB0254866CC}" srcOrd="0" destOrd="0" presId="urn:microsoft.com/office/officeart/2005/8/layout/hierarchy4"/>
    <dgm:cxn modelId="{6592B7AE-AF5A-4B98-AC78-A674AF888F53}" type="presOf" srcId="{EF3F94A0-A550-4D3D-ABED-FDED619093FC}" destId="{FE751527-3026-4D5D-9E4A-4BEB977E03F3}" srcOrd="0" destOrd="0" presId="urn:microsoft.com/office/officeart/2005/8/layout/hierarchy4"/>
    <dgm:cxn modelId="{18EC7EAF-A074-463D-8EB1-3F46787E8E8E}" srcId="{EF3F94A0-A550-4D3D-ABED-FDED619093FC}" destId="{04556C23-2BF6-4E52-BFEF-94A92EE56BD6}" srcOrd="1" destOrd="0" parTransId="{752DCEB5-4304-405B-B1B3-B92D110B532E}" sibTransId="{D664081D-A461-41A2-B7C4-AB29655ABCC7}"/>
    <dgm:cxn modelId="{3C987FB1-6A58-47D2-8E8B-7F45900188FC}" type="presOf" srcId="{B2AA2A43-4F80-4081-B15F-590A966977BA}" destId="{889461CB-F22F-49C6-97CF-C40EC8CD8FB9}" srcOrd="0" destOrd="0" presId="urn:microsoft.com/office/officeart/2005/8/layout/hierarchy4"/>
    <dgm:cxn modelId="{1B81E3BC-D2AC-401B-8840-71D051692A1F}" type="presOf" srcId="{D47A818B-CA2F-4540-8C70-AD7CBB56953E}" destId="{C0F516B4-4652-44E8-A87B-88EF22620C8D}" srcOrd="0" destOrd="0" presId="urn:microsoft.com/office/officeart/2005/8/layout/hierarchy4"/>
    <dgm:cxn modelId="{2C288BE2-909A-4C2C-BD17-87C494938315}" type="presOf" srcId="{04556C23-2BF6-4E52-BFEF-94A92EE56BD6}" destId="{77882C2B-0A09-4C31-9452-B80C27820C59}" srcOrd="0" destOrd="0" presId="urn:microsoft.com/office/officeart/2005/8/layout/hierarchy4"/>
    <dgm:cxn modelId="{EA44F5E7-0B1F-4727-81A1-F4CB0D00F3A7}" srcId="{B2AA2A43-4F80-4081-B15F-590A966977BA}" destId="{94F907E3-8340-472D-A841-CE093879303F}" srcOrd="0" destOrd="0" parTransId="{81F7510A-6486-4698-9DAB-035A062B33BE}" sibTransId="{40E69579-C643-4626-96BA-70D1C2C06515}"/>
    <dgm:cxn modelId="{DFFFD300-316F-4BA6-AAF2-1ADA96F2B43A}" type="presParOf" srcId="{FE751527-3026-4D5D-9E4A-4BEB977E03F3}" destId="{30148AFB-E3FC-4D59-888A-51F51DED8975}" srcOrd="0" destOrd="0" presId="urn:microsoft.com/office/officeart/2005/8/layout/hierarchy4"/>
    <dgm:cxn modelId="{1AE98372-A302-42EC-8539-1AD91FAB4639}" type="presParOf" srcId="{30148AFB-E3FC-4D59-888A-51F51DED8975}" destId="{C7CD1D81-14EB-4402-8BE4-DFB0254866CC}" srcOrd="0" destOrd="0" presId="urn:microsoft.com/office/officeart/2005/8/layout/hierarchy4"/>
    <dgm:cxn modelId="{0DBBAF7A-E6CA-4BC9-B787-737464A532A9}" type="presParOf" srcId="{30148AFB-E3FC-4D59-888A-51F51DED8975}" destId="{C29B2E4E-5B97-46FB-902D-CE86DB96E4A1}" srcOrd="1" destOrd="0" presId="urn:microsoft.com/office/officeart/2005/8/layout/hierarchy4"/>
    <dgm:cxn modelId="{E1A19E93-122D-40E8-9AAF-7C5475B5A166}" type="presParOf" srcId="{FE751527-3026-4D5D-9E4A-4BEB977E03F3}" destId="{C778BCBC-7337-49B3-B201-4E8B8F320FF1}" srcOrd="1" destOrd="0" presId="urn:microsoft.com/office/officeart/2005/8/layout/hierarchy4"/>
    <dgm:cxn modelId="{CE85375A-3123-4609-8CE3-6AB6D8E9CF80}" type="presParOf" srcId="{FE751527-3026-4D5D-9E4A-4BEB977E03F3}" destId="{64D765BD-3C42-4B5C-8934-6D7F2C372290}" srcOrd="2" destOrd="0" presId="urn:microsoft.com/office/officeart/2005/8/layout/hierarchy4"/>
    <dgm:cxn modelId="{0DFFF760-B390-4761-A222-3672C9EFB45B}" type="presParOf" srcId="{64D765BD-3C42-4B5C-8934-6D7F2C372290}" destId="{77882C2B-0A09-4C31-9452-B80C27820C59}" srcOrd="0" destOrd="0" presId="urn:microsoft.com/office/officeart/2005/8/layout/hierarchy4"/>
    <dgm:cxn modelId="{835EDE5A-38D8-4FA2-A3CD-AF2B1CD6A20C}" type="presParOf" srcId="{64D765BD-3C42-4B5C-8934-6D7F2C372290}" destId="{79BDF760-1D23-405D-9619-C68A583E0867}" srcOrd="1" destOrd="0" presId="urn:microsoft.com/office/officeart/2005/8/layout/hierarchy4"/>
    <dgm:cxn modelId="{C8F55A92-04AE-49DE-8CAE-1C82C38AF033}" type="presParOf" srcId="{FE751527-3026-4D5D-9E4A-4BEB977E03F3}" destId="{87DCD27C-C6C6-45E1-A392-E60B390AEC29}" srcOrd="3" destOrd="0" presId="urn:microsoft.com/office/officeart/2005/8/layout/hierarchy4"/>
    <dgm:cxn modelId="{806BE933-4A3F-4AC9-9068-50A5403E73D4}" type="presParOf" srcId="{FE751527-3026-4D5D-9E4A-4BEB977E03F3}" destId="{2D3E47E7-65B4-4CE3-971C-2FB9A2538B78}" srcOrd="4" destOrd="0" presId="urn:microsoft.com/office/officeart/2005/8/layout/hierarchy4"/>
    <dgm:cxn modelId="{ED546996-995D-4FC5-8193-643BC614CCE3}" type="presParOf" srcId="{2D3E47E7-65B4-4CE3-971C-2FB9A2538B78}" destId="{B5FB2017-8E8D-4C2B-ADD8-84C303A2DDE6}" srcOrd="0" destOrd="0" presId="urn:microsoft.com/office/officeart/2005/8/layout/hierarchy4"/>
    <dgm:cxn modelId="{91E6FBCD-2982-4955-AF57-92A51548D5E2}" type="presParOf" srcId="{2D3E47E7-65B4-4CE3-971C-2FB9A2538B78}" destId="{107FCF8E-359E-40AD-B263-5703C5A521E2}" srcOrd="1" destOrd="0" presId="urn:microsoft.com/office/officeart/2005/8/layout/hierarchy4"/>
    <dgm:cxn modelId="{385FAED1-E21D-4280-A481-84435CE1968C}" type="presParOf" srcId="{FE751527-3026-4D5D-9E4A-4BEB977E03F3}" destId="{C50A98E9-6932-4F7F-8732-3BC0EEFA2E89}" srcOrd="5" destOrd="0" presId="urn:microsoft.com/office/officeart/2005/8/layout/hierarchy4"/>
    <dgm:cxn modelId="{A9DB127E-8B0C-4D0E-946D-8BDFFAD0320B}" type="presParOf" srcId="{FE751527-3026-4D5D-9E4A-4BEB977E03F3}" destId="{101E8197-28EE-435E-BFA7-64A76F67A01F}" srcOrd="6" destOrd="0" presId="urn:microsoft.com/office/officeart/2005/8/layout/hierarchy4"/>
    <dgm:cxn modelId="{ED3859F0-FDCA-4AC7-ACB1-6019CF7FB431}" type="presParOf" srcId="{101E8197-28EE-435E-BFA7-64A76F67A01F}" destId="{C0F516B4-4652-44E8-A87B-88EF22620C8D}" srcOrd="0" destOrd="0" presId="urn:microsoft.com/office/officeart/2005/8/layout/hierarchy4"/>
    <dgm:cxn modelId="{7E67999A-BD2C-470B-99DE-5A61FD8A8599}" type="presParOf" srcId="{101E8197-28EE-435E-BFA7-64A76F67A01F}" destId="{A5811CB9-A1F5-497B-A693-3B1798178335}" srcOrd="1" destOrd="0" presId="urn:microsoft.com/office/officeart/2005/8/layout/hierarchy4"/>
    <dgm:cxn modelId="{B4E61301-B95F-403B-BDC1-9E957F60CDF9}" type="presParOf" srcId="{FE751527-3026-4D5D-9E4A-4BEB977E03F3}" destId="{55D7CEBE-7463-47D6-85DA-AEA279924E87}" srcOrd="7" destOrd="0" presId="urn:microsoft.com/office/officeart/2005/8/layout/hierarchy4"/>
    <dgm:cxn modelId="{487C4B97-481C-48CD-9EC8-5BB2D45ACECF}" type="presParOf" srcId="{FE751527-3026-4D5D-9E4A-4BEB977E03F3}" destId="{46872837-FEB3-4A98-8B96-6E628A1B6548}" srcOrd="8" destOrd="0" presId="urn:microsoft.com/office/officeart/2005/8/layout/hierarchy4"/>
    <dgm:cxn modelId="{C0BE67F3-7E98-4B49-8977-FE21A56CF4CC}" type="presParOf" srcId="{46872837-FEB3-4A98-8B96-6E628A1B6548}" destId="{889461CB-F22F-49C6-97CF-C40EC8CD8FB9}" srcOrd="0" destOrd="0" presId="urn:microsoft.com/office/officeart/2005/8/layout/hierarchy4"/>
    <dgm:cxn modelId="{CE4D774E-3DCE-42ED-B8D5-AAA4C12C3D3F}" type="presParOf" srcId="{46872837-FEB3-4A98-8B96-6E628A1B6548}" destId="{68F63E77-7AEA-4089-B2AE-7BB67BB4C43A}" srcOrd="1" destOrd="0" presId="urn:microsoft.com/office/officeart/2005/8/layout/hierarchy4"/>
    <dgm:cxn modelId="{80707B3F-BC32-4733-B1EF-B11EC4FD38CB}" type="presParOf" srcId="{46872837-FEB3-4A98-8B96-6E628A1B6548}" destId="{90789152-C533-4AA8-B1B4-8183B1D5A57A}" srcOrd="2" destOrd="0" presId="urn:microsoft.com/office/officeart/2005/8/layout/hierarchy4"/>
    <dgm:cxn modelId="{51679C3B-DD6F-406F-993C-4F0113F2D8F4}" type="presParOf" srcId="{90789152-C533-4AA8-B1B4-8183B1D5A57A}" destId="{256D96D7-A117-4184-9239-A77DD745672D}" srcOrd="0" destOrd="0" presId="urn:microsoft.com/office/officeart/2005/8/layout/hierarchy4"/>
    <dgm:cxn modelId="{746FA83A-995F-4754-9BD5-13D358C7C33B}" type="presParOf" srcId="{256D96D7-A117-4184-9239-A77DD745672D}" destId="{9F3B8845-97F6-4889-BCD0-3F2FBB33F217}" srcOrd="0" destOrd="0" presId="urn:microsoft.com/office/officeart/2005/8/layout/hierarchy4"/>
    <dgm:cxn modelId="{8CF82F5B-13A9-495F-AAC6-04B053B48016}" type="presParOf" srcId="{256D96D7-A117-4184-9239-A77DD745672D}" destId="{7AE676FA-B0F7-4F5B-B2FD-9362ADF2213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D7B11F-EF76-4FC9-9C78-44A646C0061A}"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GB"/>
        </a:p>
      </dgm:t>
    </dgm:pt>
    <dgm:pt modelId="{1AE1469A-CDB1-43E3-90AE-50CC80B897CC}">
      <dgm:prSet custT="1"/>
      <dgm:spPr/>
      <dgm:t>
        <a:bodyPr/>
        <a:lstStyle/>
        <a:p>
          <a:r>
            <a:rPr lang="en-ZA" sz="1800" dirty="0"/>
            <a:t>Offences and penalties</a:t>
          </a:r>
          <a:endParaRPr lang="en-GB" sz="1800" dirty="0"/>
        </a:p>
      </dgm:t>
    </dgm:pt>
    <dgm:pt modelId="{025B2CDD-76B5-4054-8ADC-F03CBFE00466}" type="parTrans" cxnId="{3DE92F0B-CCED-4EA3-9B49-523E2D7C3CCD}">
      <dgm:prSet/>
      <dgm:spPr/>
      <dgm:t>
        <a:bodyPr/>
        <a:lstStyle/>
        <a:p>
          <a:endParaRPr lang="en-GB"/>
        </a:p>
      </dgm:t>
    </dgm:pt>
    <dgm:pt modelId="{1D5E83D0-BCE0-4E64-A0D2-58C6B3FFE7F4}" type="sibTrans" cxnId="{3DE92F0B-CCED-4EA3-9B49-523E2D7C3CCD}">
      <dgm:prSet/>
      <dgm:spPr/>
      <dgm:t>
        <a:bodyPr/>
        <a:lstStyle/>
        <a:p>
          <a:endParaRPr lang="en-GB"/>
        </a:p>
      </dgm:t>
    </dgm:pt>
    <dgm:pt modelId="{383F65D1-1B02-4B50-BDE2-71923271F581}">
      <dgm:prSet custT="1"/>
      <dgm:spPr/>
      <dgm:t>
        <a:bodyPr/>
        <a:lstStyle/>
        <a:p>
          <a:r>
            <a:rPr lang="en-ZA" sz="1000" dirty="0"/>
            <a:t>36.	(1) Any person or body who contravenes the provisions of section 13(2) or (5), 15,	45</a:t>
          </a:r>
          <a:endParaRPr lang="en-GB" sz="1000" dirty="0"/>
        </a:p>
      </dgm:t>
    </dgm:pt>
    <dgm:pt modelId="{B7855DD1-2375-4E8F-892B-6BFCFA09EE81}" type="parTrans" cxnId="{073FAB09-2A67-4A3C-B8DD-27A99F035C7B}">
      <dgm:prSet/>
      <dgm:spPr/>
      <dgm:t>
        <a:bodyPr/>
        <a:lstStyle/>
        <a:p>
          <a:endParaRPr lang="en-GB"/>
        </a:p>
      </dgm:t>
    </dgm:pt>
    <dgm:pt modelId="{46CFF968-9DE0-41B7-A1EE-B09A04A6561D}" type="sibTrans" cxnId="{073FAB09-2A67-4A3C-B8DD-27A99F035C7B}">
      <dgm:prSet/>
      <dgm:spPr/>
      <dgm:t>
        <a:bodyPr/>
        <a:lstStyle/>
        <a:p>
          <a:endParaRPr lang="en-GB"/>
        </a:p>
      </dgm:t>
    </dgm:pt>
    <dgm:pt modelId="{6CEB1C0F-8A43-4456-8A3A-F3E3616E8F18}">
      <dgm:prSet custT="1"/>
      <dgm:spPr/>
      <dgm:t>
        <a:bodyPr/>
        <a:lstStyle/>
        <a:p>
          <a:r>
            <a:rPr lang="en-ZA" sz="1000" dirty="0"/>
            <a:t>16(3), 18(6) or 23(5)(b) or (c) or (6) is guilty of an offence.</a:t>
          </a:r>
          <a:endParaRPr lang="en-GB" sz="1000" dirty="0"/>
        </a:p>
      </dgm:t>
    </dgm:pt>
    <dgm:pt modelId="{F057209B-32C1-4C14-AAB4-7638B5E3CF5F}" type="parTrans" cxnId="{8A6C9E82-6B4A-4D69-85C8-96A93A8AA821}">
      <dgm:prSet/>
      <dgm:spPr/>
      <dgm:t>
        <a:bodyPr/>
        <a:lstStyle/>
        <a:p>
          <a:endParaRPr lang="en-GB"/>
        </a:p>
      </dgm:t>
    </dgm:pt>
    <dgm:pt modelId="{94995CB1-FFCA-4B9A-B1C7-BB553B824247}" type="sibTrans" cxnId="{8A6C9E82-6B4A-4D69-85C8-96A93A8AA821}">
      <dgm:prSet/>
      <dgm:spPr/>
      <dgm:t>
        <a:bodyPr/>
        <a:lstStyle/>
        <a:p>
          <a:endParaRPr lang="en-GB"/>
        </a:p>
      </dgm:t>
    </dgm:pt>
    <dgm:pt modelId="{FDFF02D6-0F09-4D43-8406-BADD31C056FE}">
      <dgm:prSet custT="1"/>
      <dgm:spPr/>
      <dgm:t>
        <a:bodyPr/>
        <a:lstStyle/>
        <a:p>
          <a:r>
            <a:rPr lang="en-ZA" sz="1000" dirty="0"/>
            <a:t>(2)	Any person convicted of an offence of contravening the provisions of section 13(2) or (5) or 16(3), is liable to a maximum ﬁne equal to double the remuneration payable to him or her for work done during the period of such contravention or to a maximum ﬁne equal to the ﬁne calculated according to the ratio determined for a period	 of three years’ imprisonment in terms of the Adjustment of Fines Act, 1991 (Act No. 101 of 1991) (in this section referred to as the Adjustment of Fines Act).</a:t>
          </a:r>
          <a:endParaRPr lang="en-GB" sz="1000" dirty="0"/>
        </a:p>
      </dgm:t>
    </dgm:pt>
    <dgm:pt modelId="{9A5EA13D-D8A2-4559-9FC2-84A889740C26}" type="parTrans" cxnId="{A53CD466-6DE0-4485-9223-76DCE12AED18}">
      <dgm:prSet/>
      <dgm:spPr/>
      <dgm:t>
        <a:bodyPr/>
        <a:lstStyle/>
        <a:p>
          <a:endParaRPr lang="en-GB"/>
        </a:p>
      </dgm:t>
    </dgm:pt>
    <dgm:pt modelId="{B132FA69-BB5B-4DDC-BDC2-F40428B9DEA3}" type="sibTrans" cxnId="{A53CD466-6DE0-4485-9223-76DCE12AED18}">
      <dgm:prSet/>
      <dgm:spPr/>
      <dgm:t>
        <a:bodyPr/>
        <a:lstStyle/>
        <a:p>
          <a:endParaRPr lang="en-GB"/>
        </a:p>
      </dgm:t>
    </dgm:pt>
    <dgm:pt modelId="{88FFA054-8F15-4F67-B565-8D921C313A64}">
      <dgm:prSet custT="1"/>
      <dgm:spPr/>
      <dgm:t>
        <a:bodyPr/>
        <a:lstStyle/>
        <a:p>
          <a:r>
            <a:rPr lang="en-ZA" sz="1000" dirty="0"/>
            <a:t>`(3)	Any person who is convicted of an offence of contravening the provisions of section 15 or 18(6), is liable to a maximum ﬁne equal to the ﬁne calculated according to</a:t>
          </a:r>
          <a:endParaRPr lang="en-GB" sz="1000" dirty="0"/>
        </a:p>
      </dgm:t>
    </dgm:pt>
    <dgm:pt modelId="{91C8D690-DD8F-462C-9514-408F14ADCEE5}" type="parTrans" cxnId="{17D75AE7-7246-4973-9DA4-0E24B6245679}">
      <dgm:prSet/>
      <dgm:spPr/>
      <dgm:t>
        <a:bodyPr/>
        <a:lstStyle/>
        <a:p>
          <a:endParaRPr lang="en-GB"/>
        </a:p>
      </dgm:t>
    </dgm:pt>
    <dgm:pt modelId="{8AF8B005-8DCF-4BDD-B19A-2E58A297508F}" type="sibTrans" cxnId="{17D75AE7-7246-4973-9DA4-0E24B6245679}">
      <dgm:prSet/>
      <dgm:spPr/>
      <dgm:t>
        <a:bodyPr/>
        <a:lstStyle/>
        <a:p>
          <a:endParaRPr lang="en-GB"/>
        </a:p>
      </dgm:t>
    </dgm:pt>
    <dgm:pt modelId="{0BCBDA14-2B69-4E2D-9730-7F789BE842C3}">
      <dgm:prSet custT="1"/>
      <dgm:spPr/>
      <dgm:t>
        <a:bodyPr/>
        <a:lstStyle/>
        <a:p>
          <a:r>
            <a:rPr lang="en-ZA" sz="1000" dirty="0"/>
            <a:t>the ratio determined for one month’s imprisonment in terms of the Adjustment of Fines	5 Act.</a:t>
          </a:r>
          <a:endParaRPr lang="en-GB" sz="1000" dirty="0"/>
        </a:p>
      </dgm:t>
    </dgm:pt>
    <dgm:pt modelId="{A69D0144-6257-4615-9785-AC998D59D96D}" type="parTrans" cxnId="{603F1CAA-8B56-4847-B354-28C9732CE2C3}">
      <dgm:prSet/>
      <dgm:spPr/>
      <dgm:t>
        <a:bodyPr/>
        <a:lstStyle/>
        <a:p>
          <a:endParaRPr lang="en-GB"/>
        </a:p>
      </dgm:t>
    </dgm:pt>
    <dgm:pt modelId="{02375577-9328-42A8-B9C3-31304104F0B2}" type="sibTrans" cxnId="{603F1CAA-8B56-4847-B354-28C9732CE2C3}">
      <dgm:prSet/>
      <dgm:spPr/>
      <dgm:t>
        <a:bodyPr/>
        <a:lstStyle/>
        <a:p>
          <a:endParaRPr lang="en-GB"/>
        </a:p>
      </dgm:t>
    </dgm:pt>
    <dgm:pt modelId="{228495E8-C5A5-45C0-91DA-BE9E372E27F2}">
      <dgm:prSet custT="1"/>
      <dgm:spPr/>
      <dgm:t>
        <a:bodyPr/>
        <a:lstStyle/>
        <a:p>
          <a:r>
            <a:rPr lang="en-ZA" sz="1000" dirty="0"/>
            <a:t>(4) Any person who is convicted of an offence of contravening the provisions of section 23(5)(b) or (c) or (6) is liable to a maximum ﬁne equal to the ﬁne calculated according to the ratio determined for three years’ imprisonment in terms of the Adjustment of Fines Act.	10</a:t>
          </a:r>
          <a:endParaRPr lang="en-GB" sz="1000" dirty="0"/>
        </a:p>
      </dgm:t>
    </dgm:pt>
    <dgm:pt modelId="{FD20D710-B5B7-40B4-9B2A-4CE9E45C0D08}" type="parTrans" cxnId="{4E50600D-1C9E-4E2E-AE7B-C419E035E403}">
      <dgm:prSet/>
      <dgm:spPr/>
      <dgm:t>
        <a:bodyPr/>
        <a:lstStyle/>
        <a:p>
          <a:endParaRPr lang="en-GB"/>
        </a:p>
      </dgm:t>
    </dgm:pt>
    <dgm:pt modelId="{4993292D-E7F9-470D-8461-8040576F466C}" type="sibTrans" cxnId="{4E50600D-1C9E-4E2E-AE7B-C419E035E403}">
      <dgm:prSet/>
      <dgm:spPr/>
      <dgm:t>
        <a:bodyPr/>
        <a:lstStyle/>
        <a:p>
          <a:endParaRPr lang="en-GB"/>
        </a:p>
      </dgm:t>
    </dgm:pt>
    <dgm:pt modelId="{979167EE-98FF-47D3-A217-05147EB75047}">
      <dgm:prSet custT="1"/>
      <dgm:spPr/>
      <dgm:t>
        <a:bodyPr/>
        <a:lstStyle/>
        <a:p>
          <a:r>
            <a:rPr lang="en-ZA" sz="1000" dirty="0"/>
            <a:t>(5)	In addition to and independently of any criminal proceedings contemplated or instituted against a person or body referred to in subsection (1), the Council may, in any court having jurisdiction, institute civil proceedings against such person or body in order to compel compliance with the relevant provisions of this Act or to interdict any</a:t>
          </a:r>
          <a:endParaRPr lang="en-GB" sz="1000" dirty="0"/>
        </a:p>
      </dgm:t>
    </dgm:pt>
    <dgm:pt modelId="{EF8EBD8F-C789-47F6-A528-748BA52C1017}" type="parTrans" cxnId="{08D55BA0-6FB9-47CB-9E83-C2AE11A50A2B}">
      <dgm:prSet/>
      <dgm:spPr/>
      <dgm:t>
        <a:bodyPr/>
        <a:lstStyle/>
        <a:p>
          <a:endParaRPr lang="en-GB"/>
        </a:p>
      </dgm:t>
    </dgm:pt>
    <dgm:pt modelId="{7B1FFACF-8CE0-4FB6-BA1F-FCAB608451EE}" type="sibTrans" cxnId="{08D55BA0-6FB9-47CB-9E83-C2AE11A50A2B}">
      <dgm:prSet/>
      <dgm:spPr/>
      <dgm:t>
        <a:bodyPr/>
        <a:lstStyle/>
        <a:p>
          <a:endParaRPr lang="en-GB"/>
        </a:p>
      </dgm:t>
    </dgm:pt>
    <dgm:pt modelId="{2014C450-691A-49E6-97F4-2B92FAB7B5E5}">
      <dgm:prSet custT="1"/>
      <dgm:spPr/>
      <dgm:t>
        <a:bodyPr/>
        <a:lstStyle/>
        <a:p>
          <a:r>
            <a:rPr lang="en-ZA" sz="1000" dirty="0"/>
            <a:t>contravention thereof or for any related purpose.	15</a:t>
          </a:r>
          <a:endParaRPr lang="en-GB" sz="1000" dirty="0"/>
        </a:p>
      </dgm:t>
    </dgm:pt>
    <dgm:pt modelId="{736E641F-AAFA-4466-8C83-7A013D43FC8E}" type="parTrans" cxnId="{7F97D8F2-278F-4030-A7BA-20CF4D240E6A}">
      <dgm:prSet/>
      <dgm:spPr/>
      <dgm:t>
        <a:bodyPr/>
        <a:lstStyle/>
        <a:p>
          <a:endParaRPr lang="en-GB"/>
        </a:p>
      </dgm:t>
    </dgm:pt>
    <dgm:pt modelId="{32471A08-58E0-4817-ADFE-55AA1395FCF4}" type="sibTrans" cxnId="{7F97D8F2-278F-4030-A7BA-20CF4D240E6A}">
      <dgm:prSet/>
      <dgm:spPr/>
      <dgm:t>
        <a:bodyPr/>
        <a:lstStyle/>
        <a:p>
          <a:endParaRPr lang="en-GB"/>
        </a:p>
      </dgm:t>
    </dgm:pt>
    <dgm:pt modelId="{7B9887C6-7586-4196-BD57-3466879C402A}">
      <dgm:prSet custT="1"/>
      <dgm:spPr/>
      <dgm:t>
        <a:bodyPr/>
        <a:lstStyle/>
        <a:p>
          <a:r>
            <a:rPr lang="en-ZA" sz="1000" dirty="0"/>
            <a:t>(6)	Any person who is not registered in terms of this Act and who performs any work which may only be performed by a registered person, or who pretends to be a registered person in any manner whatsoever, is guilty of an offence and liable to a maximum ﬁne equal to the ﬁne calculated according to the ratio determined for three years imprisonment in terms of the Adjustment of Fines Act.</a:t>
          </a:r>
          <a:endParaRPr lang="en-GB" sz="1000" dirty="0"/>
        </a:p>
      </dgm:t>
    </dgm:pt>
    <dgm:pt modelId="{D19FBD89-7E10-4DB8-827E-C724C0B276EA}" type="parTrans" cxnId="{9043D510-C887-4AAE-A218-8E6BF9631B6B}">
      <dgm:prSet/>
      <dgm:spPr/>
      <dgm:t>
        <a:bodyPr/>
        <a:lstStyle/>
        <a:p>
          <a:endParaRPr lang="en-GB"/>
        </a:p>
      </dgm:t>
    </dgm:pt>
    <dgm:pt modelId="{F4D3A956-6B69-496B-B04B-A6E2E8E25BE4}" type="sibTrans" cxnId="{9043D510-C887-4AAE-A218-8E6BF9631B6B}">
      <dgm:prSet/>
      <dgm:spPr/>
      <dgm:t>
        <a:bodyPr/>
        <a:lstStyle/>
        <a:p>
          <a:endParaRPr lang="en-GB"/>
        </a:p>
      </dgm:t>
    </dgm:pt>
    <dgm:pt modelId="{30219681-98A9-4389-A87A-DED702A567CA}">
      <dgm:prSet custT="1"/>
      <dgm:spPr/>
      <dgm:t>
        <a:bodyPr/>
        <a:lstStyle/>
        <a:p>
          <a:r>
            <a:rPr lang="en-ZA" sz="1000" dirty="0"/>
            <a:t>(7)	Any registered person is personally responsible and liable for geomatics work performed by or under the supervision, direction or control of such person.</a:t>
          </a:r>
          <a:endParaRPr lang="en-GB" sz="1000" dirty="0"/>
        </a:p>
      </dgm:t>
    </dgm:pt>
    <dgm:pt modelId="{A29AC8FD-3403-4F20-B0D3-B100273D6D9A}" type="parTrans" cxnId="{EA8BC792-840F-432F-BE63-2F97E795D6EF}">
      <dgm:prSet/>
      <dgm:spPr/>
      <dgm:t>
        <a:bodyPr/>
        <a:lstStyle/>
        <a:p>
          <a:endParaRPr lang="en-GB"/>
        </a:p>
      </dgm:t>
    </dgm:pt>
    <dgm:pt modelId="{04B9820C-012F-426D-9C2E-A0AB38354104}" type="sibTrans" cxnId="{EA8BC792-840F-432F-BE63-2F97E795D6EF}">
      <dgm:prSet/>
      <dgm:spPr/>
      <dgm:t>
        <a:bodyPr/>
        <a:lstStyle/>
        <a:p>
          <a:endParaRPr lang="en-GB"/>
        </a:p>
      </dgm:t>
    </dgm:pt>
    <dgm:pt modelId="{096FC9D9-CD12-4D6D-A1FC-5D0670451B7C}" type="pres">
      <dgm:prSet presAssocID="{9AD7B11F-EF76-4FC9-9C78-44A646C0061A}" presName="Name0" presStyleCnt="0">
        <dgm:presLayoutVars>
          <dgm:dir/>
          <dgm:resizeHandles val="exact"/>
        </dgm:presLayoutVars>
      </dgm:prSet>
      <dgm:spPr/>
    </dgm:pt>
    <dgm:pt modelId="{61DA75C6-7A4D-4336-B0CD-9EA91B3FDD04}" type="pres">
      <dgm:prSet presAssocID="{1AE1469A-CDB1-43E3-90AE-50CC80B897CC}" presName="node" presStyleLbl="node1" presStyleIdx="0" presStyleCnt="7">
        <dgm:presLayoutVars>
          <dgm:bulletEnabled val="1"/>
        </dgm:presLayoutVars>
      </dgm:prSet>
      <dgm:spPr/>
    </dgm:pt>
    <dgm:pt modelId="{C57698D4-58A8-4484-B5C1-1A4899BA3A02}" type="pres">
      <dgm:prSet presAssocID="{1D5E83D0-BCE0-4E64-A0D2-58C6B3FFE7F4}" presName="sibTrans" presStyleCnt="0"/>
      <dgm:spPr/>
    </dgm:pt>
    <dgm:pt modelId="{77FF6B7A-6C23-46D0-8A76-7E658124FB1A}" type="pres">
      <dgm:prSet presAssocID="{383F65D1-1B02-4B50-BDE2-71923271F581}" presName="node" presStyleLbl="node1" presStyleIdx="1" presStyleCnt="7">
        <dgm:presLayoutVars>
          <dgm:bulletEnabled val="1"/>
        </dgm:presLayoutVars>
      </dgm:prSet>
      <dgm:spPr/>
    </dgm:pt>
    <dgm:pt modelId="{9A130C64-ABBA-41C8-844E-5C77D9D12514}" type="pres">
      <dgm:prSet presAssocID="{46CFF968-9DE0-41B7-A1EE-B09A04A6561D}" presName="sibTrans" presStyleCnt="0"/>
      <dgm:spPr/>
    </dgm:pt>
    <dgm:pt modelId="{A6F9FA54-9CE4-41D3-805F-3FFD73004190}" type="pres">
      <dgm:prSet presAssocID="{FDFF02D6-0F09-4D43-8406-BADD31C056FE}" presName="node" presStyleLbl="node1" presStyleIdx="2" presStyleCnt="7">
        <dgm:presLayoutVars>
          <dgm:bulletEnabled val="1"/>
        </dgm:presLayoutVars>
      </dgm:prSet>
      <dgm:spPr/>
    </dgm:pt>
    <dgm:pt modelId="{58E1E7FD-6624-4E00-A9E4-C9F6B801805A}" type="pres">
      <dgm:prSet presAssocID="{B132FA69-BB5B-4DDC-BDC2-F40428B9DEA3}" presName="sibTrans" presStyleCnt="0"/>
      <dgm:spPr/>
    </dgm:pt>
    <dgm:pt modelId="{6FECBE85-375A-4D42-904E-C3E2714160C4}" type="pres">
      <dgm:prSet presAssocID="{88FFA054-8F15-4F67-B565-8D921C313A64}" presName="node" presStyleLbl="node1" presStyleIdx="3" presStyleCnt="7">
        <dgm:presLayoutVars>
          <dgm:bulletEnabled val="1"/>
        </dgm:presLayoutVars>
      </dgm:prSet>
      <dgm:spPr/>
    </dgm:pt>
    <dgm:pt modelId="{11038993-B9D3-4A16-8721-58C8180DC1D6}" type="pres">
      <dgm:prSet presAssocID="{8AF8B005-8DCF-4BDD-B19A-2E58A297508F}" presName="sibTrans" presStyleCnt="0"/>
      <dgm:spPr/>
    </dgm:pt>
    <dgm:pt modelId="{76E4836A-E951-43E8-828E-9AE1523902D3}" type="pres">
      <dgm:prSet presAssocID="{979167EE-98FF-47D3-A217-05147EB75047}" presName="node" presStyleLbl="node1" presStyleIdx="4" presStyleCnt="7">
        <dgm:presLayoutVars>
          <dgm:bulletEnabled val="1"/>
        </dgm:presLayoutVars>
      </dgm:prSet>
      <dgm:spPr/>
    </dgm:pt>
    <dgm:pt modelId="{FC96CE60-F457-4A70-B326-AC7C45AB9269}" type="pres">
      <dgm:prSet presAssocID="{7B1FFACF-8CE0-4FB6-BA1F-FCAB608451EE}" presName="sibTrans" presStyleCnt="0"/>
      <dgm:spPr/>
    </dgm:pt>
    <dgm:pt modelId="{96F71F33-8B30-4A04-8374-156E1434C1B1}" type="pres">
      <dgm:prSet presAssocID="{7B9887C6-7586-4196-BD57-3466879C402A}" presName="node" presStyleLbl="node1" presStyleIdx="5" presStyleCnt="7">
        <dgm:presLayoutVars>
          <dgm:bulletEnabled val="1"/>
        </dgm:presLayoutVars>
      </dgm:prSet>
      <dgm:spPr/>
    </dgm:pt>
    <dgm:pt modelId="{43731CB6-354A-4731-8127-B30A59F3E290}" type="pres">
      <dgm:prSet presAssocID="{F4D3A956-6B69-496B-B04B-A6E2E8E25BE4}" presName="sibTrans" presStyleCnt="0"/>
      <dgm:spPr/>
    </dgm:pt>
    <dgm:pt modelId="{798F1F08-D2F9-41F0-AADA-DE40CE0C49E4}" type="pres">
      <dgm:prSet presAssocID="{30219681-98A9-4389-A87A-DED702A567CA}" presName="node" presStyleLbl="node1" presStyleIdx="6" presStyleCnt="7">
        <dgm:presLayoutVars>
          <dgm:bulletEnabled val="1"/>
        </dgm:presLayoutVars>
      </dgm:prSet>
      <dgm:spPr/>
    </dgm:pt>
  </dgm:ptLst>
  <dgm:cxnLst>
    <dgm:cxn modelId="{073FAB09-2A67-4A3C-B8DD-27A99F035C7B}" srcId="{9AD7B11F-EF76-4FC9-9C78-44A646C0061A}" destId="{383F65D1-1B02-4B50-BDE2-71923271F581}" srcOrd="1" destOrd="0" parTransId="{B7855DD1-2375-4E8F-892B-6BFCFA09EE81}" sibTransId="{46CFF968-9DE0-41B7-A1EE-B09A04A6561D}"/>
    <dgm:cxn modelId="{3DE92F0B-CCED-4EA3-9B49-523E2D7C3CCD}" srcId="{9AD7B11F-EF76-4FC9-9C78-44A646C0061A}" destId="{1AE1469A-CDB1-43E3-90AE-50CC80B897CC}" srcOrd="0" destOrd="0" parTransId="{025B2CDD-76B5-4054-8ADC-F03CBFE00466}" sibTransId="{1D5E83D0-BCE0-4E64-A0D2-58C6B3FFE7F4}"/>
    <dgm:cxn modelId="{4E50600D-1C9E-4E2E-AE7B-C419E035E403}" srcId="{88FFA054-8F15-4F67-B565-8D921C313A64}" destId="{228495E8-C5A5-45C0-91DA-BE9E372E27F2}" srcOrd="1" destOrd="0" parTransId="{FD20D710-B5B7-40B4-9B2A-4CE9E45C0D08}" sibTransId="{4993292D-E7F9-470D-8461-8040576F466C}"/>
    <dgm:cxn modelId="{9043D510-C887-4AAE-A218-8E6BF9631B6B}" srcId="{9AD7B11F-EF76-4FC9-9C78-44A646C0061A}" destId="{7B9887C6-7586-4196-BD57-3466879C402A}" srcOrd="5" destOrd="0" parTransId="{D19FBD89-7E10-4DB8-827E-C724C0B276EA}" sibTransId="{F4D3A956-6B69-496B-B04B-A6E2E8E25BE4}"/>
    <dgm:cxn modelId="{4402F119-9035-4FBB-98D9-A6753D5B43B1}" type="presOf" srcId="{6CEB1C0F-8A43-4456-8A3A-F3E3616E8F18}" destId="{77FF6B7A-6C23-46D0-8A76-7E658124FB1A}" srcOrd="0" destOrd="1" presId="urn:microsoft.com/office/officeart/2005/8/layout/hList6"/>
    <dgm:cxn modelId="{35792E1A-E9B2-48BD-A2F0-589652C177D6}" type="presOf" srcId="{228495E8-C5A5-45C0-91DA-BE9E372E27F2}" destId="{6FECBE85-375A-4D42-904E-C3E2714160C4}" srcOrd="0" destOrd="2" presId="urn:microsoft.com/office/officeart/2005/8/layout/hList6"/>
    <dgm:cxn modelId="{43C6D51A-A07C-47D0-8C44-F1666D3AEFC1}" type="presOf" srcId="{1AE1469A-CDB1-43E3-90AE-50CC80B897CC}" destId="{61DA75C6-7A4D-4336-B0CD-9EA91B3FDD04}" srcOrd="0" destOrd="0" presId="urn:microsoft.com/office/officeart/2005/8/layout/hList6"/>
    <dgm:cxn modelId="{A53CD466-6DE0-4485-9223-76DCE12AED18}" srcId="{9AD7B11F-EF76-4FC9-9C78-44A646C0061A}" destId="{FDFF02D6-0F09-4D43-8406-BADD31C056FE}" srcOrd="2" destOrd="0" parTransId="{9A5EA13D-D8A2-4559-9FC2-84A889740C26}" sibTransId="{B132FA69-BB5B-4DDC-BDC2-F40428B9DEA3}"/>
    <dgm:cxn modelId="{D1B91F6C-7C7A-44A0-97F5-408B7B56DD19}" type="presOf" srcId="{383F65D1-1B02-4B50-BDE2-71923271F581}" destId="{77FF6B7A-6C23-46D0-8A76-7E658124FB1A}" srcOrd="0" destOrd="0" presId="urn:microsoft.com/office/officeart/2005/8/layout/hList6"/>
    <dgm:cxn modelId="{8A6C9E82-6B4A-4D69-85C8-96A93A8AA821}" srcId="{383F65D1-1B02-4B50-BDE2-71923271F581}" destId="{6CEB1C0F-8A43-4456-8A3A-F3E3616E8F18}" srcOrd="0" destOrd="0" parTransId="{F057209B-32C1-4C14-AAB4-7638B5E3CF5F}" sibTransId="{94995CB1-FFCA-4B9A-B1C7-BB553B824247}"/>
    <dgm:cxn modelId="{7479928C-9156-4C19-9329-D5E715D3D3A7}" type="presOf" srcId="{979167EE-98FF-47D3-A217-05147EB75047}" destId="{76E4836A-E951-43E8-828E-9AE1523902D3}" srcOrd="0" destOrd="0" presId="urn:microsoft.com/office/officeart/2005/8/layout/hList6"/>
    <dgm:cxn modelId="{DF1D7C90-208F-49E6-ACE9-A0A3CAB0B738}" type="presOf" srcId="{7B9887C6-7586-4196-BD57-3466879C402A}" destId="{96F71F33-8B30-4A04-8374-156E1434C1B1}" srcOrd="0" destOrd="0" presId="urn:microsoft.com/office/officeart/2005/8/layout/hList6"/>
    <dgm:cxn modelId="{5F233B91-6D26-4FE9-B23E-944DAC1D66DB}" type="presOf" srcId="{FDFF02D6-0F09-4D43-8406-BADD31C056FE}" destId="{A6F9FA54-9CE4-41D3-805F-3FFD73004190}" srcOrd="0" destOrd="0" presId="urn:microsoft.com/office/officeart/2005/8/layout/hList6"/>
    <dgm:cxn modelId="{EA8BC792-840F-432F-BE63-2F97E795D6EF}" srcId="{9AD7B11F-EF76-4FC9-9C78-44A646C0061A}" destId="{30219681-98A9-4389-A87A-DED702A567CA}" srcOrd="6" destOrd="0" parTransId="{A29AC8FD-3403-4F20-B0D3-B100273D6D9A}" sibTransId="{04B9820C-012F-426D-9C2E-A0AB38354104}"/>
    <dgm:cxn modelId="{4A72AF9B-A8B3-45DC-8B96-01E305166D6E}" type="presOf" srcId="{9AD7B11F-EF76-4FC9-9C78-44A646C0061A}" destId="{096FC9D9-CD12-4D6D-A1FC-5D0670451B7C}" srcOrd="0" destOrd="0" presId="urn:microsoft.com/office/officeart/2005/8/layout/hList6"/>
    <dgm:cxn modelId="{08D55BA0-6FB9-47CB-9E83-C2AE11A50A2B}" srcId="{9AD7B11F-EF76-4FC9-9C78-44A646C0061A}" destId="{979167EE-98FF-47D3-A217-05147EB75047}" srcOrd="4" destOrd="0" parTransId="{EF8EBD8F-C789-47F6-A528-748BA52C1017}" sibTransId="{7B1FFACF-8CE0-4FB6-BA1F-FCAB608451EE}"/>
    <dgm:cxn modelId="{603F1CAA-8B56-4847-B354-28C9732CE2C3}" srcId="{88FFA054-8F15-4F67-B565-8D921C313A64}" destId="{0BCBDA14-2B69-4E2D-9730-7F789BE842C3}" srcOrd="0" destOrd="0" parTransId="{A69D0144-6257-4615-9785-AC998D59D96D}" sibTransId="{02375577-9328-42A8-B9C3-31304104F0B2}"/>
    <dgm:cxn modelId="{D3B85EB7-AC9C-4631-86F1-17C70456E873}" type="presOf" srcId="{88FFA054-8F15-4F67-B565-8D921C313A64}" destId="{6FECBE85-375A-4D42-904E-C3E2714160C4}" srcOrd="0" destOrd="0" presId="urn:microsoft.com/office/officeart/2005/8/layout/hList6"/>
    <dgm:cxn modelId="{098492E2-312B-4686-8809-636B683707DF}" type="presOf" srcId="{30219681-98A9-4389-A87A-DED702A567CA}" destId="{798F1F08-D2F9-41F0-AADA-DE40CE0C49E4}" srcOrd="0" destOrd="0" presId="urn:microsoft.com/office/officeart/2005/8/layout/hList6"/>
    <dgm:cxn modelId="{17D75AE7-7246-4973-9DA4-0E24B6245679}" srcId="{9AD7B11F-EF76-4FC9-9C78-44A646C0061A}" destId="{88FFA054-8F15-4F67-B565-8D921C313A64}" srcOrd="3" destOrd="0" parTransId="{91C8D690-DD8F-462C-9514-408F14ADCEE5}" sibTransId="{8AF8B005-8DCF-4BDD-B19A-2E58A297508F}"/>
    <dgm:cxn modelId="{7F97D8F2-278F-4030-A7BA-20CF4D240E6A}" srcId="{979167EE-98FF-47D3-A217-05147EB75047}" destId="{2014C450-691A-49E6-97F4-2B92FAB7B5E5}" srcOrd="0" destOrd="0" parTransId="{736E641F-AAFA-4466-8C83-7A013D43FC8E}" sibTransId="{32471A08-58E0-4817-ADFE-55AA1395FCF4}"/>
    <dgm:cxn modelId="{1F2284FD-2FFB-4DE7-A8C0-0413959AB9FD}" type="presOf" srcId="{0BCBDA14-2B69-4E2D-9730-7F789BE842C3}" destId="{6FECBE85-375A-4D42-904E-C3E2714160C4}" srcOrd="0" destOrd="1" presId="urn:microsoft.com/office/officeart/2005/8/layout/hList6"/>
    <dgm:cxn modelId="{6EDAE0FE-F6E9-44FE-B9EC-F2FAF35EFDB7}" type="presOf" srcId="{2014C450-691A-49E6-97F4-2B92FAB7B5E5}" destId="{76E4836A-E951-43E8-828E-9AE1523902D3}" srcOrd="0" destOrd="1" presId="urn:microsoft.com/office/officeart/2005/8/layout/hList6"/>
    <dgm:cxn modelId="{6E8FD389-AA9D-428F-9FAB-34985140F0B3}" type="presParOf" srcId="{096FC9D9-CD12-4D6D-A1FC-5D0670451B7C}" destId="{61DA75C6-7A4D-4336-B0CD-9EA91B3FDD04}" srcOrd="0" destOrd="0" presId="urn:microsoft.com/office/officeart/2005/8/layout/hList6"/>
    <dgm:cxn modelId="{8FA576DF-2D71-4C7F-A5EB-18A0D88F9310}" type="presParOf" srcId="{096FC9D9-CD12-4D6D-A1FC-5D0670451B7C}" destId="{C57698D4-58A8-4484-B5C1-1A4899BA3A02}" srcOrd="1" destOrd="0" presId="urn:microsoft.com/office/officeart/2005/8/layout/hList6"/>
    <dgm:cxn modelId="{611AEEFB-8927-442A-9F31-F2DFE7174C6A}" type="presParOf" srcId="{096FC9D9-CD12-4D6D-A1FC-5D0670451B7C}" destId="{77FF6B7A-6C23-46D0-8A76-7E658124FB1A}" srcOrd="2" destOrd="0" presId="urn:microsoft.com/office/officeart/2005/8/layout/hList6"/>
    <dgm:cxn modelId="{59706809-CB24-4B24-971C-1FD48BA50B4F}" type="presParOf" srcId="{096FC9D9-CD12-4D6D-A1FC-5D0670451B7C}" destId="{9A130C64-ABBA-41C8-844E-5C77D9D12514}" srcOrd="3" destOrd="0" presId="urn:microsoft.com/office/officeart/2005/8/layout/hList6"/>
    <dgm:cxn modelId="{E6EB6D55-9849-44B5-9AF7-B16C278E36BF}" type="presParOf" srcId="{096FC9D9-CD12-4D6D-A1FC-5D0670451B7C}" destId="{A6F9FA54-9CE4-41D3-805F-3FFD73004190}" srcOrd="4" destOrd="0" presId="urn:microsoft.com/office/officeart/2005/8/layout/hList6"/>
    <dgm:cxn modelId="{0FDEAF96-AFC4-4757-A3E2-BC4AA944E3BE}" type="presParOf" srcId="{096FC9D9-CD12-4D6D-A1FC-5D0670451B7C}" destId="{58E1E7FD-6624-4E00-A9E4-C9F6B801805A}" srcOrd="5" destOrd="0" presId="urn:microsoft.com/office/officeart/2005/8/layout/hList6"/>
    <dgm:cxn modelId="{B96EE67A-5005-4E3C-BE5D-128933750676}" type="presParOf" srcId="{096FC9D9-CD12-4D6D-A1FC-5D0670451B7C}" destId="{6FECBE85-375A-4D42-904E-C3E2714160C4}" srcOrd="6" destOrd="0" presId="urn:microsoft.com/office/officeart/2005/8/layout/hList6"/>
    <dgm:cxn modelId="{A395D225-1AB7-4373-B0AA-E484C9934D5F}" type="presParOf" srcId="{096FC9D9-CD12-4D6D-A1FC-5D0670451B7C}" destId="{11038993-B9D3-4A16-8721-58C8180DC1D6}" srcOrd="7" destOrd="0" presId="urn:microsoft.com/office/officeart/2005/8/layout/hList6"/>
    <dgm:cxn modelId="{04C467CC-94B1-403F-9C40-077A01D865A6}" type="presParOf" srcId="{096FC9D9-CD12-4D6D-A1FC-5D0670451B7C}" destId="{76E4836A-E951-43E8-828E-9AE1523902D3}" srcOrd="8" destOrd="0" presId="urn:microsoft.com/office/officeart/2005/8/layout/hList6"/>
    <dgm:cxn modelId="{5A5F8055-C9B9-4EA2-863D-5765813473CC}" type="presParOf" srcId="{096FC9D9-CD12-4D6D-A1FC-5D0670451B7C}" destId="{FC96CE60-F457-4A70-B326-AC7C45AB9269}" srcOrd="9" destOrd="0" presId="urn:microsoft.com/office/officeart/2005/8/layout/hList6"/>
    <dgm:cxn modelId="{E073380B-5C42-42C0-8369-964027593733}" type="presParOf" srcId="{096FC9D9-CD12-4D6D-A1FC-5D0670451B7C}" destId="{96F71F33-8B30-4A04-8374-156E1434C1B1}" srcOrd="10" destOrd="0" presId="urn:microsoft.com/office/officeart/2005/8/layout/hList6"/>
    <dgm:cxn modelId="{410DBE02-C415-47DC-858D-80D7E86E45D2}" type="presParOf" srcId="{096FC9D9-CD12-4D6D-A1FC-5D0670451B7C}" destId="{43731CB6-354A-4731-8127-B30A59F3E290}" srcOrd="11" destOrd="0" presId="urn:microsoft.com/office/officeart/2005/8/layout/hList6"/>
    <dgm:cxn modelId="{4C48C3DF-D860-47E2-9BCA-8149C564C7E4}" type="presParOf" srcId="{096FC9D9-CD12-4D6D-A1FC-5D0670451B7C}" destId="{798F1F08-D2F9-41F0-AADA-DE40CE0C49E4}"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676F8-413F-4266-A17C-8FC2497C1F22}">
      <dsp:nvSpPr>
        <dsp:cNvPr id="0" name=""/>
        <dsp:cNvSpPr/>
      </dsp:nvSpPr>
      <dsp:spPr>
        <a:xfrm>
          <a:off x="0" y="10388"/>
          <a:ext cx="9906000" cy="7528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Graduates with accredited qualification!</a:t>
          </a:r>
          <a:endParaRPr lang="en-GB" sz="3300" kern="1200" dirty="0"/>
        </a:p>
      </dsp:txBody>
      <dsp:txXfrm>
        <a:off x="36753" y="47141"/>
        <a:ext cx="9832494" cy="679389"/>
      </dsp:txXfrm>
    </dsp:sp>
    <dsp:sp modelId="{BB45CF10-D126-451C-8692-71CF5DF03EC9}">
      <dsp:nvSpPr>
        <dsp:cNvPr id="0" name=""/>
        <dsp:cNvSpPr/>
      </dsp:nvSpPr>
      <dsp:spPr>
        <a:xfrm>
          <a:off x="0" y="763283"/>
          <a:ext cx="990600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b="1" i="0" kern="1200" dirty="0"/>
            <a:t>GEOGRAPHIC INFORMATION SCIENCE (</a:t>
          </a:r>
          <a:r>
            <a:rPr lang="en-GB" sz="2600" b="1" i="0" kern="1200" dirty="0" err="1"/>
            <a:t>GISc</a:t>
          </a:r>
          <a:r>
            <a:rPr lang="en-GB" sz="2600" b="1" i="0" kern="1200" dirty="0"/>
            <a:t>)</a:t>
          </a:r>
          <a:endParaRPr lang="en-GB" sz="2600" kern="1200" dirty="0"/>
        </a:p>
        <a:p>
          <a:pPr marL="228600" lvl="1" indent="-228600" algn="l" defTabSz="1155700">
            <a:lnSpc>
              <a:spcPct val="90000"/>
            </a:lnSpc>
            <a:spcBef>
              <a:spcPct val="0"/>
            </a:spcBef>
            <a:spcAft>
              <a:spcPct val="20000"/>
            </a:spcAft>
            <a:buChar char="•"/>
          </a:pPr>
          <a:r>
            <a:rPr lang="en-GB" sz="2600" b="0" i="0" kern="1200" dirty="0"/>
            <a:t>Geomatics Professional </a:t>
          </a:r>
          <a:r>
            <a:rPr lang="en-GB" sz="2600" b="0" i="0" kern="1200" dirty="0" err="1"/>
            <a:t>GISc</a:t>
          </a:r>
          <a:r>
            <a:rPr lang="en-GB" sz="2600" b="0" i="0" kern="1200" dirty="0"/>
            <a:t> Practitioner (</a:t>
          </a:r>
          <a:r>
            <a:rPr lang="en-GB" sz="2600" b="0" i="0" kern="1200" dirty="0" err="1"/>
            <a:t>GPr</a:t>
          </a:r>
          <a:r>
            <a:rPr lang="en-GB" sz="2600" b="0" i="0" kern="1200" dirty="0"/>
            <a:t>. </a:t>
          </a:r>
          <a:r>
            <a:rPr lang="en-GB" sz="2600" b="0" i="0" kern="1200" dirty="0" err="1"/>
            <a:t>GISc</a:t>
          </a:r>
          <a:r>
            <a:rPr lang="en-GB" sz="2600" b="0" i="0" kern="1200" dirty="0"/>
            <a:t>)</a:t>
          </a:r>
          <a:br>
            <a:rPr lang="en-GB" sz="2600" b="0" i="0" kern="1200" dirty="0"/>
          </a:br>
          <a:r>
            <a:rPr lang="en-GB" sz="2600" b="0" i="0" kern="1200" dirty="0"/>
            <a:t>Geomatics Technologist </a:t>
          </a:r>
          <a:r>
            <a:rPr lang="en-GB" sz="2600" b="0" i="0" kern="1200" dirty="0" err="1"/>
            <a:t>GISc</a:t>
          </a:r>
          <a:r>
            <a:rPr lang="en-GB" sz="2600" b="0" i="0" kern="1200" dirty="0"/>
            <a:t> Practitioner (</a:t>
          </a:r>
          <a:r>
            <a:rPr lang="en-GB" sz="2600" b="0" i="0" kern="1200" dirty="0" err="1"/>
            <a:t>GTg</a:t>
          </a:r>
          <a:r>
            <a:rPr lang="en-GB" sz="2600" b="0" i="0" kern="1200" dirty="0"/>
            <a:t>. </a:t>
          </a:r>
          <a:r>
            <a:rPr lang="en-GB" sz="2600" b="0" i="0" kern="1200" dirty="0" err="1"/>
            <a:t>GISc</a:t>
          </a:r>
          <a:r>
            <a:rPr lang="en-GB" sz="2600" b="0" i="0" kern="1200" dirty="0"/>
            <a:t>)</a:t>
          </a:r>
          <a:br>
            <a:rPr lang="en-GB" sz="2600" b="0" i="0" kern="1200" dirty="0"/>
          </a:br>
          <a:r>
            <a:rPr lang="en-GB" sz="2600" b="0" i="0" kern="1200" dirty="0"/>
            <a:t>Geomatics Technician </a:t>
          </a:r>
          <a:r>
            <a:rPr lang="en-GB" sz="2600" b="0" i="0" kern="1200" dirty="0" err="1"/>
            <a:t>GISc</a:t>
          </a:r>
          <a:r>
            <a:rPr lang="en-GB" sz="2600" b="0" i="0" kern="1200" dirty="0"/>
            <a:t> Practitioner (</a:t>
          </a:r>
          <a:r>
            <a:rPr lang="en-GB" sz="2600" b="0" i="0" kern="1200" dirty="0" err="1"/>
            <a:t>GTc</a:t>
          </a:r>
          <a:r>
            <a:rPr lang="en-GB" sz="2600" b="0" i="0" kern="1200" dirty="0"/>
            <a:t>. </a:t>
          </a:r>
          <a:r>
            <a:rPr lang="en-GB" sz="2600" b="0" i="0" kern="1200" dirty="0" err="1"/>
            <a:t>GISc</a:t>
          </a:r>
          <a:r>
            <a:rPr lang="en-GB" sz="2600" b="0" i="0" kern="1200" dirty="0"/>
            <a:t>)</a:t>
          </a:r>
        </a:p>
      </dsp:txBody>
      <dsp:txXfrm>
        <a:off x="0" y="763283"/>
        <a:ext cx="9906000" cy="1468665"/>
      </dsp:txXfrm>
    </dsp:sp>
    <dsp:sp modelId="{49292258-FF24-4417-9F29-5B238C83378B}">
      <dsp:nvSpPr>
        <dsp:cNvPr id="0" name=""/>
        <dsp:cNvSpPr/>
      </dsp:nvSpPr>
      <dsp:spPr>
        <a:xfrm>
          <a:off x="0" y="2231948"/>
          <a:ext cx="9906000" cy="7528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FINDING A POSITION</a:t>
          </a:r>
          <a:endParaRPr lang="en-GB" sz="3300" kern="1200" dirty="0"/>
        </a:p>
      </dsp:txBody>
      <dsp:txXfrm>
        <a:off x="36753" y="2268701"/>
        <a:ext cx="9832494" cy="679389"/>
      </dsp:txXfrm>
    </dsp:sp>
    <dsp:sp modelId="{035CC438-EA00-4F52-B9F5-FD154CA4875E}">
      <dsp:nvSpPr>
        <dsp:cNvPr id="0" name=""/>
        <dsp:cNvSpPr/>
      </dsp:nvSpPr>
      <dsp:spPr>
        <a:xfrm>
          <a:off x="0" y="2984843"/>
          <a:ext cx="9906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FINDING A MENTOR</a:t>
          </a:r>
          <a:endParaRPr lang="en-GB" sz="2600" kern="1200" dirty="0"/>
        </a:p>
      </dsp:txBody>
      <dsp:txXfrm>
        <a:off x="0" y="2984843"/>
        <a:ext cx="9906000"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9182-513D-4C68-B7DD-BD04CD9D351E}">
      <dsp:nvSpPr>
        <dsp:cNvPr id="0" name=""/>
        <dsp:cNvSpPr/>
      </dsp:nvSpPr>
      <dsp:spPr>
        <a:xfrm>
          <a:off x="3024"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b="1" u="none" kern="1200" dirty="0"/>
            <a:t>Gisc Technician </a:t>
          </a:r>
          <a:endParaRPr lang="en-GB" sz="800" kern="1200" dirty="0"/>
        </a:p>
      </dsp:txBody>
      <dsp:txXfrm>
        <a:off x="3024" y="0"/>
        <a:ext cx="1085300" cy="1504603"/>
      </dsp:txXfrm>
    </dsp:sp>
    <dsp:sp modelId="{A4D225A0-3924-49AE-9FF7-70F232D9F687}">
      <dsp:nvSpPr>
        <dsp:cNvPr id="0" name=""/>
        <dsp:cNvSpPr/>
      </dsp:nvSpPr>
      <dsp:spPr>
        <a:xfrm>
          <a:off x="1169722"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IT SKILLS:</a:t>
          </a:r>
          <a:endParaRPr lang="en-GB" sz="800" b="1" u="sng" kern="1200" dirty="0"/>
        </a:p>
      </dsp:txBody>
      <dsp:txXfrm>
        <a:off x="1169722" y="0"/>
        <a:ext cx="1085300" cy="1504603"/>
      </dsp:txXfrm>
    </dsp:sp>
    <dsp:sp modelId="{D6BEBCD0-31D6-4313-82D6-A465C4FAA303}">
      <dsp:nvSpPr>
        <dsp:cNvPr id="0" name=""/>
        <dsp:cNvSpPr/>
      </dsp:nvSpPr>
      <dsp:spPr>
        <a:xfrm>
          <a:off x="1278253" y="1505032"/>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standard operating system skills; working in a</a:t>
          </a:r>
          <a:endParaRPr lang="en-GB" sz="800" b="1" u="sng" kern="1200" dirty="0"/>
        </a:p>
      </dsp:txBody>
      <dsp:txXfrm>
        <a:off x="1303683" y="1530462"/>
        <a:ext cx="817380" cy="934454"/>
      </dsp:txXfrm>
    </dsp:sp>
    <dsp:sp modelId="{301EFD1D-A28B-4733-AFBE-81AC8B30C2C8}">
      <dsp:nvSpPr>
        <dsp:cNvPr id="0" name=""/>
        <dsp:cNvSpPr/>
      </dsp:nvSpPr>
      <dsp:spPr>
        <a:xfrm>
          <a:off x="1278253" y="2641933"/>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networked environment with </a:t>
          </a:r>
          <a:r>
            <a:rPr lang="en-US" sz="800" b="0" u="none" kern="1200" dirty="0" err="1"/>
            <a:t>centralised</a:t>
          </a:r>
          <a:r>
            <a:rPr lang="en-US" sz="800" b="0" u="none" kern="1200" dirty="0"/>
            <a:t> servers and printers;</a:t>
          </a:r>
          <a:endParaRPr lang="en-GB" sz="800" b="1" u="sng" kern="1200" dirty="0"/>
        </a:p>
      </dsp:txBody>
      <dsp:txXfrm>
        <a:off x="1303683" y="2667363"/>
        <a:ext cx="817380" cy="934454"/>
      </dsp:txXfrm>
    </dsp:sp>
    <dsp:sp modelId="{9EDE5C92-5548-4A9C-B6A5-0E88480792BF}">
      <dsp:nvSpPr>
        <dsp:cNvPr id="0" name=""/>
        <dsp:cNvSpPr/>
      </dsp:nvSpPr>
      <dsp:spPr>
        <a:xfrm>
          <a:off x="1278253" y="3778834"/>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working with spreadsheet software, GIS software and e-mail software.</a:t>
          </a:r>
          <a:endParaRPr lang="en-GB" sz="800" b="1" u="sng" kern="1200" dirty="0"/>
        </a:p>
      </dsp:txBody>
      <dsp:txXfrm>
        <a:off x="1303683" y="3804264"/>
        <a:ext cx="817380" cy="934454"/>
      </dsp:txXfrm>
    </dsp:sp>
    <dsp:sp modelId="{7E7DD84A-B055-4C82-B6AA-6152B76D8B59}">
      <dsp:nvSpPr>
        <dsp:cNvPr id="0" name=""/>
        <dsp:cNvSpPr/>
      </dsp:nvSpPr>
      <dsp:spPr>
        <a:xfrm>
          <a:off x="2336421"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DATA COLLECTION AND CAPTURE:</a:t>
          </a:r>
          <a:endParaRPr lang="en-GB" sz="800" b="1" u="sng" kern="1200" dirty="0"/>
        </a:p>
      </dsp:txBody>
      <dsp:txXfrm>
        <a:off x="2336421" y="0"/>
        <a:ext cx="1085300" cy="1504603"/>
      </dsp:txXfrm>
    </dsp:sp>
    <dsp:sp modelId="{2404FD1C-5F1F-4CDA-B7DC-BAF4B5757F2B}">
      <dsp:nvSpPr>
        <dsp:cNvPr id="0" name=""/>
        <dsp:cNvSpPr/>
      </dsp:nvSpPr>
      <dsp:spPr>
        <a:xfrm>
          <a:off x="2444951" y="1505552"/>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a:t>
          </a:r>
          <a:r>
            <a:rPr lang="en-US" sz="800" b="0" u="none" kern="1200" dirty="0" err="1"/>
            <a:t>digitising</a:t>
          </a:r>
          <a:r>
            <a:rPr lang="en-US" sz="800" b="0" u="none" kern="1200" dirty="0"/>
            <a:t> from map compilation or ortho-images; data</a:t>
          </a:r>
          <a:endParaRPr lang="en-GB" sz="800" b="1" u="sng" kern="1200" dirty="0"/>
        </a:p>
      </dsp:txBody>
      <dsp:txXfrm>
        <a:off x="2461945" y="1522546"/>
        <a:ext cx="834252" cy="546217"/>
      </dsp:txXfrm>
    </dsp:sp>
    <dsp:sp modelId="{1884AEE8-C092-4362-80EA-F08F96B51BBB}">
      <dsp:nvSpPr>
        <dsp:cNvPr id="0" name=""/>
        <dsp:cNvSpPr/>
      </dsp:nvSpPr>
      <dsp:spPr>
        <a:xfrm>
          <a:off x="2444951" y="2175020"/>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capture from co-ordinates or general plans; metadata capture and</a:t>
          </a:r>
          <a:endParaRPr lang="en-GB" sz="800" b="1" u="sng" kern="1200" dirty="0"/>
        </a:p>
      </dsp:txBody>
      <dsp:txXfrm>
        <a:off x="2461945" y="2192014"/>
        <a:ext cx="834252" cy="546217"/>
      </dsp:txXfrm>
    </dsp:sp>
    <dsp:sp modelId="{34D277D9-2AF9-4B81-8F92-967BA61A0492}">
      <dsp:nvSpPr>
        <dsp:cNvPr id="0" name=""/>
        <dsp:cNvSpPr/>
      </dsp:nvSpPr>
      <dsp:spPr>
        <a:xfrm>
          <a:off x="2444951" y="2844487"/>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maintenance; map projections and re-projections. This may also</a:t>
          </a:r>
          <a:endParaRPr lang="en-GB" sz="800" b="1" u="sng" kern="1200" dirty="0"/>
        </a:p>
      </dsp:txBody>
      <dsp:txXfrm>
        <a:off x="2461945" y="2861481"/>
        <a:ext cx="834252" cy="546217"/>
      </dsp:txXfrm>
    </dsp:sp>
    <dsp:sp modelId="{A52D367E-F597-473F-A722-BB135D140198}">
      <dsp:nvSpPr>
        <dsp:cNvPr id="0" name=""/>
        <dsp:cNvSpPr/>
      </dsp:nvSpPr>
      <dsp:spPr>
        <a:xfrm>
          <a:off x="2444951" y="3513955"/>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include field recording of data by direct observation and by</a:t>
          </a:r>
          <a:endParaRPr lang="en-GB" sz="800" b="1" u="sng" kern="1200" dirty="0"/>
        </a:p>
      </dsp:txBody>
      <dsp:txXfrm>
        <a:off x="2461945" y="3530949"/>
        <a:ext cx="834252" cy="546217"/>
      </dsp:txXfrm>
    </dsp:sp>
    <dsp:sp modelId="{0FB3A02E-9318-4F76-8462-0D6CBC759790}">
      <dsp:nvSpPr>
        <dsp:cNvPr id="0" name=""/>
        <dsp:cNvSpPr/>
      </dsp:nvSpPr>
      <dsp:spPr>
        <a:xfrm>
          <a:off x="2444951" y="4183423"/>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annotation of aerial photography and satellite imagery.</a:t>
          </a:r>
          <a:endParaRPr lang="en-GB" sz="800" b="1" u="sng" kern="1200" dirty="0"/>
        </a:p>
      </dsp:txBody>
      <dsp:txXfrm>
        <a:off x="2461945" y="4200417"/>
        <a:ext cx="834252" cy="546217"/>
      </dsp:txXfrm>
    </dsp:sp>
    <dsp:sp modelId="{394AB634-AAC8-49F5-B307-22482FFAF7B2}">
      <dsp:nvSpPr>
        <dsp:cNvPr id="0" name=""/>
        <dsp:cNvSpPr/>
      </dsp:nvSpPr>
      <dsp:spPr>
        <a:xfrm>
          <a:off x="3503119"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DATA MANIPULATION:</a:t>
          </a:r>
          <a:endParaRPr lang="en-GB" sz="800" b="1" u="sng" kern="1200" dirty="0"/>
        </a:p>
      </dsp:txBody>
      <dsp:txXfrm>
        <a:off x="3503119" y="0"/>
        <a:ext cx="1085300" cy="1504603"/>
      </dsp:txXfrm>
    </dsp:sp>
    <dsp:sp modelId="{E85AE540-02FD-44BF-98DE-1F665F68F877}">
      <dsp:nvSpPr>
        <dsp:cNvPr id="0" name=""/>
        <dsp:cNvSpPr/>
      </dsp:nvSpPr>
      <dsp:spPr>
        <a:xfrm>
          <a:off x="3611649" y="1505552"/>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data processing; transformations; spatial data cleaning;</a:t>
          </a:r>
          <a:endParaRPr lang="en-GB" sz="800" b="1" u="sng" kern="1200" dirty="0"/>
        </a:p>
      </dsp:txBody>
      <dsp:txXfrm>
        <a:off x="3628643" y="1522546"/>
        <a:ext cx="834252" cy="546217"/>
      </dsp:txXfrm>
    </dsp:sp>
    <dsp:sp modelId="{B7EA6C99-40BD-47DE-8897-52D3568A685E}">
      <dsp:nvSpPr>
        <dsp:cNvPr id="0" name=""/>
        <dsp:cNvSpPr/>
      </dsp:nvSpPr>
      <dsp:spPr>
        <a:xfrm>
          <a:off x="3611649" y="2175020"/>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data editing; attribute data cleaning; basic data classification; capture</a:t>
          </a:r>
          <a:endParaRPr lang="en-GB" sz="800" b="1" u="sng" kern="1200" dirty="0"/>
        </a:p>
      </dsp:txBody>
      <dsp:txXfrm>
        <a:off x="3628643" y="2192014"/>
        <a:ext cx="834252" cy="546217"/>
      </dsp:txXfrm>
    </dsp:sp>
    <dsp:sp modelId="{C9847FFF-7DB8-4FA4-A329-79EA90969FA5}">
      <dsp:nvSpPr>
        <dsp:cNvPr id="0" name=""/>
        <dsp:cNvSpPr/>
      </dsp:nvSpPr>
      <dsp:spPr>
        <a:xfrm>
          <a:off x="3611649" y="2844487"/>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and metadata maintenance; map projections and re-projections;</a:t>
          </a:r>
          <a:endParaRPr lang="en-GB" sz="800" b="1" u="sng" kern="1200" dirty="0"/>
        </a:p>
      </dsp:txBody>
      <dsp:txXfrm>
        <a:off x="3628643" y="2861481"/>
        <a:ext cx="834252" cy="546217"/>
      </dsp:txXfrm>
    </dsp:sp>
    <dsp:sp modelId="{70ABB66A-55E2-46BB-93F5-F7C16BA7948E}">
      <dsp:nvSpPr>
        <dsp:cNvPr id="0" name=""/>
        <dsp:cNvSpPr/>
      </dsp:nvSpPr>
      <dsp:spPr>
        <a:xfrm>
          <a:off x="3611649" y="3513955"/>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working with database files; performing queries; data integration</a:t>
          </a:r>
          <a:endParaRPr lang="en-GB" sz="800" b="1" u="sng" kern="1200" dirty="0"/>
        </a:p>
      </dsp:txBody>
      <dsp:txXfrm>
        <a:off x="3628643" y="3530949"/>
        <a:ext cx="834252" cy="546217"/>
      </dsp:txXfrm>
    </dsp:sp>
    <dsp:sp modelId="{282AA052-CD41-4239-BE49-17BCBEE2E7FA}">
      <dsp:nvSpPr>
        <dsp:cNvPr id="0" name=""/>
        <dsp:cNvSpPr/>
      </dsp:nvSpPr>
      <dsp:spPr>
        <a:xfrm>
          <a:off x="3611649" y="4183423"/>
          <a:ext cx="868240" cy="58020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merging, splitting and aggregations.</a:t>
          </a:r>
          <a:endParaRPr lang="en-GB" sz="800" b="1" u="sng" kern="1200" dirty="0"/>
        </a:p>
      </dsp:txBody>
      <dsp:txXfrm>
        <a:off x="3628643" y="4200417"/>
        <a:ext cx="834252" cy="546217"/>
      </dsp:txXfrm>
    </dsp:sp>
    <dsp:sp modelId="{213376ED-9913-4551-B2F0-F4FE3CF4D547}">
      <dsp:nvSpPr>
        <dsp:cNvPr id="0" name=""/>
        <dsp:cNvSpPr/>
      </dsp:nvSpPr>
      <dsp:spPr>
        <a:xfrm>
          <a:off x="4669818"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REPRODUCTION PROCEDURES:</a:t>
          </a:r>
          <a:endParaRPr lang="en-GB" sz="800" b="1" u="sng" kern="1200" dirty="0"/>
        </a:p>
      </dsp:txBody>
      <dsp:txXfrm>
        <a:off x="4669818" y="0"/>
        <a:ext cx="1085300" cy="1504603"/>
      </dsp:txXfrm>
    </dsp:sp>
    <dsp:sp modelId="{6C4E1866-07BA-46CC-A74F-EC928C0EDB84}">
      <dsp:nvSpPr>
        <dsp:cNvPr id="0" name=""/>
        <dsp:cNvSpPr/>
      </dsp:nvSpPr>
      <dsp:spPr>
        <a:xfrm>
          <a:off x="4778348" y="1506072"/>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the reproduction of prints by multi-</a:t>
          </a:r>
          <a:r>
            <a:rPr lang="en-US" sz="800" b="0" u="none" kern="1200" dirty="0" err="1"/>
            <a:t>colour</a:t>
          </a:r>
          <a:r>
            <a:rPr lang="en-US" sz="800" b="0" u="none" kern="1200" dirty="0"/>
            <a:t> printing on</a:t>
          </a:r>
          <a:endParaRPr lang="en-GB" sz="800" b="1" u="sng" kern="1200" dirty="0"/>
        </a:p>
      </dsp:txBody>
      <dsp:txXfrm>
        <a:off x="4803778" y="1531502"/>
        <a:ext cx="817380" cy="1461335"/>
      </dsp:txXfrm>
    </dsp:sp>
    <dsp:sp modelId="{D63D94B3-D104-476D-8BCB-1CA08EB2B883}">
      <dsp:nvSpPr>
        <dsp:cNvPr id="0" name=""/>
        <dsp:cNvSpPr/>
      </dsp:nvSpPr>
      <dsp:spPr>
        <a:xfrm>
          <a:off x="4778348" y="3250913"/>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different output devices and other methods of output.</a:t>
          </a:r>
          <a:endParaRPr lang="en-GB" sz="800" b="1" u="sng" kern="1200" dirty="0"/>
        </a:p>
      </dsp:txBody>
      <dsp:txXfrm>
        <a:off x="4803778" y="3276343"/>
        <a:ext cx="817380" cy="1461335"/>
      </dsp:txXfrm>
    </dsp:sp>
    <dsp:sp modelId="{AEB0B337-4FDD-4BDB-8A02-3FED69085480}">
      <dsp:nvSpPr>
        <dsp:cNvPr id="0" name=""/>
        <dsp:cNvSpPr/>
      </dsp:nvSpPr>
      <dsp:spPr>
        <a:xfrm>
          <a:off x="5836516"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SPATIAL MODELLING:</a:t>
          </a:r>
          <a:endParaRPr lang="en-GB" sz="800" b="1" u="sng" kern="1200" dirty="0"/>
        </a:p>
      </dsp:txBody>
      <dsp:txXfrm>
        <a:off x="5836516" y="0"/>
        <a:ext cx="1085300" cy="1504603"/>
      </dsp:txXfrm>
    </dsp:sp>
    <dsp:sp modelId="{CA1440E5-43E9-402D-A5D1-6B457AC6B6CB}">
      <dsp:nvSpPr>
        <dsp:cNvPr id="0" name=""/>
        <dsp:cNvSpPr/>
      </dsp:nvSpPr>
      <dsp:spPr>
        <a:xfrm>
          <a:off x="5945046" y="1506072"/>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working with different data models; feature</a:t>
          </a:r>
          <a:endParaRPr lang="en-GB" sz="800" b="1" u="sng" kern="1200" dirty="0"/>
        </a:p>
      </dsp:txBody>
      <dsp:txXfrm>
        <a:off x="5970476" y="1531502"/>
        <a:ext cx="817380" cy="1461335"/>
      </dsp:txXfrm>
    </dsp:sp>
    <dsp:sp modelId="{6B440415-F0C1-46AD-BDE1-FBBE6E250F49}">
      <dsp:nvSpPr>
        <dsp:cNvPr id="0" name=""/>
        <dsp:cNvSpPr/>
      </dsp:nvSpPr>
      <dsp:spPr>
        <a:xfrm>
          <a:off x="5945046" y="3250913"/>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classifications and definitions, design of symbology types, styles and </a:t>
          </a:r>
          <a:r>
            <a:rPr lang="en-US" sz="800" b="0" u="none" kern="1200" dirty="0" err="1"/>
            <a:t>colour</a:t>
          </a:r>
          <a:r>
            <a:rPr lang="en-US" sz="800" b="0" u="none" kern="1200" dirty="0"/>
            <a:t>.</a:t>
          </a:r>
          <a:endParaRPr lang="en-GB" sz="800" b="1" u="sng" kern="1200" dirty="0"/>
        </a:p>
      </dsp:txBody>
      <dsp:txXfrm>
        <a:off x="5970476" y="3276343"/>
        <a:ext cx="817380" cy="1461335"/>
      </dsp:txXfrm>
    </dsp:sp>
    <dsp:sp modelId="{5600B601-7EC3-4061-AF1A-7173826BC3EC}">
      <dsp:nvSpPr>
        <dsp:cNvPr id="0" name=""/>
        <dsp:cNvSpPr/>
      </dsp:nvSpPr>
      <dsp:spPr>
        <a:xfrm>
          <a:off x="7003215"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MAP PRODUCTION:</a:t>
          </a:r>
          <a:endParaRPr lang="en-GB" sz="800" b="1" u="sng" kern="1200" dirty="0"/>
        </a:p>
      </dsp:txBody>
      <dsp:txXfrm>
        <a:off x="7003215" y="0"/>
        <a:ext cx="1085300" cy="1504603"/>
      </dsp:txXfrm>
    </dsp:sp>
    <dsp:sp modelId="{CDED5647-5BBF-4002-A650-B93191671E8D}">
      <dsp:nvSpPr>
        <dsp:cNvPr id="0" name=""/>
        <dsp:cNvSpPr/>
      </dsp:nvSpPr>
      <dsp:spPr>
        <a:xfrm>
          <a:off x="7111745" y="1506072"/>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map production and report writing. Both vector and</a:t>
          </a:r>
          <a:endParaRPr lang="en-GB" sz="800" b="1" u="sng" kern="1200" dirty="0"/>
        </a:p>
      </dsp:txBody>
      <dsp:txXfrm>
        <a:off x="7137175" y="1531502"/>
        <a:ext cx="817380" cy="1461335"/>
      </dsp:txXfrm>
    </dsp:sp>
    <dsp:sp modelId="{6EC20D84-914E-486A-9BD4-C90D8C469C1E}">
      <dsp:nvSpPr>
        <dsp:cNvPr id="0" name=""/>
        <dsp:cNvSpPr/>
      </dsp:nvSpPr>
      <dsp:spPr>
        <a:xfrm>
          <a:off x="7111745" y="3250913"/>
          <a:ext cx="868240"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raster data to be included.</a:t>
          </a:r>
          <a:endParaRPr lang="en-GB" sz="800" b="1" u="sng" kern="1200" dirty="0"/>
        </a:p>
      </dsp:txBody>
      <dsp:txXfrm>
        <a:off x="7137175" y="3276343"/>
        <a:ext cx="817380" cy="1461335"/>
      </dsp:txXfrm>
    </dsp:sp>
    <dsp:sp modelId="{042FB78A-8EBE-45AA-9F57-70E63274CFFC}">
      <dsp:nvSpPr>
        <dsp:cNvPr id="0" name=""/>
        <dsp:cNvSpPr/>
      </dsp:nvSpPr>
      <dsp:spPr>
        <a:xfrm>
          <a:off x="8169913"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PHOTOGRAMMETRIC COMPILATION:</a:t>
          </a:r>
          <a:endParaRPr lang="en-GB" sz="800" b="1" u="sng" kern="1200" dirty="0"/>
        </a:p>
      </dsp:txBody>
      <dsp:txXfrm>
        <a:off x="8169913" y="0"/>
        <a:ext cx="1085300" cy="1504603"/>
      </dsp:txXfrm>
    </dsp:sp>
    <dsp:sp modelId="{05422E54-485E-4C9D-A752-91E1F86336FC}">
      <dsp:nvSpPr>
        <dsp:cNvPr id="0" name=""/>
        <dsp:cNvSpPr/>
      </dsp:nvSpPr>
      <dsp:spPr>
        <a:xfrm>
          <a:off x="8278443" y="1504603"/>
          <a:ext cx="868240" cy="32599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working with analogue aerial photography and digital imagery, Flight planning. Aerial Triangulation. Airborne GPS, Interpretation and annotation. Feature extraction and compilation. Digital Elevation Models or surface models. Photogrammetric scanners, and geo-referencing. </a:t>
          </a:r>
          <a:endParaRPr lang="en-GB" sz="800" b="1" u="sng" kern="1200" dirty="0"/>
        </a:p>
      </dsp:txBody>
      <dsp:txXfrm>
        <a:off x="8303873" y="1530033"/>
        <a:ext cx="817380" cy="3209114"/>
      </dsp:txXfrm>
    </dsp:sp>
    <dsp:sp modelId="{18572866-4EBD-4D3B-9008-AE9F70C74CB2}">
      <dsp:nvSpPr>
        <dsp:cNvPr id="0" name=""/>
        <dsp:cNvSpPr/>
      </dsp:nvSpPr>
      <dsp:spPr>
        <a:xfrm>
          <a:off x="9336612"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none" kern="1200" dirty="0"/>
            <a:t>IMAGE PROCESSING</a:t>
          </a:r>
          <a:endParaRPr lang="en-GB" sz="800" b="1" u="sng" kern="1200" dirty="0"/>
        </a:p>
      </dsp:txBody>
      <dsp:txXfrm>
        <a:off x="9336612" y="0"/>
        <a:ext cx="1085300" cy="1504603"/>
      </dsp:txXfrm>
    </dsp:sp>
    <dsp:sp modelId="{F7DD0BDA-39B7-44D8-AE78-C500F4285F7B}">
      <dsp:nvSpPr>
        <dsp:cNvPr id="0" name=""/>
        <dsp:cNvSpPr/>
      </dsp:nvSpPr>
      <dsp:spPr>
        <a:xfrm>
          <a:off x="9445142" y="1504603"/>
          <a:ext cx="868240" cy="32599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b="0" u="none" kern="1200" dirty="0"/>
            <a:t>This includes an UNDERSTANDING of basic digital image </a:t>
          </a:r>
          <a:r>
            <a:rPr lang="en-US" sz="800" b="0" u="none" kern="1200" dirty="0" err="1"/>
            <a:t>analysis,and</a:t>
          </a:r>
          <a:r>
            <a:rPr lang="en-US" sz="800" b="0" u="none" kern="1200" dirty="0"/>
            <a:t> image ortho-rectification.</a:t>
          </a:r>
          <a:endParaRPr lang="en-GB" sz="800" b="1" u="sng" kern="1200" dirty="0"/>
        </a:p>
      </dsp:txBody>
      <dsp:txXfrm>
        <a:off x="9470572" y="1530033"/>
        <a:ext cx="817380" cy="3209114"/>
      </dsp:txXfrm>
    </dsp:sp>
    <dsp:sp modelId="{04435886-173C-400A-A436-E0B1CBDE1545}">
      <dsp:nvSpPr>
        <dsp:cNvPr id="0" name=""/>
        <dsp:cNvSpPr/>
      </dsp:nvSpPr>
      <dsp:spPr>
        <a:xfrm>
          <a:off x="10503310" y="0"/>
          <a:ext cx="1085300"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u="sng" kern="1200" dirty="0"/>
            <a:t>REQUIRED </a:t>
          </a:r>
          <a:endParaRPr lang="en-GB" sz="800" b="1" u="sng" kern="1200" dirty="0"/>
        </a:p>
      </dsp:txBody>
      <dsp:txXfrm>
        <a:off x="10503310" y="0"/>
        <a:ext cx="1085300" cy="1504603"/>
      </dsp:txXfrm>
    </dsp:sp>
    <dsp:sp modelId="{CF7D0C67-A590-4AA8-9D3A-588977EFF9E9}">
      <dsp:nvSpPr>
        <dsp:cNvPr id="0" name=""/>
        <dsp:cNvSpPr/>
      </dsp:nvSpPr>
      <dsp:spPr>
        <a:xfrm>
          <a:off x="10611840" y="1505032"/>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COMPULSARY DAYS: 80</a:t>
          </a:r>
          <a:endParaRPr lang="en-GB" sz="800" b="1" u="sng" kern="1200" dirty="0"/>
        </a:p>
      </dsp:txBody>
      <dsp:txXfrm>
        <a:off x="10637270" y="1530462"/>
        <a:ext cx="817380" cy="934454"/>
      </dsp:txXfrm>
    </dsp:sp>
    <dsp:sp modelId="{C4F410B1-1318-490C-A527-9BB6296BBB4A}">
      <dsp:nvSpPr>
        <dsp:cNvPr id="0" name=""/>
        <dsp:cNvSpPr/>
      </dsp:nvSpPr>
      <dsp:spPr>
        <a:xfrm>
          <a:off x="10611840" y="2641933"/>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ADDITIONAL TRAINING: 140</a:t>
          </a:r>
          <a:endParaRPr lang="en-GB" sz="800" kern="1200" dirty="0"/>
        </a:p>
      </dsp:txBody>
      <dsp:txXfrm>
        <a:off x="10637270" y="2667363"/>
        <a:ext cx="817380" cy="934454"/>
      </dsp:txXfrm>
    </dsp:sp>
    <dsp:sp modelId="{01AABF74-357A-445F-A5F5-31B13C83227E}">
      <dsp:nvSpPr>
        <dsp:cNvPr id="0" name=""/>
        <dsp:cNvSpPr/>
      </dsp:nvSpPr>
      <dsp:spPr>
        <a:xfrm>
          <a:off x="10611840" y="3778834"/>
          <a:ext cx="868240" cy="98531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TOTAL OF 220 DAYS</a:t>
          </a:r>
          <a:endParaRPr lang="en-GB" sz="800" kern="1200" dirty="0"/>
        </a:p>
      </dsp:txBody>
      <dsp:txXfrm>
        <a:off x="10637270" y="3804264"/>
        <a:ext cx="817380" cy="934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9182-513D-4C68-B7DD-BD04CD9D351E}">
      <dsp:nvSpPr>
        <dsp:cNvPr id="0" name=""/>
        <dsp:cNvSpPr/>
      </dsp:nvSpPr>
      <dsp:spPr>
        <a:xfrm>
          <a:off x="5801" y="0"/>
          <a:ext cx="5580738"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ZA" sz="4600" b="1" u="none" kern="1200" dirty="0"/>
            <a:t>Gisc Technologist &amp; Practitioner</a:t>
          </a:r>
          <a:endParaRPr lang="en-GB" sz="4600" kern="1200" dirty="0"/>
        </a:p>
      </dsp:txBody>
      <dsp:txXfrm>
        <a:off x="5801" y="0"/>
        <a:ext cx="5580738" cy="1504603"/>
      </dsp:txXfrm>
    </dsp:sp>
    <dsp:sp modelId="{28F97DBB-EEC1-4FF6-95BD-0849576A0FC4}">
      <dsp:nvSpPr>
        <dsp:cNvPr id="0" name=""/>
        <dsp:cNvSpPr/>
      </dsp:nvSpPr>
      <dsp:spPr>
        <a:xfrm>
          <a:off x="563875" y="1505475"/>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dirty="0"/>
            <a:t>Data collection and capture</a:t>
          </a:r>
          <a:endParaRPr lang="en-GB" sz="1400" b="1" u="sng" kern="1200" dirty="0"/>
        </a:p>
      </dsp:txBody>
      <dsp:txXfrm>
        <a:off x="571486" y="1513086"/>
        <a:ext cx="4449369" cy="244636"/>
      </dsp:txXfrm>
    </dsp:sp>
    <dsp:sp modelId="{6AC6A319-BDD4-444F-A80B-BCFAFE715120}">
      <dsp:nvSpPr>
        <dsp:cNvPr id="0" name=""/>
        <dsp:cNvSpPr/>
      </dsp:nvSpPr>
      <dsp:spPr>
        <a:xfrm>
          <a:off x="563875" y="1805312"/>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Data manipulation</a:t>
          </a:r>
          <a:endParaRPr lang="en-GB" sz="1400" b="1" u="sng" kern="1200"/>
        </a:p>
      </dsp:txBody>
      <dsp:txXfrm>
        <a:off x="571486" y="1812923"/>
        <a:ext cx="4449369" cy="244636"/>
      </dsp:txXfrm>
    </dsp:sp>
    <dsp:sp modelId="{AC6337E7-64FE-4C76-BDF8-D36AA0D85FCB}">
      <dsp:nvSpPr>
        <dsp:cNvPr id="0" name=""/>
        <dsp:cNvSpPr/>
      </dsp:nvSpPr>
      <dsp:spPr>
        <a:xfrm>
          <a:off x="563875" y="2105150"/>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Reproduction procedures</a:t>
          </a:r>
          <a:endParaRPr lang="en-GB" sz="1400" b="1" u="sng" kern="1200"/>
        </a:p>
      </dsp:txBody>
      <dsp:txXfrm>
        <a:off x="571486" y="2112761"/>
        <a:ext cx="4449369" cy="244636"/>
      </dsp:txXfrm>
    </dsp:sp>
    <dsp:sp modelId="{E7E30D26-B4DE-4457-8AC7-EBE5BAB63B85}">
      <dsp:nvSpPr>
        <dsp:cNvPr id="0" name=""/>
        <dsp:cNvSpPr/>
      </dsp:nvSpPr>
      <dsp:spPr>
        <a:xfrm>
          <a:off x="563875" y="2404987"/>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Database and spatial modelling</a:t>
          </a:r>
          <a:endParaRPr lang="en-GB" sz="1400" b="1" u="sng" kern="1200"/>
        </a:p>
      </dsp:txBody>
      <dsp:txXfrm>
        <a:off x="571486" y="2412598"/>
        <a:ext cx="4449369" cy="244636"/>
      </dsp:txXfrm>
    </dsp:sp>
    <dsp:sp modelId="{C97996CC-B178-4001-A13B-0FF91ABBB3DD}">
      <dsp:nvSpPr>
        <dsp:cNvPr id="0" name=""/>
        <dsp:cNvSpPr/>
      </dsp:nvSpPr>
      <dsp:spPr>
        <a:xfrm>
          <a:off x="563875" y="2704824"/>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Map production</a:t>
          </a:r>
          <a:endParaRPr lang="en-GB" sz="1400" b="1" u="sng" kern="1200"/>
        </a:p>
      </dsp:txBody>
      <dsp:txXfrm>
        <a:off x="571486" y="2712435"/>
        <a:ext cx="4449369" cy="244636"/>
      </dsp:txXfrm>
    </dsp:sp>
    <dsp:sp modelId="{A508E832-2D55-4BA5-A721-B3C1FA94486A}">
      <dsp:nvSpPr>
        <dsp:cNvPr id="0" name=""/>
        <dsp:cNvSpPr/>
      </dsp:nvSpPr>
      <dsp:spPr>
        <a:xfrm>
          <a:off x="563875" y="3004661"/>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Spatial statistics and interpolation</a:t>
          </a:r>
          <a:endParaRPr lang="en-GB" sz="1400" b="1" u="sng" kern="1200"/>
        </a:p>
      </dsp:txBody>
      <dsp:txXfrm>
        <a:off x="571486" y="3012272"/>
        <a:ext cx="4449369" cy="244636"/>
      </dsp:txXfrm>
    </dsp:sp>
    <dsp:sp modelId="{DEE51CA5-9001-4042-8206-6D78FAB86F89}">
      <dsp:nvSpPr>
        <dsp:cNvPr id="0" name=""/>
        <dsp:cNvSpPr/>
      </dsp:nvSpPr>
      <dsp:spPr>
        <a:xfrm>
          <a:off x="563875" y="3304498"/>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Spatial analysis</a:t>
          </a:r>
          <a:endParaRPr lang="en-GB" sz="1400" b="1" u="sng" kern="1200"/>
        </a:p>
      </dsp:txBody>
      <dsp:txXfrm>
        <a:off x="571486" y="3312109"/>
        <a:ext cx="4449369" cy="244636"/>
      </dsp:txXfrm>
    </dsp:sp>
    <dsp:sp modelId="{A812CECC-AB3C-4667-B461-DD1A3A8E2371}">
      <dsp:nvSpPr>
        <dsp:cNvPr id="0" name=""/>
        <dsp:cNvSpPr/>
      </dsp:nvSpPr>
      <dsp:spPr>
        <a:xfrm>
          <a:off x="563875" y="3604335"/>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Remote sensing and photogrammetry</a:t>
          </a:r>
          <a:endParaRPr lang="en-GB" sz="1400" b="1" u="sng" kern="1200"/>
        </a:p>
      </dsp:txBody>
      <dsp:txXfrm>
        <a:off x="571486" y="3611946"/>
        <a:ext cx="4449369" cy="244636"/>
      </dsp:txXfrm>
    </dsp:sp>
    <dsp:sp modelId="{2D97C554-A9A7-43CD-B06D-6226D5895047}">
      <dsp:nvSpPr>
        <dsp:cNvPr id="0" name=""/>
        <dsp:cNvSpPr/>
      </dsp:nvSpPr>
      <dsp:spPr>
        <a:xfrm>
          <a:off x="563875" y="3904172"/>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Project management</a:t>
          </a:r>
          <a:endParaRPr lang="en-GB" sz="1400" b="1" u="sng" kern="1200"/>
        </a:p>
      </dsp:txBody>
      <dsp:txXfrm>
        <a:off x="571486" y="3911783"/>
        <a:ext cx="4449369" cy="244636"/>
      </dsp:txXfrm>
    </dsp:sp>
    <dsp:sp modelId="{4271FEB1-160F-41FA-8D83-A260B4552C60}">
      <dsp:nvSpPr>
        <dsp:cNvPr id="0" name=""/>
        <dsp:cNvSpPr/>
      </dsp:nvSpPr>
      <dsp:spPr>
        <a:xfrm>
          <a:off x="563875" y="4204009"/>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Spatial information management, manipulation and recovery</a:t>
          </a:r>
          <a:endParaRPr lang="en-GB" sz="1400" b="1" u="sng" kern="1200"/>
        </a:p>
      </dsp:txBody>
      <dsp:txXfrm>
        <a:off x="571486" y="4211620"/>
        <a:ext cx="4449369" cy="244636"/>
      </dsp:txXfrm>
    </dsp:sp>
    <dsp:sp modelId="{790210D1-1A1F-4415-B058-3E748AC0A913}">
      <dsp:nvSpPr>
        <dsp:cNvPr id="0" name=""/>
        <dsp:cNvSpPr/>
      </dsp:nvSpPr>
      <dsp:spPr>
        <a:xfrm>
          <a:off x="563875" y="4503846"/>
          <a:ext cx="4464591" cy="25985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u="none" kern="1200"/>
            <a:t>Spatial data quality assessment and error management</a:t>
          </a:r>
          <a:endParaRPr lang="en-GB" sz="1400" b="1" u="sng" kern="1200"/>
        </a:p>
      </dsp:txBody>
      <dsp:txXfrm>
        <a:off x="571486" y="4511457"/>
        <a:ext cx="4449369" cy="244636"/>
      </dsp:txXfrm>
    </dsp:sp>
    <dsp:sp modelId="{4B1DD516-2C79-4C9C-B3E7-B6B43D3A5602}">
      <dsp:nvSpPr>
        <dsp:cNvPr id="0" name=""/>
        <dsp:cNvSpPr/>
      </dsp:nvSpPr>
      <dsp:spPr>
        <a:xfrm>
          <a:off x="6005095" y="0"/>
          <a:ext cx="5580738" cy="501534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REQUIREMENTS</a:t>
          </a:r>
          <a:endParaRPr lang="en-GB" sz="4600" kern="1200" dirty="0"/>
        </a:p>
      </dsp:txBody>
      <dsp:txXfrm>
        <a:off x="6005095" y="0"/>
        <a:ext cx="5580738" cy="1504603"/>
      </dsp:txXfrm>
    </dsp:sp>
    <dsp:sp modelId="{8202399E-39EE-4893-B2E5-0B68C87758E0}">
      <dsp:nvSpPr>
        <dsp:cNvPr id="0" name=""/>
        <dsp:cNvSpPr/>
      </dsp:nvSpPr>
      <dsp:spPr>
        <a:xfrm>
          <a:off x="6563169" y="1506072"/>
          <a:ext cx="4464591"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120 Compulsory Days</a:t>
          </a:r>
          <a:endParaRPr lang="en-GB" sz="1400" kern="1200" dirty="0"/>
        </a:p>
      </dsp:txBody>
      <dsp:txXfrm>
        <a:off x="6607460" y="1550363"/>
        <a:ext cx="4376009" cy="1423613"/>
      </dsp:txXfrm>
    </dsp:sp>
    <dsp:sp modelId="{2C93D0C1-94A3-4501-B164-914105B139D9}">
      <dsp:nvSpPr>
        <dsp:cNvPr id="0" name=""/>
        <dsp:cNvSpPr/>
      </dsp:nvSpPr>
      <dsp:spPr>
        <a:xfrm>
          <a:off x="6563169" y="3250913"/>
          <a:ext cx="4464591" cy="15121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100 Additional Training days</a:t>
          </a:r>
          <a:endParaRPr lang="en-GB" sz="1400" kern="1200" dirty="0"/>
        </a:p>
      </dsp:txBody>
      <dsp:txXfrm>
        <a:off x="6607460" y="3295204"/>
        <a:ext cx="4376009" cy="1423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AAF9E-A125-41E5-B04C-C5D958C3D135}">
      <dsp:nvSpPr>
        <dsp:cNvPr id="0" name=""/>
        <dsp:cNvSpPr/>
      </dsp:nvSpPr>
      <dsp:spPr>
        <a:xfrm>
          <a:off x="1154" y="0"/>
          <a:ext cx="2043252" cy="5015345"/>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0" u="none" kern="1200" dirty="0"/>
            <a:t>A mentor must be a registered, practising Professional </a:t>
          </a:r>
          <a:r>
            <a:rPr lang="en-ZA" sz="1500" b="0" u="none" kern="1200" dirty="0" err="1"/>
            <a:t>GISc</a:t>
          </a:r>
          <a:r>
            <a:rPr lang="en-ZA" sz="1500" b="0" u="none" kern="1200" dirty="0"/>
            <a:t> Practitioner who has been practising as such for a minimum period of five years.</a:t>
          </a:r>
          <a:endParaRPr lang="en-GB" sz="1500" kern="1200" dirty="0"/>
        </a:p>
      </dsp:txBody>
      <dsp:txXfrm>
        <a:off x="60999" y="59845"/>
        <a:ext cx="1923562" cy="4895655"/>
      </dsp:txXfrm>
    </dsp:sp>
    <dsp:sp modelId="{CE5D73BA-A6CF-4D0C-AC65-1CF379F62E2C}">
      <dsp:nvSpPr>
        <dsp:cNvPr id="0" name=""/>
        <dsp:cNvSpPr/>
      </dsp:nvSpPr>
      <dsp:spPr>
        <a:xfrm>
          <a:off x="2387673" y="0"/>
          <a:ext cx="2043252" cy="5015345"/>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0" u="none" kern="1200" dirty="0"/>
            <a:t> Provided that the Council may, on written application by the mentor, relax the requirement of the five years experience. </a:t>
          </a:r>
          <a:endParaRPr lang="en-GB" sz="1500" kern="1200" dirty="0"/>
        </a:p>
      </dsp:txBody>
      <dsp:txXfrm>
        <a:off x="2447518" y="59845"/>
        <a:ext cx="1923562" cy="4895655"/>
      </dsp:txXfrm>
    </dsp:sp>
    <dsp:sp modelId="{681FE4B9-9AAA-4A71-8F0A-F454D41AE634}">
      <dsp:nvSpPr>
        <dsp:cNvPr id="0" name=""/>
        <dsp:cNvSpPr/>
      </dsp:nvSpPr>
      <dsp:spPr>
        <a:xfrm>
          <a:off x="4774191" y="0"/>
          <a:ext cx="2043252" cy="5015345"/>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0" u="none" kern="1200"/>
            <a:t>Provided </a:t>
          </a:r>
          <a:r>
            <a:rPr lang="en-ZA" sz="1500" b="0" u="none" kern="1200" dirty="0"/>
            <a:t>further that where the experience to be gained is in a field of expertise that could not normally be obtained under the guidance of a Professional </a:t>
          </a:r>
          <a:r>
            <a:rPr lang="en-ZA" sz="1500" b="0" u="none" kern="1200" dirty="0" err="1"/>
            <a:t>GISc</a:t>
          </a:r>
          <a:r>
            <a:rPr lang="en-ZA" sz="1500" b="0" u="none" kern="1200" dirty="0"/>
            <a:t> Practitioner then, with the consent of the Council, such experience may be obtained under the personal supervision of a suitably qualified person.</a:t>
          </a:r>
          <a:endParaRPr lang="en-GB" sz="1500" kern="1200" dirty="0"/>
        </a:p>
      </dsp:txBody>
      <dsp:txXfrm>
        <a:off x="4834036" y="59845"/>
        <a:ext cx="1923562" cy="4895655"/>
      </dsp:txXfrm>
    </dsp:sp>
    <dsp:sp modelId="{00B7E4D5-84DB-459C-880E-CC527C649023}">
      <dsp:nvSpPr>
        <dsp:cNvPr id="0" name=""/>
        <dsp:cNvSpPr/>
      </dsp:nvSpPr>
      <dsp:spPr>
        <a:xfrm>
          <a:off x="7160710" y="0"/>
          <a:ext cx="2043252" cy="5015345"/>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0" u="none" kern="1200" dirty="0"/>
            <a:t>Every mentor must provide, directly to the Council, a confidential written assessment on the competency of the candidate which assessment must include, inter alia, the type of experience gained by the candidate while in his or her employ, with emphasis on the professional aspects such as dealings with clients, attitude to senior and subordinate co-workers and assistants, punctuality and reliability and management skills acquired.</a:t>
          </a:r>
          <a:endParaRPr lang="en-GB" sz="1500" b="1" u="sng" kern="1200" dirty="0"/>
        </a:p>
      </dsp:txBody>
      <dsp:txXfrm>
        <a:off x="7220555" y="59845"/>
        <a:ext cx="1923562" cy="4895655"/>
      </dsp:txXfrm>
    </dsp:sp>
    <dsp:sp modelId="{C76FCEFC-3256-4E90-AB09-04871F1716D6}">
      <dsp:nvSpPr>
        <dsp:cNvPr id="0" name=""/>
        <dsp:cNvSpPr/>
      </dsp:nvSpPr>
      <dsp:spPr>
        <a:xfrm>
          <a:off x="9547229" y="0"/>
          <a:ext cx="2043252" cy="5015345"/>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0" u="none" kern="1200" dirty="0"/>
            <a:t>A person who has been found guilty of improper conduct or is practicing under threat of a suspended sentence may not act as a mentor.</a:t>
          </a:r>
          <a:endParaRPr lang="en-GB" sz="1500" b="1" u="sng" kern="1200" dirty="0"/>
        </a:p>
      </dsp:txBody>
      <dsp:txXfrm>
        <a:off x="9607074" y="59845"/>
        <a:ext cx="1923562" cy="4895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1D81-14EB-4402-8BE4-DFB0254866CC}">
      <dsp:nvSpPr>
        <dsp:cNvPr id="0" name=""/>
        <dsp:cNvSpPr/>
      </dsp:nvSpPr>
      <dsp:spPr>
        <a:xfrm>
          <a:off x="1154" y="198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INFRASTRUCTURE SKILLS DEVELOPMENT GRANT</a:t>
          </a:r>
          <a:endParaRPr lang="en-GB" sz="1900" kern="1200" dirty="0"/>
        </a:p>
      </dsp:txBody>
      <dsp:txXfrm>
        <a:off x="60999" y="61826"/>
        <a:ext cx="1923562" cy="2233701"/>
      </dsp:txXfrm>
    </dsp:sp>
    <dsp:sp modelId="{77882C2B-0A09-4C31-9452-B80C27820C59}">
      <dsp:nvSpPr>
        <dsp:cNvPr id="0" name=""/>
        <dsp:cNvSpPr/>
      </dsp:nvSpPr>
      <dsp:spPr>
        <a:xfrm>
          <a:off x="2387673" y="198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SETA</a:t>
          </a:r>
          <a:endParaRPr lang="en-GB" sz="1900" kern="1200" dirty="0"/>
        </a:p>
      </dsp:txBody>
      <dsp:txXfrm>
        <a:off x="2447518" y="61826"/>
        <a:ext cx="1923562" cy="2233701"/>
      </dsp:txXfrm>
    </dsp:sp>
    <dsp:sp modelId="{B5FB2017-8E8D-4C2B-ADD8-84C303A2DDE6}">
      <dsp:nvSpPr>
        <dsp:cNvPr id="0" name=""/>
        <dsp:cNvSpPr/>
      </dsp:nvSpPr>
      <dsp:spPr>
        <a:xfrm>
          <a:off x="4774191" y="198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Local Municipalities</a:t>
          </a:r>
          <a:endParaRPr lang="en-GB" sz="1900" kern="1200" dirty="0"/>
        </a:p>
      </dsp:txBody>
      <dsp:txXfrm>
        <a:off x="4834036" y="61826"/>
        <a:ext cx="1923562" cy="2233701"/>
      </dsp:txXfrm>
    </dsp:sp>
    <dsp:sp modelId="{C0F516B4-4652-44E8-A87B-88EF22620C8D}">
      <dsp:nvSpPr>
        <dsp:cNvPr id="0" name=""/>
        <dsp:cNvSpPr/>
      </dsp:nvSpPr>
      <dsp:spPr>
        <a:xfrm>
          <a:off x="7160710" y="198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Provinces and National Government</a:t>
          </a:r>
          <a:endParaRPr lang="en-GB" sz="1900" kern="1200" dirty="0"/>
        </a:p>
      </dsp:txBody>
      <dsp:txXfrm>
        <a:off x="7220555" y="61826"/>
        <a:ext cx="1923562" cy="2233701"/>
      </dsp:txXfrm>
    </dsp:sp>
    <dsp:sp modelId="{889461CB-F22F-49C6-97CF-C40EC8CD8FB9}">
      <dsp:nvSpPr>
        <dsp:cNvPr id="0" name=""/>
        <dsp:cNvSpPr/>
      </dsp:nvSpPr>
      <dsp:spPr>
        <a:xfrm>
          <a:off x="9547229" y="198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Private Sector</a:t>
          </a:r>
          <a:endParaRPr lang="en-GB" sz="1900" kern="1200" dirty="0"/>
        </a:p>
      </dsp:txBody>
      <dsp:txXfrm>
        <a:off x="9607074" y="61826"/>
        <a:ext cx="1923562" cy="2233701"/>
      </dsp:txXfrm>
    </dsp:sp>
    <dsp:sp modelId="{9F3B8845-97F6-4889-BCD0-3F2FBB33F217}">
      <dsp:nvSpPr>
        <dsp:cNvPr id="0" name=""/>
        <dsp:cNvSpPr/>
      </dsp:nvSpPr>
      <dsp:spPr>
        <a:xfrm>
          <a:off x="9547229" y="2659971"/>
          <a:ext cx="2043252" cy="2353391"/>
        </a:xfrm>
        <a:prstGeom prst="roundRect">
          <a:avLst>
            <a:gd name="adj" fmla="val 10000"/>
          </a:avLst>
        </a:prstGeom>
        <a:gradFill rotWithShape="0">
          <a:gsLst>
            <a:gs pos="0">
              <a:schemeClr val="dk2">
                <a:hueOff val="0"/>
                <a:satOff val="0"/>
                <a:lumOff val="0"/>
                <a:alphaOff val="0"/>
                <a:tint val="58000"/>
                <a:satMod val="108000"/>
                <a:lumMod val="110000"/>
              </a:schemeClr>
            </a:gs>
            <a:gs pos="100000">
              <a:schemeClr val="dk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a:t>
          </a:r>
          <a:r>
            <a:rPr lang="en-US" sz="1900" kern="1200" dirty="0"/>
            <a:t>but could have challenges with mentorship in company</a:t>
          </a:r>
          <a:endParaRPr lang="en-GB" sz="1900" kern="1200" dirty="0"/>
        </a:p>
      </dsp:txBody>
      <dsp:txXfrm>
        <a:off x="9607074" y="2719816"/>
        <a:ext cx="1923562" cy="2233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A75C6-7A4D-4336-B0CD-9EA91B3FDD04}">
      <dsp:nvSpPr>
        <dsp:cNvPr id="0" name=""/>
        <dsp:cNvSpPr/>
      </dsp:nvSpPr>
      <dsp:spPr>
        <a:xfrm rot="16200000">
          <a:off x="-2071525"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ZA" sz="1800" kern="1200" dirty="0"/>
            <a:t>Offences and penalties</a:t>
          </a:r>
          <a:endParaRPr lang="en-GB" sz="1800" kern="1200" dirty="0"/>
        </a:p>
      </dsp:txBody>
      <dsp:txXfrm rot="5400000">
        <a:off x="8440" y="1143461"/>
        <a:ext cx="1557378" cy="3430384"/>
      </dsp:txXfrm>
    </dsp:sp>
    <dsp:sp modelId="{77FF6B7A-6C23-46D0-8A76-7E658124FB1A}">
      <dsp:nvSpPr>
        <dsp:cNvPr id="0" name=""/>
        <dsp:cNvSpPr/>
      </dsp:nvSpPr>
      <dsp:spPr>
        <a:xfrm rot="16200000">
          <a:off x="-397344"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a:lnSpc>
              <a:spcPct val="90000"/>
            </a:lnSpc>
            <a:spcBef>
              <a:spcPct val="0"/>
            </a:spcBef>
            <a:spcAft>
              <a:spcPct val="35000"/>
            </a:spcAft>
            <a:buNone/>
          </a:pPr>
          <a:r>
            <a:rPr lang="en-ZA" sz="1000" kern="1200" dirty="0"/>
            <a:t>36.	(1) Any person or body who contravenes the provisions of section 13(2) or (5), 15,	45</a:t>
          </a:r>
          <a:endParaRPr lang="en-GB" sz="1000" kern="1200" dirty="0"/>
        </a:p>
        <a:p>
          <a:pPr marL="57150" lvl="1" indent="-57150" algn="l" defTabSz="444500">
            <a:lnSpc>
              <a:spcPct val="90000"/>
            </a:lnSpc>
            <a:spcBef>
              <a:spcPct val="0"/>
            </a:spcBef>
            <a:spcAft>
              <a:spcPct val="15000"/>
            </a:spcAft>
            <a:buChar char="•"/>
          </a:pPr>
          <a:r>
            <a:rPr lang="en-ZA" sz="1000" kern="1200" dirty="0"/>
            <a:t>16(3), 18(6) or 23(5)(b) or (c) or (6) is guilty of an offence.</a:t>
          </a:r>
          <a:endParaRPr lang="en-GB" sz="1000" kern="1200" dirty="0"/>
        </a:p>
      </dsp:txBody>
      <dsp:txXfrm rot="5400000">
        <a:off x="1682621" y="1143461"/>
        <a:ext cx="1557378" cy="3430384"/>
      </dsp:txXfrm>
    </dsp:sp>
    <dsp:sp modelId="{A6F9FA54-9CE4-41D3-805F-3FFD73004190}">
      <dsp:nvSpPr>
        <dsp:cNvPr id="0" name=""/>
        <dsp:cNvSpPr/>
      </dsp:nvSpPr>
      <dsp:spPr>
        <a:xfrm rot="16200000">
          <a:off x="1276837"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ctr" anchorCtr="0">
          <a:noAutofit/>
        </a:bodyPr>
        <a:lstStyle/>
        <a:p>
          <a:pPr marL="0" lvl="0" indent="0" algn="ctr" defTabSz="444500">
            <a:lnSpc>
              <a:spcPct val="90000"/>
            </a:lnSpc>
            <a:spcBef>
              <a:spcPct val="0"/>
            </a:spcBef>
            <a:spcAft>
              <a:spcPct val="35000"/>
            </a:spcAft>
            <a:buNone/>
          </a:pPr>
          <a:r>
            <a:rPr lang="en-ZA" sz="1000" kern="1200" dirty="0"/>
            <a:t>(2)	Any person convicted of an offence of contravening the provisions of section 13(2) or (5) or 16(3), is liable to a maximum ﬁne equal to double the remuneration payable to him or her for work done during the period of such contravention or to a maximum ﬁne equal to the ﬁne calculated according to the ratio determined for a period	 of three years’ imprisonment in terms of the Adjustment of Fines Act, 1991 (Act No. 101 of 1991) (in this section referred to as the Adjustment of Fines Act).</a:t>
          </a:r>
          <a:endParaRPr lang="en-GB" sz="1000" kern="1200" dirty="0"/>
        </a:p>
      </dsp:txBody>
      <dsp:txXfrm rot="5400000">
        <a:off x="3356802" y="1143461"/>
        <a:ext cx="1557378" cy="3430384"/>
      </dsp:txXfrm>
    </dsp:sp>
    <dsp:sp modelId="{6FECBE85-375A-4D42-904E-C3E2714160C4}">
      <dsp:nvSpPr>
        <dsp:cNvPr id="0" name=""/>
        <dsp:cNvSpPr/>
      </dsp:nvSpPr>
      <dsp:spPr>
        <a:xfrm rot="16200000">
          <a:off x="2951018"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a:lnSpc>
              <a:spcPct val="90000"/>
            </a:lnSpc>
            <a:spcBef>
              <a:spcPct val="0"/>
            </a:spcBef>
            <a:spcAft>
              <a:spcPct val="35000"/>
            </a:spcAft>
            <a:buNone/>
          </a:pPr>
          <a:r>
            <a:rPr lang="en-ZA" sz="1000" kern="1200" dirty="0"/>
            <a:t>`(3)	Any person who is convicted of an offence of contravening the provisions of section 15 or 18(6), is liable to a maximum ﬁne equal to the ﬁne calculated according to</a:t>
          </a:r>
          <a:endParaRPr lang="en-GB" sz="1000" kern="1200" dirty="0"/>
        </a:p>
        <a:p>
          <a:pPr marL="57150" lvl="1" indent="-57150" algn="l" defTabSz="444500">
            <a:lnSpc>
              <a:spcPct val="90000"/>
            </a:lnSpc>
            <a:spcBef>
              <a:spcPct val="0"/>
            </a:spcBef>
            <a:spcAft>
              <a:spcPct val="15000"/>
            </a:spcAft>
            <a:buChar char="•"/>
          </a:pPr>
          <a:r>
            <a:rPr lang="en-ZA" sz="1000" kern="1200" dirty="0"/>
            <a:t>the ratio determined for one month’s imprisonment in terms of the Adjustment of Fines	5 Act.</a:t>
          </a:r>
          <a:endParaRPr lang="en-GB" sz="1000" kern="1200" dirty="0"/>
        </a:p>
        <a:p>
          <a:pPr marL="57150" lvl="1" indent="-57150" algn="l" defTabSz="444500">
            <a:lnSpc>
              <a:spcPct val="90000"/>
            </a:lnSpc>
            <a:spcBef>
              <a:spcPct val="0"/>
            </a:spcBef>
            <a:spcAft>
              <a:spcPct val="15000"/>
            </a:spcAft>
            <a:buChar char="•"/>
          </a:pPr>
          <a:r>
            <a:rPr lang="en-ZA" sz="1000" kern="1200" dirty="0"/>
            <a:t>(4) Any person who is convicted of an offence of contravening the provisions of section 23(5)(b) or (c) or (6) is liable to a maximum ﬁne equal to the ﬁne calculated according to the ratio determined for three years’ imprisonment in terms of the Adjustment of Fines Act.	10</a:t>
          </a:r>
          <a:endParaRPr lang="en-GB" sz="1000" kern="1200" dirty="0"/>
        </a:p>
      </dsp:txBody>
      <dsp:txXfrm rot="5400000">
        <a:off x="5030983" y="1143461"/>
        <a:ext cx="1557378" cy="3430384"/>
      </dsp:txXfrm>
    </dsp:sp>
    <dsp:sp modelId="{76E4836A-E951-43E8-828E-9AE1523902D3}">
      <dsp:nvSpPr>
        <dsp:cNvPr id="0" name=""/>
        <dsp:cNvSpPr/>
      </dsp:nvSpPr>
      <dsp:spPr>
        <a:xfrm rot="16200000">
          <a:off x="4625199"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t" anchorCtr="0">
          <a:noAutofit/>
        </a:bodyPr>
        <a:lstStyle/>
        <a:p>
          <a:pPr marL="0" lvl="0" indent="0" algn="l" defTabSz="444500">
            <a:lnSpc>
              <a:spcPct val="90000"/>
            </a:lnSpc>
            <a:spcBef>
              <a:spcPct val="0"/>
            </a:spcBef>
            <a:spcAft>
              <a:spcPct val="35000"/>
            </a:spcAft>
            <a:buNone/>
          </a:pPr>
          <a:r>
            <a:rPr lang="en-ZA" sz="1000" kern="1200" dirty="0"/>
            <a:t>(5)	In addition to and independently of any criminal proceedings contemplated or instituted against a person or body referred to in subsection (1), the Council may, in any court having jurisdiction, institute civil proceedings against such person or body in order to compel compliance with the relevant provisions of this Act or to interdict any</a:t>
          </a:r>
          <a:endParaRPr lang="en-GB" sz="1000" kern="1200" dirty="0"/>
        </a:p>
        <a:p>
          <a:pPr marL="57150" lvl="1" indent="-57150" algn="l" defTabSz="444500">
            <a:lnSpc>
              <a:spcPct val="90000"/>
            </a:lnSpc>
            <a:spcBef>
              <a:spcPct val="0"/>
            </a:spcBef>
            <a:spcAft>
              <a:spcPct val="15000"/>
            </a:spcAft>
            <a:buChar char="•"/>
          </a:pPr>
          <a:r>
            <a:rPr lang="en-ZA" sz="1000" kern="1200" dirty="0"/>
            <a:t>contravention thereof or for any related purpose.	15</a:t>
          </a:r>
          <a:endParaRPr lang="en-GB" sz="1000" kern="1200" dirty="0"/>
        </a:p>
      </dsp:txBody>
      <dsp:txXfrm rot="5400000">
        <a:off x="6705164" y="1143461"/>
        <a:ext cx="1557378" cy="3430384"/>
      </dsp:txXfrm>
    </dsp:sp>
    <dsp:sp modelId="{96F71F33-8B30-4A04-8374-156E1434C1B1}">
      <dsp:nvSpPr>
        <dsp:cNvPr id="0" name=""/>
        <dsp:cNvSpPr/>
      </dsp:nvSpPr>
      <dsp:spPr>
        <a:xfrm rot="16200000">
          <a:off x="6299381"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ctr" anchorCtr="0">
          <a:noAutofit/>
        </a:bodyPr>
        <a:lstStyle/>
        <a:p>
          <a:pPr marL="0" lvl="0" indent="0" algn="ctr" defTabSz="444500">
            <a:lnSpc>
              <a:spcPct val="90000"/>
            </a:lnSpc>
            <a:spcBef>
              <a:spcPct val="0"/>
            </a:spcBef>
            <a:spcAft>
              <a:spcPct val="35000"/>
            </a:spcAft>
            <a:buNone/>
          </a:pPr>
          <a:r>
            <a:rPr lang="en-ZA" sz="1000" kern="1200" dirty="0"/>
            <a:t>(6)	Any person who is not registered in terms of this Act and who performs any work which may only be performed by a registered person, or who pretends to be a registered person in any manner whatsoever, is guilty of an offence and liable to a maximum ﬁne equal to the ﬁne calculated according to the ratio determined for three years imprisonment in terms of the Adjustment of Fines Act.</a:t>
          </a:r>
          <a:endParaRPr lang="en-GB" sz="1000" kern="1200" dirty="0"/>
        </a:p>
      </dsp:txBody>
      <dsp:txXfrm rot="5400000">
        <a:off x="8379346" y="1143461"/>
        <a:ext cx="1557378" cy="3430384"/>
      </dsp:txXfrm>
    </dsp:sp>
    <dsp:sp modelId="{798F1F08-D2F9-41F0-AADA-DE40CE0C49E4}">
      <dsp:nvSpPr>
        <dsp:cNvPr id="0" name=""/>
        <dsp:cNvSpPr/>
      </dsp:nvSpPr>
      <dsp:spPr>
        <a:xfrm rot="16200000">
          <a:off x="7973562" y="2079964"/>
          <a:ext cx="5717308" cy="1557378"/>
        </a:xfrm>
        <a:prstGeom prst="flowChartManualOperati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00" bIns="0" numCol="1" spcCol="1270" anchor="ctr" anchorCtr="0">
          <a:noAutofit/>
        </a:bodyPr>
        <a:lstStyle/>
        <a:p>
          <a:pPr marL="0" lvl="0" indent="0" algn="ctr" defTabSz="444500">
            <a:lnSpc>
              <a:spcPct val="90000"/>
            </a:lnSpc>
            <a:spcBef>
              <a:spcPct val="0"/>
            </a:spcBef>
            <a:spcAft>
              <a:spcPct val="35000"/>
            </a:spcAft>
            <a:buNone/>
          </a:pPr>
          <a:r>
            <a:rPr lang="en-ZA" sz="1000" kern="1200" dirty="0"/>
            <a:t>(7)	Any registered person is personally responsible and liable for geomatics work performed by or under the supervision, direction or control of such person.</a:t>
          </a:r>
          <a:endParaRPr lang="en-GB" sz="1000" kern="1200" dirty="0"/>
        </a:p>
      </dsp:txBody>
      <dsp:txXfrm rot="5400000">
        <a:off x="10053527" y="1143461"/>
        <a:ext cx="1557378" cy="34303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7F8ED79-7AAA-4C1A-A612-C2E524351A11}" type="datetimeFigureOut">
              <a:rPr lang="en-GB" smtClean="0"/>
              <a:t>14/05/2025</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4611639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211702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2119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719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19627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7F8ED79-7AAA-4C1A-A612-C2E524351A11}"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269427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7F8ED79-7AAA-4C1A-A612-C2E524351A11}"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3753901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8ED79-7AAA-4C1A-A612-C2E524351A11}"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78155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8ED79-7AAA-4C1A-A612-C2E524351A11}"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37876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8ED79-7AAA-4C1A-A612-C2E524351A11}"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15413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F8ED79-7AAA-4C1A-A612-C2E524351A11}"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27605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84480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F8ED79-7AAA-4C1A-A612-C2E524351A11}" type="datetimeFigureOut">
              <a:rPr lang="en-GB" smtClean="0"/>
              <a:t>14/05/2025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245839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F8ED79-7AAA-4C1A-A612-C2E524351A11}"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784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8ED79-7AAA-4C1A-A612-C2E524351A11}"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3736405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9198445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8ED79-7AAA-4C1A-A612-C2E524351A11}"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40B8D2-31EA-4A33-9866-8EA0BDCE9DBE}" type="slidenum">
              <a:rPr lang="en-GB" smtClean="0"/>
              <a:t>‹#›</a:t>
            </a:fld>
            <a:endParaRPr lang="en-GB"/>
          </a:p>
        </p:txBody>
      </p:sp>
    </p:spTree>
    <p:extLst>
      <p:ext uri="{BB962C8B-B14F-4D97-AF65-F5344CB8AC3E}">
        <p14:creationId xmlns:p14="http://schemas.microsoft.com/office/powerpoint/2010/main" val="375301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F8ED79-7AAA-4C1A-A612-C2E524351A11}" type="datetimeFigureOut">
              <a:rPr lang="en-GB" smtClean="0"/>
              <a:t>14/05/2025</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40B8D2-31EA-4A33-9866-8EA0BDCE9DBE}" type="slidenum">
              <a:rPr lang="en-GB" smtClean="0"/>
              <a:t>‹#›</a:t>
            </a:fld>
            <a:endParaRPr lang="en-GB"/>
          </a:p>
        </p:txBody>
      </p:sp>
    </p:spTree>
    <p:extLst>
      <p:ext uri="{BB962C8B-B14F-4D97-AF65-F5344CB8AC3E}">
        <p14:creationId xmlns:p14="http://schemas.microsoft.com/office/powerpoint/2010/main" val="247445147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a:extLst>
              <a:ext uri="{FF2B5EF4-FFF2-40B4-BE49-F238E27FC236}">
                <a16:creationId xmlns:a16="http://schemas.microsoft.com/office/drawing/2014/main" id="{EA631113-3D5F-4895-B086-92BC80FB221A}"/>
              </a:ext>
            </a:extLst>
          </p:cNvPr>
          <p:cNvSpPr>
            <a:spLocks noEditPoints="1"/>
          </p:cNvSpPr>
          <p:nvPr/>
        </p:nvSpPr>
        <p:spPr bwMode="auto">
          <a:xfrm>
            <a:off x="1145192" y="673390"/>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pic>
        <p:nvPicPr>
          <p:cNvPr id="3" name="Picture 2" descr="A close up of a logo&#10;&#10;Description generated with high confidence">
            <a:extLst>
              <a:ext uri="{FF2B5EF4-FFF2-40B4-BE49-F238E27FC236}">
                <a16:creationId xmlns:a16="http://schemas.microsoft.com/office/drawing/2014/main" id="{3DDE19B7-FFA8-4395-8756-DE1A08EE5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749" y="5157793"/>
            <a:ext cx="515760" cy="515760"/>
          </a:xfrm>
          <a:prstGeom prst="rect">
            <a:avLst/>
          </a:prstGeom>
        </p:spPr>
      </p:pic>
      <p:pic>
        <p:nvPicPr>
          <p:cNvPr id="16" name="Picture 15">
            <a:extLst>
              <a:ext uri="{FF2B5EF4-FFF2-40B4-BE49-F238E27FC236}">
                <a16:creationId xmlns:a16="http://schemas.microsoft.com/office/drawing/2014/main" id="{6E1E672F-A3AD-43E9-BC17-63AB49549B44}"/>
              </a:ext>
            </a:extLst>
          </p:cNvPr>
          <p:cNvPicPr>
            <a:picLocks noChangeAspect="1"/>
          </p:cNvPicPr>
          <p:nvPr/>
        </p:nvPicPr>
        <p:blipFill>
          <a:blip r:embed="rId3"/>
          <a:stretch>
            <a:fillRect/>
          </a:stretch>
        </p:blipFill>
        <p:spPr>
          <a:xfrm>
            <a:off x="1925972" y="282867"/>
            <a:ext cx="8340051" cy="1280271"/>
          </a:xfrm>
          <a:prstGeom prst="rect">
            <a:avLst/>
          </a:prstGeom>
        </p:spPr>
      </p:pic>
      <p:sp>
        <p:nvSpPr>
          <p:cNvPr id="23" name="Rectangle 22">
            <a:extLst>
              <a:ext uri="{FF2B5EF4-FFF2-40B4-BE49-F238E27FC236}">
                <a16:creationId xmlns:a16="http://schemas.microsoft.com/office/drawing/2014/main" id="{299C8F15-824C-43A1-A104-D4DB959CDC8D}"/>
              </a:ext>
            </a:extLst>
          </p:cNvPr>
          <p:cNvSpPr/>
          <p:nvPr/>
        </p:nvSpPr>
        <p:spPr>
          <a:xfrm>
            <a:off x="2328332" y="2201624"/>
            <a:ext cx="7535333" cy="1938992"/>
          </a:xfrm>
          <a:prstGeom prst="rect">
            <a:avLst/>
          </a:prstGeom>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GISSA CAREERS DAY</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15 MAY 2025</a:t>
            </a:r>
          </a:p>
          <a:p>
            <a:pPr algn="ct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Annemarie Fish</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Professional </a:t>
            </a:r>
            <a:r>
              <a:rPr lang="en-US" sz="2000" b="1" dirty="0" err="1">
                <a:latin typeface="Open Sans" panose="020B0606030504020204" pitchFamily="34" charset="0"/>
                <a:ea typeface="Open Sans" panose="020B0606030504020204" pitchFamily="34" charset="0"/>
                <a:cs typeface="Open Sans" panose="020B0606030504020204" pitchFamily="34" charset="0"/>
              </a:rPr>
              <a:t>Gisc</a:t>
            </a:r>
            <a:r>
              <a:rPr lang="en-US" sz="2000" b="1" dirty="0">
                <a:latin typeface="Open Sans" panose="020B0606030504020204" pitchFamily="34" charset="0"/>
                <a:ea typeface="Open Sans" panose="020B0606030504020204" pitchFamily="34" charset="0"/>
                <a:cs typeface="Open Sans" panose="020B0606030504020204" pitchFamily="34" charset="0"/>
              </a:rPr>
              <a:t> Practitioner PGP 1221</a:t>
            </a:r>
          </a:p>
        </p:txBody>
      </p:sp>
    </p:spTree>
    <p:extLst>
      <p:ext uri="{BB962C8B-B14F-4D97-AF65-F5344CB8AC3E}">
        <p14:creationId xmlns:p14="http://schemas.microsoft.com/office/powerpoint/2010/main" val="147395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5970-AEF3-4487-88FE-124EBBE51CF0}"/>
              </a:ext>
            </a:extLst>
          </p:cNvPr>
          <p:cNvSpPr>
            <a:spLocks noGrp="1"/>
          </p:cNvSpPr>
          <p:nvPr>
            <p:ph type="title"/>
          </p:nvPr>
        </p:nvSpPr>
        <p:spPr/>
        <p:txBody>
          <a:bodyPr/>
          <a:lstStyle/>
          <a:p>
            <a:r>
              <a:rPr lang="en-US" dirty="0"/>
              <a:t>WHERE TO </a:t>
            </a:r>
            <a:r>
              <a:rPr lang="en-US" dirty="0" err="1"/>
              <a:t>STUdY</a:t>
            </a:r>
            <a:r>
              <a:rPr lang="en-US" dirty="0"/>
              <a:t>?</a:t>
            </a:r>
            <a:endParaRPr lang="en-GB" dirty="0"/>
          </a:p>
        </p:txBody>
      </p:sp>
      <p:sp>
        <p:nvSpPr>
          <p:cNvPr id="3" name="Content Placeholder 2">
            <a:extLst>
              <a:ext uri="{FF2B5EF4-FFF2-40B4-BE49-F238E27FC236}">
                <a16:creationId xmlns:a16="http://schemas.microsoft.com/office/drawing/2014/main" id="{1352C4EF-6D74-40CB-BC04-BA22A8AA954C}"/>
              </a:ext>
            </a:extLst>
          </p:cNvPr>
          <p:cNvSpPr>
            <a:spLocks noGrp="1"/>
          </p:cNvSpPr>
          <p:nvPr>
            <p:ph idx="1"/>
          </p:nvPr>
        </p:nvSpPr>
        <p:spPr>
          <a:xfrm>
            <a:off x="1141412" y="2249487"/>
            <a:ext cx="2645497" cy="3541714"/>
          </a:xfrm>
        </p:spPr>
        <p:txBody>
          <a:bodyPr>
            <a:normAutofit/>
          </a:bodyPr>
          <a:lstStyle/>
          <a:p>
            <a:r>
              <a:rPr lang="en-US" dirty="0"/>
              <a:t>Must adhere to university admissions requirements:</a:t>
            </a:r>
          </a:p>
          <a:p>
            <a:pPr lvl="1"/>
            <a:r>
              <a:rPr lang="en-US" dirty="0"/>
              <a:t>MATHS</a:t>
            </a:r>
          </a:p>
          <a:p>
            <a:pPr lvl="1"/>
            <a:r>
              <a:rPr lang="en-US" dirty="0"/>
              <a:t>SCIENCE</a:t>
            </a:r>
          </a:p>
          <a:p>
            <a:pPr lvl="1"/>
            <a:r>
              <a:rPr lang="en-US" dirty="0"/>
              <a:t>PHYSICS</a:t>
            </a:r>
          </a:p>
          <a:p>
            <a:pPr lvl="1"/>
            <a:endParaRPr lang="en-US" dirty="0"/>
          </a:p>
          <a:p>
            <a:pPr lvl="1"/>
            <a:endParaRPr lang="en-US" dirty="0"/>
          </a:p>
          <a:p>
            <a:endParaRPr lang="en-GB" dirty="0"/>
          </a:p>
        </p:txBody>
      </p:sp>
      <p:pic>
        <p:nvPicPr>
          <p:cNvPr id="5" name="Picture 4">
            <a:extLst>
              <a:ext uri="{FF2B5EF4-FFF2-40B4-BE49-F238E27FC236}">
                <a16:creationId xmlns:a16="http://schemas.microsoft.com/office/drawing/2014/main" id="{9292D2FC-EA97-6F89-76D3-2BF882E0306C}"/>
              </a:ext>
            </a:extLst>
          </p:cNvPr>
          <p:cNvPicPr>
            <a:picLocks noChangeAspect="1"/>
          </p:cNvPicPr>
          <p:nvPr/>
        </p:nvPicPr>
        <p:blipFill>
          <a:blip r:embed="rId2"/>
          <a:srcRect r="50000"/>
          <a:stretch/>
        </p:blipFill>
        <p:spPr>
          <a:xfrm>
            <a:off x="4497080" y="2037989"/>
            <a:ext cx="7048374" cy="3964710"/>
          </a:xfrm>
          <a:prstGeom prst="rect">
            <a:avLst/>
          </a:prstGeom>
        </p:spPr>
      </p:pic>
    </p:spTree>
    <p:extLst>
      <p:ext uri="{BB962C8B-B14F-4D97-AF65-F5344CB8AC3E}">
        <p14:creationId xmlns:p14="http://schemas.microsoft.com/office/powerpoint/2010/main" val="73888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22A1-DE2D-6BAE-D42F-F8B47B8E8519}"/>
              </a:ext>
            </a:extLst>
          </p:cNvPr>
          <p:cNvSpPr>
            <a:spLocks noGrp="1"/>
          </p:cNvSpPr>
          <p:nvPr>
            <p:ph type="title"/>
          </p:nvPr>
        </p:nvSpPr>
        <p:spPr/>
        <p:txBody>
          <a:bodyPr/>
          <a:lstStyle/>
          <a:p>
            <a:r>
              <a:rPr lang="en-US" dirty="0"/>
              <a:t>Work integrated learning</a:t>
            </a:r>
            <a:endParaRPr lang="en-GB" dirty="0"/>
          </a:p>
        </p:txBody>
      </p:sp>
      <p:graphicFrame>
        <p:nvGraphicFramePr>
          <p:cNvPr id="6" name="Content Placeholder 5">
            <a:extLst>
              <a:ext uri="{FF2B5EF4-FFF2-40B4-BE49-F238E27FC236}">
                <a16:creationId xmlns:a16="http://schemas.microsoft.com/office/drawing/2014/main" id="{6CAA1503-7213-4442-64EA-E6ACA485D88B}"/>
              </a:ext>
            </a:extLst>
          </p:cNvPr>
          <p:cNvGraphicFramePr>
            <a:graphicFrameLocks noGrp="1"/>
          </p:cNvGraphicFramePr>
          <p:nvPr>
            <p:ph idx="1"/>
            <p:extLst>
              <p:ext uri="{D42A27DB-BD31-4B8C-83A1-F6EECF244321}">
                <p14:modId xmlns:p14="http://schemas.microsoft.com/office/powerpoint/2010/main" val="2540527332"/>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84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1F826-014D-B759-C261-7C3002C48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196F8-657F-F3C1-7922-1C012111E784}"/>
              </a:ext>
            </a:extLst>
          </p:cNvPr>
          <p:cNvSpPr>
            <a:spLocks noGrp="1"/>
          </p:cNvSpPr>
          <p:nvPr>
            <p:ph type="title"/>
          </p:nvPr>
        </p:nvSpPr>
        <p:spPr/>
        <p:txBody>
          <a:bodyPr/>
          <a:lstStyle/>
          <a:p>
            <a:r>
              <a:rPr lang="en-US" dirty="0"/>
              <a:t>Work integrated learning</a:t>
            </a:r>
            <a:endParaRPr lang="en-GB" dirty="0"/>
          </a:p>
        </p:txBody>
      </p:sp>
      <p:graphicFrame>
        <p:nvGraphicFramePr>
          <p:cNvPr id="6" name="Content Placeholder 5">
            <a:extLst>
              <a:ext uri="{FF2B5EF4-FFF2-40B4-BE49-F238E27FC236}">
                <a16:creationId xmlns:a16="http://schemas.microsoft.com/office/drawing/2014/main" id="{40BB9A9F-02B7-A5DC-DA6A-61EC12A1CA7D}"/>
              </a:ext>
            </a:extLst>
          </p:cNvPr>
          <p:cNvGraphicFramePr>
            <a:graphicFrameLocks noGrp="1"/>
          </p:cNvGraphicFramePr>
          <p:nvPr>
            <p:ph idx="1"/>
            <p:extLst>
              <p:ext uri="{D42A27DB-BD31-4B8C-83A1-F6EECF244321}">
                <p14:modId xmlns:p14="http://schemas.microsoft.com/office/powerpoint/2010/main" val="989192382"/>
              </p:ext>
            </p:extLst>
          </p:nvPr>
        </p:nvGraphicFramePr>
        <p:xfrm>
          <a:off x="147782" y="1588655"/>
          <a:ext cx="11591636" cy="50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4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13D55-5AC2-8739-76EE-21231725B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9D9CF-238F-CA9F-2ADF-B80546D1A7F7}"/>
              </a:ext>
            </a:extLst>
          </p:cNvPr>
          <p:cNvSpPr>
            <a:spLocks noGrp="1"/>
          </p:cNvSpPr>
          <p:nvPr>
            <p:ph type="title"/>
          </p:nvPr>
        </p:nvSpPr>
        <p:spPr/>
        <p:txBody>
          <a:bodyPr/>
          <a:lstStyle/>
          <a:p>
            <a:r>
              <a:rPr lang="en-US" dirty="0"/>
              <a:t>Work integrated learning</a:t>
            </a:r>
            <a:endParaRPr lang="en-GB" dirty="0"/>
          </a:p>
        </p:txBody>
      </p:sp>
      <p:graphicFrame>
        <p:nvGraphicFramePr>
          <p:cNvPr id="6" name="Content Placeholder 5">
            <a:extLst>
              <a:ext uri="{FF2B5EF4-FFF2-40B4-BE49-F238E27FC236}">
                <a16:creationId xmlns:a16="http://schemas.microsoft.com/office/drawing/2014/main" id="{8256B331-2769-77DC-A043-2E586FB94495}"/>
              </a:ext>
            </a:extLst>
          </p:cNvPr>
          <p:cNvGraphicFramePr>
            <a:graphicFrameLocks noGrp="1"/>
          </p:cNvGraphicFramePr>
          <p:nvPr>
            <p:ph idx="1"/>
            <p:extLst>
              <p:ext uri="{D42A27DB-BD31-4B8C-83A1-F6EECF244321}">
                <p14:modId xmlns:p14="http://schemas.microsoft.com/office/powerpoint/2010/main" val="1369068283"/>
              </p:ext>
            </p:extLst>
          </p:nvPr>
        </p:nvGraphicFramePr>
        <p:xfrm>
          <a:off x="147782" y="1588655"/>
          <a:ext cx="11591636" cy="50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21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5239-238F-F5E6-7FD4-F83A4B8D717F}"/>
              </a:ext>
            </a:extLst>
          </p:cNvPr>
          <p:cNvSpPr>
            <a:spLocks noGrp="1"/>
          </p:cNvSpPr>
          <p:nvPr>
            <p:ph type="title"/>
          </p:nvPr>
        </p:nvSpPr>
        <p:spPr/>
        <p:txBody>
          <a:bodyPr/>
          <a:lstStyle/>
          <a:p>
            <a:r>
              <a:rPr lang="en-US" dirty="0"/>
              <a:t>WIL LOGBOOK</a:t>
            </a:r>
            <a:endParaRPr lang="en-GB" dirty="0"/>
          </a:p>
        </p:txBody>
      </p:sp>
      <p:sp>
        <p:nvSpPr>
          <p:cNvPr id="3" name="Content Placeholder 2">
            <a:extLst>
              <a:ext uri="{FF2B5EF4-FFF2-40B4-BE49-F238E27FC236}">
                <a16:creationId xmlns:a16="http://schemas.microsoft.com/office/drawing/2014/main" id="{8F83CEA6-9855-891A-5CBF-715FCC08EE6F}"/>
              </a:ext>
            </a:extLst>
          </p:cNvPr>
          <p:cNvSpPr>
            <a:spLocks noGrp="1"/>
          </p:cNvSpPr>
          <p:nvPr>
            <p:ph idx="1"/>
          </p:nvPr>
        </p:nvSpPr>
        <p:spPr/>
        <p:txBody>
          <a:bodyPr/>
          <a:lstStyle/>
          <a:p>
            <a:r>
              <a:rPr lang="en-US" dirty="0"/>
              <a:t>Detail descriptions</a:t>
            </a:r>
          </a:p>
          <a:p>
            <a:r>
              <a:rPr lang="en-US" dirty="0"/>
              <a:t>Comprehensive and diverse activities</a:t>
            </a:r>
          </a:p>
          <a:p>
            <a:r>
              <a:rPr lang="en-US" dirty="0"/>
              <a:t>Continuous contact with Mentor for approval of WIL and hours</a:t>
            </a:r>
          </a:p>
          <a:p>
            <a:r>
              <a:rPr lang="en-US" dirty="0"/>
              <a:t>Must inform SAGC if you have changed work or a Mentor</a:t>
            </a:r>
            <a:endParaRPr lang="en-GB" dirty="0"/>
          </a:p>
        </p:txBody>
      </p:sp>
    </p:spTree>
    <p:extLst>
      <p:ext uri="{BB962C8B-B14F-4D97-AF65-F5344CB8AC3E}">
        <p14:creationId xmlns:p14="http://schemas.microsoft.com/office/powerpoint/2010/main" val="187034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45D4D-ADEF-608B-DBA2-52BB44FF4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9FEC1-A711-B1FC-A7A8-79A34E332089}"/>
              </a:ext>
            </a:extLst>
          </p:cNvPr>
          <p:cNvSpPr>
            <a:spLocks noGrp="1"/>
          </p:cNvSpPr>
          <p:nvPr>
            <p:ph type="title"/>
          </p:nvPr>
        </p:nvSpPr>
        <p:spPr>
          <a:xfrm>
            <a:off x="1143001" y="254000"/>
            <a:ext cx="9905998" cy="1478570"/>
          </a:xfrm>
        </p:spPr>
        <p:txBody>
          <a:bodyPr/>
          <a:lstStyle/>
          <a:p>
            <a:r>
              <a:rPr lang="en-US" dirty="0"/>
              <a:t>GISC MENTOR</a:t>
            </a:r>
            <a:endParaRPr lang="en-GB" dirty="0"/>
          </a:p>
        </p:txBody>
      </p:sp>
      <p:graphicFrame>
        <p:nvGraphicFramePr>
          <p:cNvPr id="6" name="Content Placeholder 5">
            <a:extLst>
              <a:ext uri="{FF2B5EF4-FFF2-40B4-BE49-F238E27FC236}">
                <a16:creationId xmlns:a16="http://schemas.microsoft.com/office/drawing/2014/main" id="{A1ACC6C4-1047-5055-A489-C9F52BF7CBCB}"/>
              </a:ext>
            </a:extLst>
          </p:cNvPr>
          <p:cNvGraphicFramePr>
            <a:graphicFrameLocks noGrp="1"/>
          </p:cNvGraphicFramePr>
          <p:nvPr>
            <p:ph idx="1"/>
            <p:extLst>
              <p:ext uri="{D42A27DB-BD31-4B8C-83A1-F6EECF244321}">
                <p14:modId xmlns:p14="http://schemas.microsoft.com/office/powerpoint/2010/main" val="1200427021"/>
              </p:ext>
            </p:extLst>
          </p:nvPr>
        </p:nvGraphicFramePr>
        <p:xfrm>
          <a:off x="147782" y="1588655"/>
          <a:ext cx="11591636" cy="50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36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9F3B0-34EF-6A18-8421-3801A506B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88BF0-1CA5-ECAE-7C41-EC0D052A631D}"/>
              </a:ext>
            </a:extLst>
          </p:cNvPr>
          <p:cNvSpPr>
            <a:spLocks noGrp="1"/>
          </p:cNvSpPr>
          <p:nvPr>
            <p:ph type="title"/>
          </p:nvPr>
        </p:nvSpPr>
        <p:spPr>
          <a:xfrm>
            <a:off x="1143001" y="254000"/>
            <a:ext cx="9905998" cy="1478570"/>
          </a:xfrm>
        </p:spPr>
        <p:txBody>
          <a:bodyPr/>
          <a:lstStyle/>
          <a:p>
            <a:r>
              <a:rPr lang="en-US" dirty="0"/>
              <a:t>INTERNSHIP OPPORTUNITIES</a:t>
            </a:r>
            <a:endParaRPr lang="en-GB" dirty="0"/>
          </a:p>
        </p:txBody>
      </p:sp>
      <p:graphicFrame>
        <p:nvGraphicFramePr>
          <p:cNvPr id="6" name="Content Placeholder 5">
            <a:extLst>
              <a:ext uri="{FF2B5EF4-FFF2-40B4-BE49-F238E27FC236}">
                <a16:creationId xmlns:a16="http://schemas.microsoft.com/office/drawing/2014/main" id="{2E560D00-234A-C5B1-9C9A-AE8CDBEADE0C}"/>
              </a:ext>
            </a:extLst>
          </p:cNvPr>
          <p:cNvGraphicFramePr>
            <a:graphicFrameLocks noGrp="1"/>
          </p:cNvGraphicFramePr>
          <p:nvPr>
            <p:ph idx="1"/>
            <p:extLst>
              <p:ext uri="{D42A27DB-BD31-4B8C-83A1-F6EECF244321}">
                <p14:modId xmlns:p14="http://schemas.microsoft.com/office/powerpoint/2010/main" val="2845835740"/>
              </p:ext>
            </p:extLst>
          </p:nvPr>
        </p:nvGraphicFramePr>
        <p:xfrm>
          <a:off x="147782" y="1588655"/>
          <a:ext cx="11591636" cy="50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86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D2-5B7D-B6E8-5E60-C91780DDFD47}"/>
              </a:ext>
            </a:extLst>
          </p:cNvPr>
          <p:cNvSpPr>
            <a:spLocks noGrp="1"/>
          </p:cNvSpPr>
          <p:nvPr>
            <p:ph type="title"/>
          </p:nvPr>
        </p:nvSpPr>
        <p:spPr>
          <a:xfrm>
            <a:off x="1143001" y="212118"/>
            <a:ext cx="9905998" cy="1478570"/>
          </a:xfrm>
        </p:spPr>
        <p:txBody>
          <a:bodyPr/>
          <a:lstStyle/>
          <a:p>
            <a:r>
              <a:rPr lang="en-US" dirty="0"/>
              <a:t>PENALTIES</a:t>
            </a:r>
            <a:endParaRPr lang="en-GB" dirty="0"/>
          </a:p>
        </p:txBody>
      </p:sp>
      <p:graphicFrame>
        <p:nvGraphicFramePr>
          <p:cNvPr id="4" name="Content Placeholder 3">
            <a:extLst>
              <a:ext uri="{FF2B5EF4-FFF2-40B4-BE49-F238E27FC236}">
                <a16:creationId xmlns:a16="http://schemas.microsoft.com/office/drawing/2014/main" id="{0A26460E-69E4-3E74-280C-31DA893D8DDE}"/>
              </a:ext>
            </a:extLst>
          </p:cNvPr>
          <p:cNvGraphicFramePr>
            <a:graphicFrameLocks noGrp="1"/>
          </p:cNvGraphicFramePr>
          <p:nvPr>
            <p:ph idx="1"/>
            <p:extLst>
              <p:ext uri="{D42A27DB-BD31-4B8C-83A1-F6EECF244321}">
                <p14:modId xmlns:p14="http://schemas.microsoft.com/office/powerpoint/2010/main" val="2089571234"/>
              </p:ext>
            </p:extLst>
          </p:nvPr>
        </p:nvGraphicFramePr>
        <p:xfrm>
          <a:off x="212436" y="1071419"/>
          <a:ext cx="11619345" cy="571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05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D60C2C9-8227-475E-9903-3E2AC8C38ED2}"/>
              </a:ext>
            </a:extLst>
          </p:cNvPr>
          <p:cNvSpPr/>
          <p:nvPr/>
        </p:nvSpPr>
        <p:spPr>
          <a:xfrm>
            <a:off x="1097239" y="5326133"/>
            <a:ext cx="5816372" cy="57554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175395-EA26-4014-9FA9-016EA9C41DAB}"/>
              </a:ext>
            </a:extLst>
          </p:cNvPr>
          <p:cNvGrpSpPr/>
          <p:nvPr/>
        </p:nvGrpSpPr>
        <p:grpSpPr>
          <a:xfrm>
            <a:off x="1373718" y="1994403"/>
            <a:ext cx="5263414" cy="3619501"/>
            <a:chOff x="4935538" y="2633663"/>
            <a:chExt cx="2317750" cy="1593851"/>
          </a:xfrm>
        </p:grpSpPr>
        <p:sp>
          <p:nvSpPr>
            <p:cNvPr id="18" name="AutoShape 11">
              <a:extLst>
                <a:ext uri="{FF2B5EF4-FFF2-40B4-BE49-F238E27FC236}">
                  <a16:creationId xmlns:a16="http://schemas.microsoft.com/office/drawing/2014/main" id="{AECAC0E3-22A8-46C4-A011-EFDB00671900}"/>
                </a:ext>
              </a:extLst>
            </p:cNvPr>
            <p:cNvSpPr>
              <a:spLocks noChangeAspect="1" noChangeArrowheads="1" noTextEdit="1"/>
            </p:cNvSpPr>
            <p:nvPr/>
          </p:nvSpPr>
          <p:spPr bwMode="auto">
            <a:xfrm>
              <a:off x="4938713" y="2633663"/>
              <a:ext cx="2314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CBBED9BA-4B05-4E15-BE6A-AE3F396A35ED}"/>
                </a:ext>
              </a:extLst>
            </p:cNvPr>
            <p:cNvSpPr>
              <a:spLocks noEditPoints="1"/>
            </p:cNvSpPr>
            <p:nvPr/>
          </p:nvSpPr>
          <p:spPr bwMode="auto">
            <a:xfrm>
              <a:off x="4935538" y="3298826"/>
              <a:ext cx="2317750" cy="928688"/>
            </a:xfrm>
            <a:custGeom>
              <a:avLst/>
              <a:gdLst>
                <a:gd name="T0" fmla="*/ 8 w 727"/>
                <a:gd name="T1" fmla="*/ 223 h 291"/>
                <a:gd name="T2" fmla="*/ 60 w 727"/>
                <a:gd name="T3" fmla="*/ 104 h 291"/>
                <a:gd name="T4" fmla="*/ 102 w 727"/>
                <a:gd name="T5" fmla="*/ 7 h 291"/>
                <a:gd name="T6" fmla="*/ 139 w 727"/>
                <a:gd name="T7" fmla="*/ 7 h 291"/>
                <a:gd name="T8" fmla="*/ 264 w 727"/>
                <a:gd name="T9" fmla="*/ 34 h 291"/>
                <a:gd name="T10" fmla="*/ 311 w 727"/>
                <a:gd name="T11" fmla="*/ 25 h 291"/>
                <a:gd name="T12" fmla="*/ 436 w 727"/>
                <a:gd name="T13" fmla="*/ 2 h 291"/>
                <a:gd name="T14" fmla="*/ 506 w 727"/>
                <a:gd name="T15" fmla="*/ 43 h 291"/>
                <a:gd name="T16" fmla="*/ 448 w 727"/>
                <a:gd name="T17" fmla="*/ 45 h 291"/>
                <a:gd name="T18" fmla="*/ 474 w 727"/>
                <a:gd name="T19" fmla="*/ 160 h 291"/>
                <a:gd name="T20" fmla="*/ 492 w 727"/>
                <a:gd name="T21" fmla="*/ 219 h 291"/>
                <a:gd name="T22" fmla="*/ 638 w 727"/>
                <a:gd name="T23" fmla="*/ 246 h 291"/>
                <a:gd name="T24" fmla="*/ 682 w 727"/>
                <a:gd name="T25" fmla="*/ 253 h 291"/>
                <a:gd name="T26" fmla="*/ 649 w 727"/>
                <a:gd name="T27" fmla="*/ 169 h 291"/>
                <a:gd name="T28" fmla="*/ 615 w 727"/>
                <a:gd name="T29" fmla="*/ 84 h 291"/>
                <a:gd name="T30" fmla="*/ 633 w 727"/>
                <a:gd name="T31" fmla="*/ 54 h 291"/>
                <a:gd name="T32" fmla="*/ 646 w 727"/>
                <a:gd name="T33" fmla="*/ 276 h 291"/>
                <a:gd name="T34" fmla="*/ 507 w 727"/>
                <a:gd name="T35" fmla="*/ 250 h 291"/>
                <a:gd name="T36" fmla="*/ 462 w 727"/>
                <a:gd name="T37" fmla="*/ 248 h 291"/>
                <a:gd name="T38" fmla="*/ 368 w 727"/>
                <a:gd name="T39" fmla="*/ 263 h 291"/>
                <a:gd name="T40" fmla="*/ 243 w 727"/>
                <a:gd name="T41" fmla="*/ 283 h 291"/>
                <a:gd name="T42" fmla="*/ 203 w 727"/>
                <a:gd name="T43" fmla="*/ 283 h 291"/>
                <a:gd name="T44" fmla="*/ 235 w 727"/>
                <a:gd name="T45" fmla="*/ 256 h 291"/>
                <a:gd name="T46" fmla="*/ 309 w 727"/>
                <a:gd name="T47" fmla="*/ 244 h 291"/>
                <a:gd name="T48" fmla="*/ 422 w 727"/>
                <a:gd name="T49" fmla="*/ 226 h 291"/>
                <a:gd name="T50" fmla="*/ 466 w 727"/>
                <a:gd name="T51" fmla="*/ 215 h 291"/>
                <a:gd name="T52" fmla="*/ 442 w 727"/>
                <a:gd name="T53" fmla="*/ 113 h 291"/>
                <a:gd name="T54" fmla="*/ 410 w 727"/>
                <a:gd name="T55" fmla="*/ 34 h 291"/>
                <a:gd name="T56" fmla="*/ 283 w 727"/>
                <a:gd name="T57" fmla="*/ 60 h 291"/>
                <a:gd name="T58" fmla="*/ 263 w 727"/>
                <a:gd name="T59" fmla="*/ 121 h 291"/>
                <a:gd name="T60" fmla="*/ 241 w 727"/>
                <a:gd name="T61" fmla="*/ 227 h 291"/>
                <a:gd name="T62" fmla="*/ 40 w 727"/>
                <a:gd name="T63" fmla="*/ 220 h 291"/>
                <a:gd name="T64" fmla="*/ 90 w 727"/>
                <a:gd name="T65" fmla="*/ 231 h 291"/>
                <a:gd name="T66" fmla="*/ 162 w 727"/>
                <a:gd name="T67" fmla="*/ 246 h 291"/>
                <a:gd name="T68" fmla="*/ 215 w 727"/>
                <a:gd name="T69" fmla="*/ 253 h 291"/>
                <a:gd name="T70" fmla="*/ 242 w 727"/>
                <a:gd name="T71" fmla="*/ 119 h 291"/>
                <a:gd name="T72" fmla="*/ 250 w 727"/>
                <a:gd name="T73" fmla="*/ 59 h 291"/>
                <a:gd name="T74" fmla="*/ 128 w 727"/>
                <a:gd name="T75" fmla="*/ 33 h 291"/>
                <a:gd name="T76" fmla="*/ 104 w 727"/>
                <a:gd name="T77" fmla="*/ 73 h 291"/>
                <a:gd name="T78" fmla="*/ 48 w 727"/>
                <a:gd name="T79" fmla="*/ 20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291">
                  <a:moveTo>
                    <a:pt x="0" y="241"/>
                  </a:moveTo>
                  <a:cubicBezTo>
                    <a:pt x="3" y="235"/>
                    <a:pt x="6" y="229"/>
                    <a:pt x="8" y="223"/>
                  </a:cubicBezTo>
                  <a:cubicBezTo>
                    <a:pt x="17" y="202"/>
                    <a:pt x="27" y="181"/>
                    <a:pt x="36" y="159"/>
                  </a:cubicBezTo>
                  <a:cubicBezTo>
                    <a:pt x="44" y="141"/>
                    <a:pt x="52" y="123"/>
                    <a:pt x="60" y="104"/>
                  </a:cubicBezTo>
                  <a:cubicBezTo>
                    <a:pt x="67" y="89"/>
                    <a:pt x="74" y="73"/>
                    <a:pt x="80" y="57"/>
                  </a:cubicBezTo>
                  <a:cubicBezTo>
                    <a:pt x="81" y="56"/>
                    <a:pt x="99" y="14"/>
                    <a:pt x="102" y="7"/>
                  </a:cubicBezTo>
                  <a:cubicBezTo>
                    <a:pt x="103" y="4"/>
                    <a:pt x="104" y="2"/>
                    <a:pt x="106" y="0"/>
                  </a:cubicBezTo>
                  <a:cubicBezTo>
                    <a:pt x="117" y="2"/>
                    <a:pt x="128" y="4"/>
                    <a:pt x="139" y="7"/>
                  </a:cubicBezTo>
                  <a:cubicBezTo>
                    <a:pt x="163" y="12"/>
                    <a:pt x="187" y="17"/>
                    <a:pt x="211" y="22"/>
                  </a:cubicBezTo>
                  <a:cubicBezTo>
                    <a:pt x="229" y="26"/>
                    <a:pt x="246" y="30"/>
                    <a:pt x="264" y="34"/>
                  </a:cubicBezTo>
                  <a:cubicBezTo>
                    <a:pt x="267" y="34"/>
                    <a:pt x="270" y="34"/>
                    <a:pt x="273" y="33"/>
                  </a:cubicBezTo>
                  <a:cubicBezTo>
                    <a:pt x="286" y="31"/>
                    <a:pt x="298" y="28"/>
                    <a:pt x="311" y="25"/>
                  </a:cubicBezTo>
                  <a:cubicBezTo>
                    <a:pt x="323" y="23"/>
                    <a:pt x="390" y="9"/>
                    <a:pt x="411" y="5"/>
                  </a:cubicBezTo>
                  <a:cubicBezTo>
                    <a:pt x="419" y="3"/>
                    <a:pt x="428" y="2"/>
                    <a:pt x="436" y="2"/>
                  </a:cubicBezTo>
                  <a:cubicBezTo>
                    <a:pt x="450" y="4"/>
                    <a:pt x="487" y="11"/>
                    <a:pt x="487" y="11"/>
                  </a:cubicBezTo>
                  <a:cubicBezTo>
                    <a:pt x="487" y="11"/>
                    <a:pt x="501" y="34"/>
                    <a:pt x="506" y="43"/>
                  </a:cubicBezTo>
                  <a:cubicBezTo>
                    <a:pt x="485" y="39"/>
                    <a:pt x="466" y="36"/>
                    <a:pt x="445" y="32"/>
                  </a:cubicBezTo>
                  <a:cubicBezTo>
                    <a:pt x="446" y="37"/>
                    <a:pt x="447" y="41"/>
                    <a:pt x="448" y="45"/>
                  </a:cubicBezTo>
                  <a:cubicBezTo>
                    <a:pt x="452" y="64"/>
                    <a:pt x="457" y="83"/>
                    <a:pt x="461" y="103"/>
                  </a:cubicBezTo>
                  <a:cubicBezTo>
                    <a:pt x="466" y="122"/>
                    <a:pt x="470" y="141"/>
                    <a:pt x="474" y="160"/>
                  </a:cubicBezTo>
                  <a:cubicBezTo>
                    <a:pt x="479" y="178"/>
                    <a:pt x="483" y="196"/>
                    <a:pt x="487" y="214"/>
                  </a:cubicBezTo>
                  <a:cubicBezTo>
                    <a:pt x="488" y="218"/>
                    <a:pt x="490" y="219"/>
                    <a:pt x="492" y="219"/>
                  </a:cubicBezTo>
                  <a:cubicBezTo>
                    <a:pt x="498" y="219"/>
                    <a:pt x="547" y="229"/>
                    <a:pt x="567" y="232"/>
                  </a:cubicBezTo>
                  <a:cubicBezTo>
                    <a:pt x="591" y="237"/>
                    <a:pt x="615" y="242"/>
                    <a:pt x="638" y="246"/>
                  </a:cubicBezTo>
                  <a:cubicBezTo>
                    <a:pt x="652" y="249"/>
                    <a:pt x="666" y="251"/>
                    <a:pt x="680" y="254"/>
                  </a:cubicBezTo>
                  <a:cubicBezTo>
                    <a:pt x="680" y="254"/>
                    <a:pt x="681" y="253"/>
                    <a:pt x="682" y="253"/>
                  </a:cubicBezTo>
                  <a:cubicBezTo>
                    <a:pt x="679" y="246"/>
                    <a:pt x="676" y="238"/>
                    <a:pt x="674" y="231"/>
                  </a:cubicBezTo>
                  <a:cubicBezTo>
                    <a:pt x="665" y="210"/>
                    <a:pt x="657" y="190"/>
                    <a:pt x="649" y="169"/>
                  </a:cubicBezTo>
                  <a:cubicBezTo>
                    <a:pt x="641" y="148"/>
                    <a:pt x="632" y="127"/>
                    <a:pt x="624" y="107"/>
                  </a:cubicBezTo>
                  <a:cubicBezTo>
                    <a:pt x="621" y="99"/>
                    <a:pt x="618" y="92"/>
                    <a:pt x="615" y="84"/>
                  </a:cubicBezTo>
                  <a:cubicBezTo>
                    <a:pt x="615" y="83"/>
                    <a:pt x="615" y="82"/>
                    <a:pt x="615" y="81"/>
                  </a:cubicBezTo>
                  <a:cubicBezTo>
                    <a:pt x="621" y="72"/>
                    <a:pt x="627" y="64"/>
                    <a:pt x="633" y="54"/>
                  </a:cubicBezTo>
                  <a:cubicBezTo>
                    <a:pt x="665" y="133"/>
                    <a:pt x="696" y="212"/>
                    <a:pt x="727" y="291"/>
                  </a:cubicBezTo>
                  <a:cubicBezTo>
                    <a:pt x="722" y="290"/>
                    <a:pt x="670" y="280"/>
                    <a:pt x="646" y="276"/>
                  </a:cubicBezTo>
                  <a:cubicBezTo>
                    <a:pt x="623" y="271"/>
                    <a:pt x="601" y="268"/>
                    <a:pt x="578" y="263"/>
                  </a:cubicBezTo>
                  <a:cubicBezTo>
                    <a:pt x="554" y="259"/>
                    <a:pt x="530" y="254"/>
                    <a:pt x="507" y="250"/>
                  </a:cubicBezTo>
                  <a:cubicBezTo>
                    <a:pt x="498" y="248"/>
                    <a:pt x="490" y="246"/>
                    <a:pt x="481" y="245"/>
                  </a:cubicBezTo>
                  <a:cubicBezTo>
                    <a:pt x="475" y="245"/>
                    <a:pt x="469" y="247"/>
                    <a:pt x="462" y="248"/>
                  </a:cubicBezTo>
                  <a:cubicBezTo>
                    <a:pt x="451" y="249"/>
                    <a:pt x="440" y="251"/>
                    <a:pt x="429" y="253"/>
                  </a:cubicBezTo>
                  <a:cubicBezTo>
                    <a:pt x="409" y="257"/>
                    <a:pt x="388" y="260"/>
                    <a:pt x="368" y="263"/>
                  </a:cubicBezTo>
                  <a:cubicBezTo>
                    <a:pt x="346" y="267"/>
                    <a:pt x="325" y="270"/>
                    <a:pt x="303" y="273"/>
                  </a:cubicBezTo>
                  <a:cubicBezTo>
                    <a:pt x="283" y="277"/>
                    <a:pt x="263" y="280"/>
                    <a:pt x="243" y="283"/>
                  </a:cubicBezTo>
                  <a:cubicBezTo>
                    <a:pt x="236" y="284"/>
                    <a:pt x="230" y="286"/>
                    <a:pt x="224" y="286"/>
                  </a:cubicBezTo>
                  <a:cubicBezTo>
                    <a:pt x="217" y="286"/>
                    <a:pt x="210" y="284"/>
                    <a:pt x="203" y="283"/>
                  </a:cubicBezTo>
                  <a:cubicBezTo>
                    <a:pt x="190" y="280"/>
                    <a:pt x="178" y="278"/>
                    <a:pt x="165" y="275"/>
                  </a:cubicBezTo>
                  <a:moveTo>
                    <a:pt x="235" y="256"/>
                  </a:moveTo>
                  <a:cubicBezTo>
                    <a:pt x="239" y="255"/>
                    <a:pt x="242" y="255"/>
                    <a:pt x="245" y="255"/>
                  </a:cubicBezTo>
                  <a:cubicBezTo>
                    <a:pt x="267" y="251"/>
                    <a:pt x="288" y="247"/>
                    <a:pt x="309" y="244"/>
                  </a:cubicBezTo>
                  <a:cubicBezTo>
                    <a:pt x="330" y="241"/>
                    <a:pt x="350" y="238"/>
                    <a:pt x="371" y="234"/>
                  </a:cubicBezTo>
                  <a:cubicBezTo>
                    <a:pt x="388" y="232"/>
                    <a:pt x="405" y="229"/>
                    <a:pt x="422" y="226"/>
                  </a:cubicBezTo>
                  <a:cubicBezTo>
                    <a:pt x="436" y="224"/>
                    <a:pt x="449" y="222"/>
                    <a:pt x="463" y="220"/>
                  </a:cubicBezTo>
                  <a:cubicBezTo>
                    <a:pt x="465" y="219"/>
                    <a:pt x="467" y="219"/>
                    <a:pt x="466" y="215"/>
                  </a:cubicBezTo>
                  <a:cubicBezTo>
                    <a:pt x="463" y="200"/>
                    <a:pt x="459" y="185"/>
                    <a:pt x="455" y="169"/>
                  </a:cubicBezTo>
                  <a:cubicBezTo>
                    <a:pt x="451" y="151"/>
                    <a:pt x="446" y="132"/>
                    <a:pt x="442" y="113"/>
                  </a:cubicBezTo>
                  <a:cubicBezTo>
                    <a:pt x="437" y="90"/>
                    <a:pt x="432" y="67"/>
                    <a:pt x="426" y="44"/>
                  </a:cubicBezTo>
                  <a:cubicBezTo>
                    <a:pt x="423" y="31"/>
                    <a:pt x="423" y="31"/>
                    <a:pt x="410" y="34"/>
                  </a:cubicBezTo>
                  <a:cubicBezTo>
                    <a:pt x="388" y="38"/>
                    <a:pt x="367" y="43"/>
                    <a:pt x="345" y="47"/>
                  </a:cubicBezTo>
                  <a:cubicBezTo>
                    <a:pt x="324" y="52"/>
                    <a:pt x="304" y="55"/>
                    <a:pt x="283" y="60"/>
                  </a:cubicBezTo>
                  <a:cubicBezTo>
                    <a:pt x="275" y="61"/>
                    <a:pt x="275" y="61"/>
                    <a:pt x="273" y="70"/>
                  </a:cubicBezTo>
                  <a:cubicBezTo>
                    <a:pt x="269" y="87"/>
                    <a:pt x="266" y="104"/>
                    <a:pt x="263" y="121"/>
                  </a:cubicBezTo>
                  <a:cubicBezTo>
                    <a:pt x="258" y="143"/>
                    <a:pt x="254" y="164"/>
                    <a:pt x="249" y="186"/>
                  </a:cubicBezTo>
                  <a:cubicBezTo>
                    <a:pt x="247" y="199"/>
                    <a:pt x="244" y="213"/>
                    <a:pt x="241" y="227"/>
                  </a:cubicBezTo>
                  <a:cubicBezTo>
                    <a:pt x="239" y="236"/>
                    <a:pt x="237" y="245"/>
                    <a:pt x="235" y="256"/>
                  </a:cubicBezTo>
                  <a:close/>
                  <a:moveTo>
                    <a:pt x="40" y="220"/>
                  </a:moveTo>
                  <a:cubicBezTo>
                    <a:pt x="41" y="220"/>
                    <a:pt x="42" y="221"/>
                    <a:pt x="43" y="221"/>
                  </a:cubicBezTo>
                  <a:cubicBezTo>
                    <a:pt x="58" y="224"/>
                    <a:pt x="74" y="228"/>
                    <a:pt x="90" y="231"/>
                  </a:cubicBezTo>
                  <a:cubicBezTo>
                    <a:pt x="102" y="234"/>
                    <a:pt x="114" y="236"/>
                    <a:pt x="126" y="238"/>
                  </a:cubicBezTo>
                  <a:cubicBezTo>
                    <a:pt x="138" y="241"/>
                    <a:pt x="150" y="244"/>
                    <a:pt x="162" y="246"/>
                  </a:cubicBezTo>
                  <a:cubicBezTo>
                    <a:pt x="178" y="249"/>
                    <a:pt x="194" y="252"/>
                    <a:pt x="210" y="256"/>
                  </a:cubicBezTo>
                  <a:cubicBezTo>
                    <a:pt x="213" y="256"/>
                    <a:pt x="214" y="256"/>
                    <a:pt x="215" y="253"/>
                  </a:cubicBezTo>
                  <a:cubicBezTo>
                    <a:pt x="217" y="240"/>
                    <a:pt x="228" y="186"/>
                    <a:pt x="229" y="181"/>
                  </a:cubicBezTo>
                  <a:cubicBezTo>
                    <a:pt x="233" y="160"/>
                    <a:pt x="238" y="140"/>
                    <a:pt x="242" y="119"/>
                  </a:cubicBezTo>
                  <a:cubicBezTo>
                    <a:pt x="246" y="101"/>
                    <a:pt x="249" y="82"/>
                    <a:pt x="253" y="64"/>
                  </a:cubicBezTo>
                  <a:cubicBezTo>
                    <a:pt x="254" y="61"/>
                    <a:pt x="252" y="60"/>
                    <a:pt x="250" y="59"/>
                  </a:cubicBezTo>
                  <a:cubicBezTo>
                    <a:pt x="231" y="55"/>
                    <a:pt x="212" y="51"/>
                    <a:pt x="193" y="47"/>
                  </a:cubicBezTo>
                  <a:cubicBezTo>
                    <a:pt x="171" y="43"/>
                    <a:pt x="149" y="38"/>
                    <a:pt x="128" y="33"/>
                  </a:cubicBezTo>
                  <a:cubicBezTo>
                    <a:pt x="122" y="31"/>
                    <a:pt x="121" y="34"/>
                    <a:pt x="119" y="37"/>
                  </a:cubicBezTo>
                  <a:cubicBezTo>
                    <a:pt x="114" y="49"/>
                    <a:pt x="109" y="61"/>
                    <a:pt x="104" y="73"/>
                  </a:cubicBezTo>
                  <a:cubicBezTo>
                    <a:pt x="95" y="95"/>
                    <a:pt x="85" y="116"/>
                    <a:pt x="76" y="137"/>
                  </a:cubicBezTo>
                  <a:cubicBezTo>
                    <a:pt x="67" y="158"/>
                    <a:pt x="58" y="179"/>
                    <a:pt x="48" y="201"/>
                  </a:cubicBezTo>
                  <a:cubicBezTo>
                    <a:pt x="46" y="207"/>
                    <a:pt x="43" y="213"/>
                    <a:pt x="40" y="2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3" name="Freeform 17">
              <a:extLst>
                <a:ext uri="{FF2B5EF4-FFF2-40B4-BE49-F238E27FC236}">
                  <a16:creationId xmlns:a16="http://schemas.microsoft.com/office/drawing/2014/main" id="{02E84567-9211-470D-A931-DDBCCD978037}"/>
                </a:ext>
              </a:extLst>
            </p:cNvPr>
            <p:cNvSpPr>
              <a:spLocks noEditPoints="1"/>
            </p:cNvSpPr>
            <p:nvPr/>
          </p:nvSpPr>
          <p:spPr bwMode="auto">
            <a:xfrm>
              <a:off x="6411913" y="2636838"/>
              <a:ext cx="704850" cy="1006475"/>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7979F210-DE34-4C4F-AD58-9D5A78383CA2}"/>
              </a:ext>
            </a:extLst>
          </p:cNvPr>
          <p:cNvSpPr txBox="1"/>
          <p:nvPr/>
        </p:nvSpPr>
        <p:spPr>
          <a:xfrm>
            <a:off x="650303" y="333446"/>
            <a:ext cx="10891394" cy="461665"/>
          </a:xfrm>
          <a:prstGeom prst="rect">
            <a:avLst/>
          </a:prstGeom>
          <a:noFill/>
        </p:spPr>
        <p:txBody>
          <a:bodyPr wrap="square" rtlCol="0">
            <a:spAutoFit/>
          </a:bodyPr>
          <a:lstStyle/>
          <a:p>
            <a:r>
              <a:rPr lang="en-GB" sz="2400" b="1" dirty="0">
                <a:latin typeface="Open Sans" panose="020B0606030504020204" pitchFamily="34" charset="0"/>
                <a:ea typeface="Open Sans" panose="020B0606030504020204" pitchFamily="34" charset="0"/>
                <a:cs typeface="Open Sans" panose="020B0606030504020204" pitchFamily="34" charset="0"/>
              </a:rPr>
              <a:t>THANK YOU </a:t>
            </a:r>
            <a:endPar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F9B8159-FF8A-4CCB-8EBD-BC28CBB5ADC5}"/>
              </a:ext>
            </a:extLst>
          </p:cNvPr>
          <p:cNvSpPr txBox="1"/>
          <p:nvPr/>
        </p:nvSpPr>
        <p:spPr>
          <a:xfrm>
            <a:off x="4779522" y="6221232"/>
            <a:ext cx="6935960" cy="461665"/>
          </a:xfrm>
          <a:prstGeom prst="rect">
            <a:avLst/>
          </a:prstGeom>
          <a:noFill/>
        </p:spPr>
        <p:txBody>
          <a:bodyPr wrap="square" rtlCol="0">
            <a:spAutoFit/>
          </a:bodyPr>
          <a:lstStyle/>
          <a:p>
            <a:r>
              <a:rPr lang="en-GB" sz="2400" b="1" dirty="0">
                <a:latin typeface="Open Sans" panose="020B0606030504020204" pitchFamily="34" charset="0"/>
                <a:ea typeface="Open Sans" panose="020B0606030504020204" pitchFamily="34" charset="0"/>
                <a:cs typeface="Open Sans" panose="020B0606030504020204" pitchFamily="34" charset="0"/>
              </a:rPr>
              <a:t>Annemarie.fish@sqalproptech.com</a:t>
            </a:r>
            <a:endPar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285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B8C1-B486-4B9C-87FF-2A33E8B4C15D}"/>
              </a:ext>
            </a:extLst>
          </p:cNvPr>
          <p:cNvSpPr>
            <a:spLocks noGrp="1"/>
          </p:cNvSpPr>
          <p:nvPr>
            <p:ph type="title"/>
          </p:nvPr>
        </p:nvSpPr>
        <p:spPr/>
        <p:txBody>
          <a:bodyPr/>
          <a:lstStyle/>
          <a:p>
            <a:r>
              <a:rPr lang="en-US" dirty="0"/>
              <a:t>Annemarie Fish </a:t>
            </a:r>
            <a:r>
              <a:rPr lang="en-US" dirty="0" err="1"/>
              <a:t>Backgroud</a:t>
            </a:r>
            <a:endParaRPr lang="en-GB" dirty="0"/>
          </a:p>
        </p:txBody>
      </p:sp>
      <p:sp>
        <p:nvSpPr>
          <p:cNvPr id="3" name="Content Placeholder 2">
            <a:extLst>
              <a:ext uri="{FF2B5EF4-FFF2-40B4-BE49-F238E27FC236}">
                <a16:creationId xmlns:a16="http://schemas.microsoft.com/office/drawing/2014/main" id="{1AA87AB2-3761-4EA8-AA80-0158C8DD90D0}"/>
              </a:ext>
            </a:extLst>
          </p:cNvPr>
          <p:cNvSpPr>
            <a:spLocks noGrp="1"/>
          </p:cNvSpPr>
          <p:nvPr>
            <p:ph idx="1"/>
          </p:nvPr>
        </p:nvSpPr>
        <p:spPr/>
        <p:txBody>
          <a:bodyPr>
            <a:normAutofit fontScale="55000" lnSpcReduction="20000"/>
          </a:bodyPr>
          <a:lstStyle/>
          <a:p>
            <a:r>
              <a:rPr lang="en-US" dirty="0"/>
              <a:t>15 years experience at Local Government</a:t>
            </a:r>
          </a:p>
          <a:p>
            <a:r>
              <a:rPr lang="en-US" dirty="0"/>
              <a:t>2008 Appointed as GIS Coordinator at Buffalo City Metro</a:t>
            </a:r>
          </a:p>
          <a:p>
            <a:r>
              <a:rPr lang="en-US" dirty="0"/>
              <a:t>Key challenges </a:t>
            </a:r>
            <a:r>
              <a:rPr lang="en-US" dirty="0" err="1"/>
              <a:t>Gis</a:t>
            </a:r>
            <a:r>
              <a:rPr lang="en-US" dirty="0"/>
              <a:t> Skills</a:t>
            </a:r>
          </a:p>
          <a:p>
            <a:r>
              <a:rPr lang="en-US" dirty="0"/>
              <a:t>Moved to City  Managers office – EPMO</a:t>
            </a:r>
          </a:p>
          <a:p>
            <a:r>
              <a:rPr lang="en-US" dirty="0"/>
              <a:t>Motivated for GIS to be added to ISDG Skills </a:t>
            </a:r>
          </a:p>
          <a:p>
            <a:pPr lvl="1"/>
            <a:r>
              <a:rPr lang="en-US" dirty="0"/>
              <a:t>1</a:t>
            </a:r>
            <a:r>
              <a:rPr lang="en-US" baseline="30000" dirty="0"/>
              <a:t>st</a:t>
            </a:r>
            <a:r>
              <a:rPr lang="en-US" dirty="0"/>
              <a:t> </a:t>
            </a:r>
            <a:r>
              <a:rPr lang="en-US" dirty="0" err="1"/>
              <a:t>GISc</a:t>
            </a:r>
            <a:r>
              <a:rPr lang="en-US" dirty="0"/>
              <a:t> graduates appointed and Registered</a:t>
            </a:r>
          </a:p>
          <a:p>
            <a:r>
              <a:rPr lang="en-US" dirty="0"/>
              <a:t>2016 Moved to Private Sector</a:t>
            </a:r>
          </a:p>
          <a:p>
            <a:pPr lvl="1"/>
            <a:r>
              <a:rPr lang="en-US" dirty="0"/>
              <a:t>www.sqalproptech.com</a:t>
            </a:r>
          </a:p>
          <a:p>
            <a:r>
              <a:rPr lang="en-US" dirty="0"/>
              <a:t>LGSETA</a:t>
            </a:r>
          </a:p>
          <a:p>
            <a:r>
              <a:rPr lang="en-US" dirty="0"/>
              <a:t>Randwater Training Academy</a:t>
            </a:r>
          </a:p>
          <a:p>
            <a:r>
              <a:rPr lang="en-US" dirty="0"/>
              <a:t>Masterplans, SDF’s, GIS Strategies</a:t>
            </a:r>
          </a:p>
        </p:txBody>
      </p:sp>
    </p:spTree>
    <p:extLst>
      <p:ext uri="{BB962C8B-B14F-4D97-AF65-F5344CB8AC3E}">
        <p14:creationId xmlns:p14="http://schemas.microsoft.com/office/powerpoint/2010/main" val="170586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BDCC75-D59D-4995-8A87-ABD2C9BA4578}"/>
              </a:ext>
            </a:extLst>
          </p:cNvPr>
          <p:cNvGrpSpPr/>
          <p:nvPr/>
        </p:nvGrpSpPr>
        <p:grpSpPr>
          <a:xfrm>
            <a:off x="426507" y="1"/>
            <a:ext cx="9926659" cy="6858000"/>
            <a:chOff x="4549775" y="1466850"/>
            <a:chExt cx="3092450" cy="3922713"/>
          </a:xfrm>
        </p:grpSpPr>
        <p:sp>
          <p:nvSpPr>
            <p:cNvPr id="6" name="Freeform 5">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65A7007-B6F4-40B9-882E-39A363A27E31}"/>
              </a:ext>
            </a:extLst>
          </p:cNvPr>
          <p:cNvSpPr txBox="1"/>
          <p:nvPr/>
        </p:nvSpPr>
        <p:spPr>
          <a:xfrm>
            <a:off x="66740" y="-150638"/>
            <a:ext cx="75680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History of Geomatics</a:t>
            </a:r>
            <a:endParaRPr kumimoji="0" lang="en-GB" sz="6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0" name="Group 9">
            <a:extLst>
              <a:ext uri="{FF2B5EF4-FFF2-40B4-BE49-F238E27FC236}">
                <a16:creationId xmlns:a16="http://schemas.microsoft.com/office/drawing/2014/main" id="{1CD51FE4-1BE9-4725-8C5E-D585E86C49EB}"/>
              </a:ext>
            </a:extLst>
          </p:cNvPr>
          <p:cNvGrpSpPr/>
          <p:nvPr/>
        </p:nvGrpSpPr>
        <p:grpSpPr>
          <a:xfrm>
            <a:off x="1916621" y="3860754"/>
            <a:ext cx="1462984" cy="2261827"/>
            <a:chOff x="7478257" y="2193205"/>
            <a:chExt cx="452893" cy="700189"/>
          </a:xfrm>
        </p:grpSpPr>
        <p:sp>
          <p:nvSpPr>
            <p:cNvPr id="11" name="Oval 10">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043ABD47-F9C4-4180-B251-BA5EA328BD7A}"/>
              </a:ext>
            </a:extLst>
          </p:cNvPr>
          <p:cNvGrpSpPr/>
          <p:nvPr/>
        </p:nvGrpSpPr>
        <p:grpSpPr>
          <a:xfrm>
            <a:off x="107950" y="67734"/>
            <a:ext cx="10839450" cy="6701366"/>
            <a:chOff x="2943225" y="38100"/>
            <a:chExt cx="6305550" cy="6818313"/>
          </a:xfrm>
          <a:solidFill>
            <a:schemeClr val="bg2">
              <a:lumMod val="50000"/>
            </a:schemeClr>
          </a:solidFill>
        </p:grpSpPr>
        <p:sp>
          <p:nvSpPr>
            <p:cNvPr id="103"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5"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7"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8"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9"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0"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1"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2"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3"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4"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5"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6"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7"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8"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9"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0"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1"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2"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3"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4"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5"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6"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7"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8"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9"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0"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1"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2"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3"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4"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5"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6"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7"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8"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9"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0"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1"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2"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3"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4"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5"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6"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7"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8"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9"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0"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1"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2"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3"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4"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5"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6"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7"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8"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id="{7B2A6F9E-F0E9-4622-ACDE-CB82326B5637}"/>
              </a:ext>
            </a:extLst>
          </p:cNvPr>
          <p:cNvGrpSpPr/>
          <p:nvPr/>
        </p:nvGrpSpPr>
        <p:grpSpPr>
          <a:xfrm>
            <a:off x="4762480" y="3452458"/>
            <a:ext cx="1377970" cy="1970637"/>
            <a:chOff x="7478257" y="2193205"/>
            <a:chExt cx="452893" cy="700189"/>
          </a:xfrm>
        </p:grpSpPr>
        <p:sp>
          <p:nvSpPr>
            <p:cNvPr id="160" name="Oval 159">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1"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B854ABA0-5487-4821-B2F2-349225F2294D}"/>
              </a:ext>
            </a:extLst>
          </p:cNvPr>
          <p:cNvGrpSpPr/>
          <p:nvPr/>
        </p:nvGrpSpPr>
        <p:grpSpPr>
          <a:xfrm>
            <a:off x="4955559" y="1181327"/>
            <a:ext cx="1033652" cy="1598064"/>
            <a:chOff x="7478257" y="2193205"/>
            <a:chExt cx="452893" cy="700189"/>
          </a:xfrm>
        </p:grpSpPr>
        <p:sp>
          <p:nvSpPr>
            <p:cNvPr id="163" name="Oval 162">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4"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5" name="Group 164">
            <a:extLst>
              <a:ext uri="{FF2B5EF4-FFF2-40B4-BE49-F238E27FC236}">
                <a16:creationId xmlns:a16="http://schemas.microsoft.com/office/drawing/2014/main" id="{40B7FA44-8389-46FF-A2DC-574DD85B98DA}"/>
              </a:ext>
            </a:extLst>
          </p:cNvPr>
          <p:cNvGrpSpPr/>
          <p:nvPr/>
        </p:nvGrpSpPr>
        <p:grpSpPr>
          <a:xfrm>
            <a:off x="7314885" y="857520"/>
            <a:ext cx="898046" cy="1282626"/>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68" name="TextBox 167">
            <a:extLst>
              <a:ext uri="{FF2B5EF4-FFF2-40B4-BE49-F238E27FC236}">
                <a16:creationId xmlns:a16="http://schemas.microsoft.com/office/drawing/2014/main" id="{B67F2147-4484-40D5-B546-A8F47DFE51AF}"/>
              </a:ext>
            </a:extLst>
          </p:cNvPr>
          <p:cNvSpPr txBox="1"/>
          <p:nvPr/>
        </p:nvSpPr>
        <p:spPr>
          <a:xfrm>
            <a:off x="2141608" y="4085561"/>
            <a:ext cx="103365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01</a:t>
            </a:r>
            <a:endParaRPr kumimoji="0" lang="en-GB" sz="5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9" name="TextBox 168">
            <a:extLst>
              <a:ext uri="{FF2B5EF4-FFF2-40B4-BE49-F238E27FC236}">
                <a16:creationId xmlns:a16="http://schemas.microsoft.com/office/drawing/2014/main" id="{34D2F6EE-113C-450F-8387-5A25F3043BEA}"/>
              </a:ext>
            </a:extLst>
          </p:cNvPr>
          <p:cNvSpPr txBox="1"/>
          <p:nvPr/>
        </p:nvSpPr>
        <p:spPr>
          <a:xfrm>
            <a:off x="4919080" y="3707410"/>
            <a:ext cx="10336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02</a:t>
            </a:r>
            <a:endParaRPr kumimoji="0" lang="en-GB"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0" name="TextBox 169">
            <a:extLst>
              <a:ext uri="{FF2B5EF4-FFF2-40B4-BE49-F238E27FC236}">
                <a16:creationId xmlns:a16="http://schemas.microsoft.com/office/drawing/2014/main" id="{2A81A2BA-1F7F-4BD4-80CB-D4E689347B7E}"/>
              </a:ext>
            </a:extLst>
          </p:cNvPr>
          <p:cNvSpPr txBox="1"/>
          <p:nvPr/>
        </p:nvSpPr>
        <p:spPr>
          <a:xfrm>
            <a:off x="4941744" y="1351079"/>
            <a:ext cx="10336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04</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1" name="TextBox 170">
            <a:extLst>
              <a:ext uri="{FF2B5EF4-FFF2-40B4-BE49-F238E27FC236}">
                <a16:creationId xmlns:a16="http://schemas.microsoft.com/office/drawing/2014/main" id="{5887FBB0-9FCD-4095-A184-DBD7FB1DD22E}"/>
              </a:ext>
            </a:extLst>
          </p:cNvPr>
          <p:cNvSpPr txBox="1"/>
          <p:nvPr/>
        </p:nvSpPr>
        <p:spPr>
          <a:xfrm>
            <a:off x="7250541" y="891180"/>
            <a:ext cx="10336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05</a:t>
            </a:r>
            <a:endParaRPr kumimoji="0" lang="en-GB" sz="3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2" name="TextBox 171">
            <a:extLst>
              <a:ext uri="{FF2B5EF4-FFF2-40B4-BE49-F238E27FC236}">
                <a16:creationId xmlns:a16="http://schemas.microsoft.com/office/drawing/2014/main" id="{BF02C3D4-8338-4FF8-A1C8-C6390D4E80A8}"/>
              </a:ext>
            </a:extLst>
          </p:cNvPr>
          <p:cNvSpPr txBox="1"/>
          <p:nvPr/>
        </p:nvSpPr>
        <p:spPr>
          <a:xfrm>
            <a:off x="453988" y="3076680"/>
            <a:ext cx="1562820" cy="3093154"/>
          </a:xfrm>
          <a:prstGeom prst="rect">
            <a:avLst/>
          </a:prstGeom>
          <a:noFill/>
        </p:spPr>
        <p:txBody>
          <a:bodyPr wrap="square" rtlCol="0">
            <a:spAutoFit/>
          </a:bodyPr>
          <a:lstStyle/>
          <a:p>
            <a:pPr lvl="0" algn="just" defTabSz="914400">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The South African Council for Professional and Technical Surveyors (PLATO), established as a professional body in terms of Act 40 of 1984 (South Africa, 1984),</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3" name="TextBox 172">
            <a:extLst>
              <a:ext uri="{FF2B5EF4-FFF2-40B4-BE49-F238E27FC236}">
                <a16:creationId xmlns:a16="http://schemas.microsoft.com/office/drawing/2014/main" id="{9054FD7B-D1AA-4AA9-9961-99A55CE36CA8}"/>
              </a:ext>
            </a:extLst>
          </p:cNvPr>
          <p:cNvSpPr txBox="1"/>
          <p:nvPr/>
        </p:nvSpPr>
        <p:spPr>
          <a:xfrm>
            <a:off x="2833120" y="1654279"/>
            <a:ext cx="1931097"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solidFill>
                  <a:srgbClr val="FFFFFF"/>
                </a:solidFill>
                <a:latin typeface="Open Sans" panose="020B0606030504020204" pitchFamily="34" charset="0"/>
              </a:rPr>
              <a:t>South Africa Geomatics Act 2013</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4" name="TextBox 173">
            <a:extLst>
              <a:ext uri="{FF2B5EF4-FFF2-40B4-BE49-F238E27FC236}">
                <a16:creationId xmlns:a16="http://schemas.microsoft.com/office/drawing/2014/main" id="{3C1B6BF5-2395-48D1-8167-2E655E71AE64}"/>
              </a:ext>
            </a:extLst>
          </p:cNvPr>
          <p:cNvSpPr txBox="1"/>
          <p:nvPr/>
        </p:nvSpPr>
        <p:spPr>
          <a:xfrm>
            <a:off x="6518581" y="4716495"/>
            <a:ext cx="1931097"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2001 PLATO open categories for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GISc</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registration</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5" name="TextBox 174">
            <a:extLst>
              <a:ext uri="{FF2B5EF4-FFF2-40B4-BE49-F238E27FC236}">
                <a16:creationId xmlns:a16="http://schemas.microsoft.com/office/drawing/2014/main" id="{33BF5552-C7F7-49A5-894F-2B394E6519A3}"/>
              </a:ext>
            </a:extLst>
          </p:cNvPr>
          <p:cNvSpPr txBox="1"/>
          <p:nvPr/>
        </p:nvSpPr>
        <p:spPr>
          <a:xfrm>
            <a:off x="8520116" y="1685445"/>
            <a:ext cx="1931097" cy="12464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2014 PLATO Grandfather clause open for PGP.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solidFill>
                  <a:srgbClr val="FFFFFF"/>
                </a:solidFill>
                <a:latin typeface="Open Sans" panose="020B0606030504020204" pitchFamily="34" charset="0"/>
              </a:rPr>
              <a:t>Academic Model Approved (EAC)</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6" name="Rectangle 175">
            <a:extLst>
              <a:ext uri="{FF2B5EF4-FFF2-40B4-BE49-F238E27FC236}">
                <a16:creationId xmlns:a16="http://schemas.microsoft.com/office/drawing/2014/main" id="{0F1C02BF-ADCA-4784-82C1-18A60CAAAFAC}"/>
              </a:ext>
            </a:extLst>
          </p:cNvPr>
          <p:cNvSpPr/>
          <p:nvPr/>
        </p:nvSpPr>
        <p:spPr>
          <a:xfrm>
            <a:off x="548006" y="2917597"/>
            <a:ext cx="1754928" cy="85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830A12B6-2C82-4BF0-A17A-4930AA6602B9}"/>
              </a:ext>
            </a:extLst>
          </p:cNvPr>
          <p:cNvSpPr/>
          <p:nvPr/>
        </p:nvSpPr>
        <p:spPr>
          <a:xfrm>
            <a:off x="2927139" y="1512131"/>
            <a:ext cx="1754928" cy="8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B04BB237-9E0E-4CAD-9DCF-40C7C26E38F5}"/>
              </a:ext>
            </a:extLst>
          </p:cNvPr>
          <p:cNvSpPr/>
          <p:nvPr/>
        </p:nvSpPr>
        <p:spPr>
          <a:xfrm>
            <a:off x="6528440" y="4557006"/>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46CE52EB-9596-4C92-8DBD-E4BF8F7C3889}"/>
              </a:ext>
            </a:extLst>
          </p:cNvPr>
          <p:cNvSpPr/>
          <p:nvPr/>
        </p:nvSpPr>
        <p:spPr>
          <a:xfrm>
            <a:off x="8614136" y="1568695"/>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B55C0A96-AF28-4FF1-AD93-67C16F2B2004}"/>
              </a:ext>
            </a:extLst>
          </p:cNvPr>
          <p:cNvGrpSpPr/>
          <p:nvPr/>
        </p:nvGrpSpPr>
        <p:grpSpPr>
          <a:xfrm>
            <a:off x="7260345" y="2723688"/>
            <a:ext cx="1132745" cy="1662917"/>
            <a:chOff x="7478257" y="2193205"/>
            <a:chExt cx="452893" cy="700189"/>
          </a:xfrm>
        </p:grpSpPr>
        <p:sp>
          <p:nvSpPr>
            <p:cNvPr id="91" name="Oval 90">
              <a:extLst>
                <a:ext uri="{FF2B5EF4-FFF2-40B4-BE49-F238E27FC236}">
                  <a16:creationId xmlns:a16="http://schemas.microsoft.com/office/drawing/2014/main" id="{AE542B8C-84D1-4DA5-B6D2-BE73F165DB4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2" name="Freeform 17">
              <a:extLst>
                <a:ext uri="{FF2B5EF4-FFF2-40B4-BE49-F238E27FC236}">
                  <a16:creationId xmlns:a16="http://schemas.microsoft.com/office/drawing/2014/main" id="{0CA69F42-2B04-4BD2-881A-F03593F58652}"/>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93" name="TextBox 92">
            <a:extLst>
              <a:ext uri="{FF2B5EF4-FFF2-40B4-BE49-F238E27FC236}">
                <a16:creationId xmlns:a16="http://schemas.microsoft.com/office/drawing/2014/main" id="{F7403F7E-62C2-4AEC-B2F4-6773B99041EA}"/>
              </a:ext>
            </a:extLst>
          </p:cNvPr>
          <p:cNvSpPr txBox="1"/>
          <p:nvPr/>
        </p:nvSpPr>
        <p:spPr>
          <a:xfrm>
            <a:off x="7399143" y="2866735"/>
            <a:ext cx="849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03</a:t>
            </a:r>
            <a:endParaRPr kumimoji="0" lang="en-GB"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4" name="TextBox 93">
            <a:extLst>
              <a:ext uri="{FF2B5EF4-FFF2-40B4-BE49-F238E27FC236}">
                <a16:creationId xmlns:a16="http://schemas.microsoft.com/office/drawing/2014/main" id="{1D6CB199-F0E0-4307-9095-02076D2E4BBF}"/>
              </a:ext>
            </a:extLst>
          </p:cNvPr>
          <p:cNvSpPr txBox="1"/>
          <p:nvPr/>
        </p:nvSpPr>
        <p:spPr>
          <a:xfrm>
            <a:off x="9253417" y="3772914"/>
            <a:ext cx="1931097"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2005 PLATO open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Gisc</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Grandfather clause</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5" name="Rectangle 94">
            <a:extLst>
              <a:ext uri="{FF2B5EF4-FFF2-40B4-BE49-F238E27FC236}">
                <a16:creationId xmlns:a16="http://schemas.microsoft.com/office/drawing/2014/main" id="{F69624D7-AB2D-4C8D-9E0A-113E7F438003}"/>
              </a:ext>
            </a:extLst>
          </p:cNvPr>
          <p:cNvSpPr/>
          <p:nvPr/>
        </p:nvSpPr>
        <p:spPr>
          <a:xfrm>
            <a:off x="9263276" y="3613425"/>
            <a:ext cx="1754928" cy="85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118426D-9265-4B2D-A2F5-D325620346D0}"/>
              </a:ext>
            </a:extLst>
          </p:cNvPr>
          <p:cNvGrpSpPr/>
          <p:nvPr/>
        </p:nvGrpSpPr>
        <p:grpSpPr>
          <a:xfrm>
            <a:off x="7661726" y="3813"/>
            <a:ext cx="4071311" cy="1318379"/>
            <a:chOff x="8894134" y="597570"/>
            <a:chExt cx="3553283" cy="4858373"/>
          </a:xfrm>
        </p:grpSpPr>
        <p:grpSp>
          <p:nvGrpSpPr>
            <p:cNvPr id="96" name="Group 95">
              <a:extLst>
                <a:ext uri="{FF2B5EF4-FFF2-40B4-BE49-F238E27FC236}">
                  <a16:creationId xmlns:a16="http://schemas.microsoft.com/office/drawing/2014/main" id="{4ACFEE38-4531-443F-9C05-3FC2A5F29B3E}"/>
                </a:ext>
              </a:extLst>
            </p:cNvPr>
            <p:cNvGrpSpPr/>
            <p:nvPr/>
          </p:nvGrpSpPr>
          <p:grpSpPr>
            <a:xfrm>
              <a:off x="8983974" y="597570"/>
              <a:ext cx="1184856" cy="2173057"/>
              <a:chOff x="7321397" y="2317505"/>
              <a:chExt cx="609753" cy="1118302"/>
            </a:xfrm>
          </p:grpSpPr>
          <p:sp>
            <p:nvSpPr>
              <p:cNvPr id="97" name="Oval 96">
                <a:extLst>
                  <a:ext uri="{FF2B5EF4-FFF2-40B4-BE49-F238E27FC236}">
                    <a16:creationId xmlns:a16="http://schemas.microsoft.com/office/drawing/2014/main" id="{9951782F-3848-4046-AA9D-463BB5B96215}"/>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8" name="Freeform 17">
                <a:extLst>
                  <a:ext uri="{FF2B5EF4-FFF2-40B4-BE49-F238E27FC236}">
                    <a16:creationId xmlns:a16="http://schemas.microsoft.com/office/drawing/2014/main" id="{7B8B1669-D34F-4B4A-93C2-BA2D2CCCA330}"/>
                  </a:ext>
                </a:extLst>
              </p:cNvPr>
              <p:cNvSpPr>
                <a:spLocks noEditPoints="1"/>
              </p:cNvSpPr>
              <p:nvPr/>
            </p:nvSpPr>
            <p:spPr bwMode="auto">
              <a:xfrm>
                <a:off x="7321397" y="2317505"/>
                <a:ext cx="173927" cy="1118302"/>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2D303B6F-78CF-4D88-8292-4AA5DFD4140E}"/>
                </a:ext>
              </a:extLst>
            </p:cNvPr>
            <p:cNvSpPr txBox="1"/>
            <p:nvPr/>
          </p:nvSpPr>
          <p:spPr>
            <a:xfrm>
              <a:off x="8894134" y="724902"/>
              <a:ext cx="520287" cy="1247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06</a:t>
              </a:r>
            </a:p>
          </p:txBody>
        </p:sp>
        <p:sp>
          <p:nvSpPr>
            <p:cNvPr id="100" name="TextBox 99">
              <a:extLst>
                <a:ext uri="{FF2B5EF4-FFF2-40B4-BE49-F238E27FC236}">
                  <a16:creationId xmlns:a16="http://schemas.microsoft.com/office/drawing/2014/main" id="{2579FD43-E162-41A2-B7B5-7AEB6ADFEA70}"/>
                </a:ext>
              </a:extLst>
            </p:cNvPr>
            <p:cNvSpPr txBox="1"/>
            <p:nvPr/>
          </p:nvSpPr>
          <p:spPr>
            <a:xfrm>
              <a:off x="10516320" y="1713112"/>
              <a:ext cx="1931097" cy="37428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2017 Accredited </a:t>
              </a:r>
              <a:r>
                <a:rPr lang="en-US" sz="1500" dirty="0">
                  <a:solidFill>
                    <a:srgbClr val="FFFFFF"/>
                  </a:solidFill>
                  <a:latin typeface="Open Sans" panose="020B0606030504020204" pitchFamily="34" charset="0"/>
                </a:rPr>
                <a:t>Universities (UCT, USB, UFS, UP &amp;CPUT, ESRI SOUTH</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1" name="Rectangle 100">
              <a:extLst>
                <a:ext uri="{FF2B5EF4-FFF2-40B4-BE49-F238E27FC236}">
                  <a16:creationId xmlns:a16="http://schemas.microsoft.com/office/drawing/2014/main" id="{8D5328E5-6842-42EF-BC77-DC5086334844}"/>
                </a:ext>
              </a:extLst>
            </p:cNvPr>
            <p:cNvSpPr/>
            <p:nvPr/>
          </p:nvSpPr>
          <p:spPr>
            <a:xfrm>
              <a:off x="10593242" y="1179003"/>
              <a:ext cx="1754928" cy="5641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4647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81ED8F9-FA35-46E4-A111-6E26EEF77E2D}"/>
              </a:ext>
            </a:extLst>
          </p:cNvPr>
          <p:cNvSpPr/>
          <p:nvPr/>
        </p:nvSpPr>
        <p:spPr>
          <a:xfrm>
            <a:off x="1220085" y="4124016"/>
            <a:ext cx="2581657" cy="2108130"/>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6A30D08-554D-46D9-ACD6-6FF2C85BBB60}"/>
              </a:ext>
            </a:extLst>
          </p:cNvPr>
          <p:cNvGrpSpPr/>
          <p:nvPr/>
        </p:nvGrpSpPr>
        <p:grpSpPr>
          <a:xfrm>
            <a:off x="4428067" y="2012073"/>
            <a:ext cx="3335866" cy="1896460"/>
            <a:chOff x="5511800" y="3492501"/>
            <a:chExt cx="776289" cy="441325"/>
          </a:xfrm>
          <a:solidFill>
            <a:schemeClr val="accent1"/>
          </a:solidFill>
        </p:grpSpPr>
        <p:sp>
          <p:nvSpPr>
            <p:cNvPr id="6" name="Freeform 5">
              <a:extLst>
                <a:ext uri="{FF2B5EF4-FFF2-40B4-BE49-F238E27FC236}">
                  <a16:creationId xmlns:a16="http://schemas.microsoft.com/office/drawing/2014/main" id="{483D707F-AF49-4F71-A816-1008D5145F1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AEE2F063-84A0-48F6-9D4D-A0E4ECAAE872}"/>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2CB61DF6-D1C9-4F09-B15A-8C7236196015}"/>
                </a:ext>
              </a:extLst>
            </p:cNvPr>
            <p:cNvSpPr>
              <a:spLocks/>
            </p:cNvSpPr>
            <p:nvPr/>
          </p:nvSpPr>
          <p:spPr bwMode="auto">
            <a:xfrm>
              <a:off x="5575692" y="3556001"/>
              <a:ext cx="191676" cy="188913"/>
            </a:xfrm>
            <a:custGeom>
              <a:avLst/>
              <a:gdLst>
                <a:gd name="T0" fmla="*/ 134 w 135"/>
                <a:gd name="T1" fmla="*/ 67 h 135"/>
                <a:gd name="T2" fmla="*/ 68 w 135"/>
                <a:gd name="T3" fmla="*/ 134 h 135"/>
                <a:gd name="T4" fmla="*/ 0 w 135"/>
                <a:gd name="T5" fmla="*/ 67 h 135"/>
                <a:gd name="T6" fmla="*/ 67 w 135"/>
                <a:gd name="T7" fmla="*/ 0 h 135"/>
                <a:gd name="T8" fmla="*/ 134 w 135"/>
                <a:gd name="T9" fmla="*/ 67 h 135"/>
              </a:gdLst>
              <a:ahLst/>
              <a:cxnLst>
                <a:cxn ang="0">
                  <a:pos x="T0" y="T1"/>
                </a:cxn>
                <a:cxn ang="0">
                  <a:pos x="T2" y="T3"/>
                </a:cxn>
                <a:cxn ang="0">
                  <a:pos x="T4" y="T5"/>
                </a:cxn>
                <a:cxn ang="0">
                  <a:pos x="T6" y="T7"/>
                </a:cxn>
                <a:cxn ang="0">
                  <a:pos x="T8" y="T9"/>
                </a:cxn>
              </a:cxnLst>
              <a:rect l="0" t="0" r="r" b="b"/>
              <a:pathLst>
                <a:path w="135" h="135">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A9284572-1819-42A4-ACD1-056DE326904F}"/>
                </a:ext>
              </a:extLst>
            </p:cNvPr>
            <p:cNvSpPr>
              <a:spLocks/>
            </p:cNvSpPr>
            <p:nvPr/>
          </p:nvSpPr>
          <p:spPr bwMode="auto">
            <a:xfrm>
              <a:off x="6032521" y="3556001"/>
              <a:ext cx="191676" cy="188913"/>
            </a:xfrm>
            <a:custGeom>
              <a:avLst/>
              <a:gdLst>
                <a:gd name="T0" fmla="*/ 1 w 135"/>
                <a:gd name="T1" fmla="*/ 67 h 134"/>
                <a:gd name="T2" fmla="*/ 68 w 135"/>
                <a:gd name="T3" fmla="*/ 0 h 134"/>
                <a:gd name="T4" fmla="*/ 135 w 135"/>
                <a:gd name="T5" fmla="*/ 67 h 134"/>
                <a:gd name="T6" fmla="*/ 68 w 135"/>
                <a:gd name="T7" fmla="*/ 134 h 134"/>
                <a:gd name="T8" fmla="*/ 1 w 135"/>
                <a:gd name="T9" fmla="*/ 67 h 134"/>
              </a:gdLst>
              <a:ahLst/>
              <a:cxnLst>
                <a:cxn ang="0">
                  <a:pos x="T0" y="T1"/>
                </a:cxn>
                <a:cxn ang="0">
                  <a:pos x="T2" y="T3"/>
                </a:cxn>
                <a:cxn ang="0">
                  <a:pos x="T4" y="T5"/>
                </a:cxn>
                <a:cxn ang="0">
                  <a:pos x="T6" y="T7"/>
                </a:cxn>
                <a:cxn ang="0">
                  <a:pos x="T8" y="T9"/>
                </a:cxn>
              </a:cxnLst>
              <a:rect l="0" t="0" r="r" b="b"/>
              <a:pathLst>
                <a:path w="135" h="134">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8FC38E3E-38AB-4809-A48F-C5BE7AF95ADC}"/>
                </a:ext>
              </a:extLst>
            </p:cNvPr>
            <p:cNvSpPr>
              <a:spLocks/>
            </p:cNvSpPr>
            <p:nvPr/>
          </p:nvSpPr>
          <p:spPr bwMode="auto">
            <a:xfrm>
              <a:off x="6061271" y="3754438"/>
              <a:ext cx="226818" cy="179388"/>
            </a:xfrm>
            <a:custGeom>
              <a:avLst/>
              <a:gdLst>
                <a:gd name="T0" fmla="*/ 155 w 161"/>
                <a:gd name="T1" fmla="*/ 128 h 128"/>
                <a:gd name="T2" fmla="*/ 45 w 161"/>
                <a:gd name="T3" fmla="*/ 128 h 128"/>
                <a:gd name="T4" fmla="*/ 0 w 161"/>
                <a:gd name="T5" fmla="*/ 18 h 128"/>
                <a:gd name="T6" fmla="*/ 103 w 161"/>
                <a:gd name="T7" fmla="*/ 20 h 128"/>
                <a:gd name="T8" fmla="*/ 155 w 161"/>
                <a:gd name="T9" fmla="*/ 128 h 128"/>
              </a:gdLst>
              <a:ahLst/>
              <a:cxnLst>
                <a:cxn ang="0">
                  <a:pos x="T0" y="T1"/>
                </a:cxn>
                <a:cxn ang="0">
                  <a:pos x="T2" y="T3"/>
                </a:cxn>
                <a:cxn ang="0">
                  <a:pos x="T4" y="T5"/>
                </a:cxn>
                <a:cxn ang="0">
                  <a:pos x="T6" y="T7"/>
                </a:cxn>
                <a:cxn ang="0">
                  <a:pos x="T8" y="T9"/>
                </a:cxn>
              </a:cxnLst>
              <a:rect l="0" t="0" r="r" b="b"/>
              <a:pathLst>
                <a:path w="161" h="128">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2B30E97C-D917-4201-A641-32B05BB7D263}"/>
                </a:ext>
              </a:extLst>
            </p:cNvPr>
            <p:cNvSpPr>
              <a:spLocks/>
            </p:cNvSpPr>
            <p:nvPr/>
          </p:nvSpPr>
          <p:spPr bwMode="auto">
            <a:xfrm>
              <a:off x="5511800" y="3754438"/>
              <a:ext cx="226818" cy="179388"/>
            </a:xfrm>
            <a:custGeom>
              <a:avLst/>
              <a:gdLst>
                <a:gd name="T0" fmla="*/ 6 w 161"/>
                <a:gd name="T1" fmla="*/ 128 h 128"/>
                <a:gd name="T2" fmla="*/ 116 w 161"/>
                <a:gd name="T3" fmla="*/ 128 h 128"/>
                <a:gd name="T4" fmla="*/ 161 w 161"/>
                <a:gd name="T5" fmla="*/ 18 h 128"/>
                <a:gd name="T6" fmla="*/ 58 w 161"/>
                <a:gd name="T7" fmla="*/ 20 h 128"/>
                <a:gd name="T8" fmla="*/ 6 w 161"/>
                <a:gd name="T9" fmla="*/ 128 h 128"/>
              </a:gdLst>
              <a:ahLst/>
              <a:cxnLst>
                <a:cxn ang="0">
                  <a:pos x="T0" y="T1"/>
                </a:cxn>
                <a:cxn ang="0">
                  <a:pos x="T2" y="T3"/>
                </a:cxn>
                <a:cxn ang="0">
                  <a:pos x="T4" y="T5"/>
                </a:cxn>
                <a:cxn ang="0">
                  <a:pos x="T6" y="T7"/>
                </a:cxn>
                <a:cxn ang="0">
                  <a:pos x="T8" y="T9"/>
                </a:cxn>
              </a:cxnLst>
              <a:rect l="0" t="0" r="r" b="b"/>
              <a:pathLst>
                <a:path w="161" h="128">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366288A5-37A7-479D-9050-4535FE30645D}"/>
              </a:ext>
            </a:extLst>
          </p:cNvPr>
          <p:cNvSpPr txBox="1"/>
          <p:nvPr/>
        </p:nvSpPr>
        <p:spPr>
          <a:xfrm>
            <a:off x="779522" y="377951"/>
            <a:ext cx="106676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GISc</a:t>
            </a:r>
            <a:r>
              <a:rPr kumimoji="0" lang="en-GB" sz="6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In Built Environment</a:t>
            </a:r>
          </a:p>
        </p:txBody>
      </p:sp>
      <p:grpSp>
        <p:nvGrpSpPr>
          <p:cNvPr id="31" name="Group 30">
            <a:extLst>
              <a:ext uri="{FF2B5EF4-FFF2-40B4-BE49-F238E27FC236}">
                <a16:creationId xmlns:a16="http://schemas.microsoft.com/office/drawing/2014/main" id="{BFB9D2FA-38FF-4883-841E-43BB4275FD8A}"/>
              </a:ext>
            </a:extLst>
          </p:cNvPr>
          <p:cNvGrpSpPr/>
          <p:nvPr/>
        </p:nvGrpSpPr>
        <p:grpSpPr>
          <a:xfrm>
            <a:off x="8487057" y="2540177"/>
            <a:ext cx="2400868" cy="1364908"/>
            <a:chOff x="5511800" y="3492501"/>
            <a:chExt cx="776289" cy="441325"/>
          </a:xfrm>
          <a:solidFill>
            <a:schemeClr val="accent2"/>
          </a:solidFill>
        </p:grpSpPr>
        <p:sp>
          <p:nvSpPr>
            <p:cNvPr id="32" name="Freeform 5">
              <a:extLst>
                <a:ext uri="{FF2B5EF4-FFF2-40B4-BE49-F238E27FC236}">
                  <a16:creationId xmlns:a16="http://schemas.microsoft.com/office/drawing/2014/main" id="{7DA1C184-6326-4F3F-B954-543FB602FF37}"/>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3" name="Freeform 6">
              <a:extLst>
                <a:ext uri="{FF2B5EF4-FFF2-40B4-BE49-F238E27FC236}">
                  <a16:creationId xmlns:a16="http://schemas.microsoft.com/office/drawing/2014/main" id="{74475373-23BF-4493-8FF5-0B72CBACE55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4" name="Freeform 7">
              <a:extLst>
                <a:ext uri="{FF2B5EF4-FFF2-40B4-BE49-F238E27FC236}">
                  <a16:creationId xmlns:a16="http://schemas.microsoft.com/office/drawing/2014/main" id="{A77DF5BD-20D9-48CC-A487-A93D1829EB12}"/>
                </a:ext>
              </a:extLst>
            </p:cNvPr>
            <p:cNvSpPr>
              <a:spLocks/>
            </p:cNvSpPr>
            <p:nvPr/>
          </p:nvSpPr>
          <p:spPr bwMode="auto">
            <a:xfrm>
              <a:off x="5575692" y="3556001"/>
              <a:ext cx="191676" cy="188913"/>
            </a:xfrm>
            <a:custGeom>
              <a:avLst/>
              <a:gdLst>
                <a:gd name="T0" fmla="*/ 134 w 135"/>
                <a:gd name="T1" fmla="*/ 67 h 135"/>
                <a:gd name="T2" fmla="*/ 68 w 135"/>
                <a:gd name="T3" fmla="*/ 134 h 135"/>
                <a:gd name="T4" fmla="*/ 0 w 135"/>
                <a:gd name="T5" fmla="*/ 67 h 135"/>
                <a:gd name="T6" fmla="*/ 67 w 135"/>
                <a:gd name="T7" fmla="*/ 0 h 135"/>
                <a:gd name="T8" fmla="*/ 134 w 135"/>
                <a:gd name="T9" fmla="*/ 67 h 135"/>
              </a:gdLst>
              <a:ahLst/>
              <a:cxnLst>
                <a:cxn ang="0">
                  <a:pos x="T0" y="T1"/>
                </a:cxn>
                <a:cxn ang="0">
                  <a:pos x="T2" y="T3"/>
                </a:cxn>
                <a:cxn ang="0">
                  <a:pos x="T4" y="T5"/>
                </a:cxn>
                <a:cxn ang="0">
                  <a:pos x="T6" y="T7"/>
                </a:cxn>
                <a:cxn ang="0">
                  <a:pos x="T8" y="T9"/>
                </a:cxn>
              </a:cxnLst>
              <a:rect l="0" t="0" r="r" b="b"/>
              <a:pathLst>
                <a:path w="135" h="135">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5" name="Freeform 8">
              <a:extLst>
                <a:ext uri="{FF2B5EF4-FFF2-40B4-BE49-F238E27FC236}">
                  <a16:creationId xmlns:a16="http://schemas.microsoft.com/office/drawing/2014/main" id="{B129D3B1-8171-4159-AE96-8D568FA8C7E9}"/>
                </a:ext>
              </a:extLst>
            </p:cNvPr>
            <p:cNvSpPr>
              <a:spLocks/>
            </p:cNvSpPr>
            <p:nvPr/>
          </p:nvSpPr>
          <p:spPr bwMode="auto">
            <a:xfrm>
              <a:off x="6032521" y="3556001"/>
              <a:ext cx="191676" cy="188913"/>
            </a:xfrm>
            <a:custGeom>
              <a:avLst/>
              <a:gdLst>
                <a:gd name="T0" fmla="*/ 1 w 135"/>
                <a:gd name="T1" fmla="*/ 67 h 134"/>
                <a:gd name="T2" fmla="*/ 68 w 135"/>
                <a:gd name="T3" fmla="*/ 0 h 134"/>
                <a:gd name="T4" fmla="*/ 135 w 135"/>
                <a:gd name="T5" fmla="*/ 67 h 134"/>
                <a:gd name="T6" fmla="*/ 68 w 135"/>
                <a:gd name="T7" fmla="*/ 134 h 134"/>
                <a:gd name="T8" fmla="*/ 1 w 135"/>
                <a:gd name="T9" fmla="*/ 67 h 134"/>
              </a:gdLst>
              <a:ahLst/>
              <a:cxnLst>
                <a:cxn ang="0">
                  <a:pos x="T0" y="T1"/>
                </a:cxn>
                <a:cxn ang="0">
                  <a:pos x="T2" y="T3"/>
                </a:cxn>
                <a:cxn ang="0">
                  <a:pos x="T4" y="T5"/>
                </a:cxn>
                <a:cxn ang="0">
                  <a:pos x="T6" y="T7"/>
                </a:cxn>
                <a:cxn ang="0">
                  <a:pos x="T8" y="T9"/>
                </a:cxn>
              </a:cxnLst>
              <a:rect l="0" t="0" r="r" b="b"/>
              <a:pathLst>
                <a:path w="135" h="134">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6" name="Freeform 9">
              <a:extLst>
                <a:ext uri="{FF2B5EF4-FFF2-40B4-BE49-F238E27FC236}">
                  <a16:creationId xmlns:a16="http://schemas.microsoft.com/office/drawing/2014/main" id="{0A7534BE-BC59-4D9F-B0FC-0BF993F2AB6E}"/>
                </a:ext>
              </a:extLst>
            </p:cNvPr>
            <p:cNvSpPr>
              <a:spLocks/>
            </p:cNvSpPr>
            <p:nvPr/>
          </p:nvSpPr>
          <p:spPr bwMode="auto">
            <a:xfrm>
              <a:off x="6061271" y="3754438"/>
              <a:ext cx="226818" cy="179388"/>
            </a:xfrm>
            <a:custGeom>
              <a:avLst/>
              <a:gdLst>
                <a:gd name="T0" fmla="*/ 155 w 161"/>
                <a:gd name="T1" fmla="*/ 128 h 128"/>
                <a:gd name="T2" fmla="*/ 45 w 161"/>
                <a:gd name="T3" fmla="*/ 128 h 128"/>
                <a:gd name="T4" fmla="*/ 0 w 161"/>
                <a:gd name="T5" fmla="*/ 18 h 128"/>
                <a:gd name="T6" fmla="*/ 103 w 161"/>
                <a:gd name="T7" fmla="*/ 20 h 128"/>
                <a:gd name="T8" fmla="*/ 155 w 161"/>
                <a:gd name="T9" fmla="*/ 128 h 128"/>
              </a:gdLst>
              <a:ahLst/>
              <a:cxnLst>
                <a:cxn ang="0">
                  <a:pos x="T0" y="T1"/>
                </a:cxn>
                <a:cxn ang="0">
                  <a:pos x="T2" y="T3"/>
                </a:cxn>
                <a:cxn ang="0">
                  <a:pos x="T4" y="T5"/>
                </a:cxn>
                <a:cxn ang="0">
                  <a:pos x="T6" y="T7"/>
                </a:cxn>
                <a:cxn ang="0">
                  <a:pos x="T8" y="T9"/>
                </a:cxn>
              </a:cxnLst>
              <a:rect l="0" t="0" r="r" b="b"/>
              <a:pathLst>
                <a:path w="161" h="128">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7" name="Freeform 10">
              <a:extLst>
                <a:ext uri="{FF2B5EF4-FFF2-40B4-BE49-F238E27FC236}">
                  <a16:creationId xmlns:a16="http://schemas.microsoft.com/office/drawing/2014/main" id="{B16309DF-F3D2-4676-A9EA-B2709B0E4B70}"/>
                </a:ext>
              </a:extLst>
            </p:cNvPr>
            <p:cNvSpPr>
              <a:spLocks/>
            </p:cNvSpPr>
            <p:nvPr/>
          </p:nvSpPr>
          <p:spPr bwMode="auto">
            <a:xfrm>
              <a:off x="5511800" y="3754438"/>
              <a:ext cx="226818" cy="179388"/>
            </a:xfrm>
            <a:custGeom>
              <a:avLst/>
              <a:gdLst>
                <a:gd name="T0" fmla="*/ 6 w 161"/>
                <a:gd name="T1" fmla="*/ 128 h 128"/>
                <a:gd name="T2" fmla="*/ 116 w 161"/>
                <a:gd name="T3" fmla="*/ 128 h 128"/>
                <a:gd name="T4" fmla="*/ 161 w 161"/>
                <a:gd name="T5" fmla="*/ 18 h 128"/>
                <a:gd name="T6" fmla="*/ 58 w 161"/>
                <a:gd name="T7" fmla="*/ 20 h 128"/>
                <a:gd name="T8" fmla="*/ 6 w 161"/>
                <a:gd name="T9" fmla="*/ 128 h 128"/>
              </a:gdLst>
              <a:ahLst/>
              <a:cxnLst>
                <a:cxn ang="0">
                  <a:pos x="T0" y="T1"/>
                </a:cxn>
                <a:cxn ang="0">
                  <a:pos x="T2" y="T3"/>
                </a:cxn>
                <a:cxn ang="0">
                  <a:pos x="T4" y="T5"/>
                </a:cxn>
                <a:cxn ang="0">
                  <a:pos x="T6" y="T7"/>
                </a:cxn>
                <a:cxn ang="0">
                  <a:pos x="T8" y="T9"/>
                </a:cxn>
              </a:cxnLst>
              <a:rect l="0" t="0" r="r" b="b"/>
              <a:pathLst>
                <a:path w="161" h="128">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45" name="TextBox 44">
            <a:extLst>
              <a:ext uri="{FF2B5EF4-FFF2-40B4-BE49-F238E27FC236}">
                <a16:creationId xmlns:a16="http://schemas.microsoft.com/office/drawing/2014/main" id="{B62E3419-C206-4079-9AA5-799CD00C1D70}"/>
              </a:ext>
            </a:extLst>
          </p:cNvPr>
          <p:cNvSpPr txBox="1"/>
          <p:nvPr/>
        </p:nvSpPr>
        <p:spPr>
          <a:xfrm>
            <a:off x="1404267" y="4928534"/>
            <a:ext cx="2213292" cy="12464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Land Use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solidFill>
                  <a:srgbClr val="FFFFFF"/>
                </a:solidFill>
                <a:latin typeface="Open Sans" panose="020B0606030504020204" pitchFamily="34" charset="0"/>
              </a:rPr>
              <a:t>Urban Planning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Environmental Policy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solidFill>
                  <a:srgbClr val="FFFFFF"/>
                </a:solidFill>
                <a:latin typeface="Open Sans" panose="020B0606030504020204" pitchFamily="34" charset="0"/>
                <a:ea typeface="Noto Sans" panose="020B0502040504020204" pitchFamily="34"/>
                <a:cs typeface="Noto Sans" panose="020B0502040504020204" pitchFamily="34"/>
              </a:rPr>
              <a:t>Engineering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0" name="Rectangle 49">
            <a:extLst>
              <a:ext uri="{FF2B5EF4-FFF2-40B4-BE49-F238E27FC236}">
                <a16:creationId xmlns:a16="http://schemas.microsoft.com/office/drawing/2014/main" id="{AB10E3E3-BD8F-40FF-8E28-66FEC53D2FE3}"/>
              </a:ext>
            </a:extLst>
          </p:cNvPr>
          <p:cNvSpPr/>
          <p:nvPr/>
        </p:nvSpPr>
        <p:spPr>
          <a:xfrm>
            <a:off x="1220085" y="6181416"/>
            <a:ext cx="2581657" cy="79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722012A4-BA80-42DF-912C-9859B36B2532}"/>
              </a:ext>
            </a:extLst>
          </p:cNvPr>
          <p:cNvGrpSpPr/>
          <p:nvPr/>
        </p:nvGrpSpPr>
        <p:grpSpPr>
          <a:xfrm>
            <a:off x="1285079" y="2540177"/>
            <a:ext cx="2400868" cy="1364908"/>
            <a:chOff x="5511800" y="3492501"/>
            <a:chExt cx="776289" cy="441325"/>
          </a:xfrm>
          <a:solidFill>
            <a:schemeClr val="accent5"/>
          </a:solidFill>
        </p:grpSpPr>
        <p:sp>
          <p:nvSpPr>
            <p:cNvPr id="55" name="Freeform 5">
              <a:extLst>
                <a:ext uri="{FF2B5EF4-FFF2-40B4-BE49-F238E27FC236}">
                  <a16:creationId xmlns:a16="http://schemas.microsoft.com/office/drawing/2014/main" id="{4595AE6F-2AE9-4744-A9B6-F5FB287ECC0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6" name="Freeform 6">
              <a:extLst>
                <a:ext uri="{FF2B5EF4-FFF2-40B4-BE49-F238E27FC236}">
                  <a16:creationId xmlns:a16="http://schemas.microsoft.com/office/drawing/2014/main" id="{67EA044E-7ADB-4A16-9DA5-F167C0592D1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7" name="Freeform 7">
              <a:extLst>
                <a:ext uri="{FF2B5EF4-FFF2-40B4-BE49-F238E27FC236}">
                  <a16:creationId xmlns:a16="http://schemas.microsoft.com/office/drawing/2014/main" id="{959E32CF-6EF3-40B0-9C34-49D75821A13E}"/>
                </a:ext>
              </a:extLst>
            </p:cNvPr>
            <p:cNvSpPr>
              <a:spLocks/>
            </p:cNvSpPr>
            <p:nvPr/>
          </p:nvSpPr>
          <p:spPr bwMode="auto">
            <a:xfrm>
              <a:off x="5575692" y="3556001"/>
              <a:ext cx="191676" cy="188913"/>
            </a:xfrm>
            <a:custGeom>
              <a:avLst/>
              <a:gdLst>
                <a:gd name="T0" fmla="*/ 134 w 135"/>
                <a:gd name="T1" fmla="*/ 67 h 135"/>
                <a:gd name="T2" fmla="*/ 68 w 135"/>
                <a:gd name="T3" fmla="*/ 134 h 135"/>
                <a:gd name="T4" fmla="*/ 0 w 135"/>
                <a:gd name="T5" fmla="*/ 67 h 135"/>
                <a:gd name="T6" fmla="*/ 67 w 135"/>
                <a:gd name="T7" fmla="*/ 0 h 135"/>
                <a:gd name="T8" fmla="*/ 134 w 135"/>
                <a:gd name="T9" fmla="*/ 67 h 135"/>
              </a:gdLst>
              <a:ahLst/>
              <a:cxnLst>
                <a:cxn ang="0">
                  <a:pos x="T0" y="T1"/>
                </a:cxn>
                <a:cxn ang="0">
                  <a:pos x="T2" y="T3"/>
                </a:cxn>
                <a:cxn ang="0">
                  <a:pos x="T4" y="T5"/>
                </a:cxn>
                <a:cxn ang="0">
                  <a:pos x="T6" y="T7"/>
                </a:cxn>
                <a:cxn ang="0">
                  <a:pos x="T8" y="T9"/>
                </a:cxn>
              </a:cxnLst>
              <a:rect l="0" t="0" r="r" b="b"/>
              <a:pathLst>
                <a:path w="135" h="135">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8" name="Freeform 8">
              <a:extLst>
                <a:ext uri="{FF2B5EF4-FFF2-40B4-BE49-F238E27FC236}">
                  <a16:creationId xmlns:a16="http://schemas.microsoft.com/office/drawing/2014/main" id="{41092457-9092-404D-B8E8-7F49E586332A}"/>
                </a:ext>
              </a:extLst>
            </p:cNvPr>
            <p:cNvSpPr>
              <a:spLocks/>
            </p:cNvSpPr>
            <p:nvPr/>
          </p:nvSpPr>
          <p:spPr bwMode="auto">
            <a:xfrm>
              <a:off x="6032521" y="3556001"/>
              <a:ext cx="191676" cy="188913"/>
            </a:xfrm>
            <a:custGeom>
              <a:avLst/>
              <a:gdLst>
                <a:gd name="T0" fmla="*/ 1 w 135"/>
                <a:gd name="T1" fmla="*/ 67 h 134"/>
                <a:gd name="T2" fmla="*/ 68 w 135"/>
                <a:gd name="T3" fmla="*/ 0 h 134"/>
                <a:gd name="T4" fmla="*/ 135 w 135"/>
                <a:gd name="T5" fmla="*/ 67 h 134"/>
                <a:gd name="T6" fmla="*/ 68 w 135"/>
                <a:gd name="T7" fmla="*/ 134 h 134"/>
                <a:gd name="T8" fmla="*/ 1 w 135"/>
                <a:gd name="T9" fmla="*/ 67 h 134"/>
              </a:gdLst>
              <a:ahLst/>
              <a:cxnLst>
                <a:cxn ang="0">
                  <a:pos x="T0" y="T1"/>
                </a:cxn>
                <a:cxn ang="0">
                  <a:pos x="T2" y="T3"/>
                </a:cxn>
                <a:cxn ang="0">
                  <a:pos x="T4" y="T5"/>
                </a:cxn>
                <a:cxn ang="0">
                  <a:pos x="T6" y="T7"/>
                </a:cxn>
                <a:cxn ang="0">
                  <a:pos x="T8" y="T9"/>
                </a:cxn>
              </a:cxnLst>
              <a:rect l="0" t="0" r="r" b="b"/>
              <a:pathLst>
                <a:path w="135" h="134">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9" name="Freeform 9">
              <a:extLst>
                <a:ext uri="{FF2B5EF4-FFF2-40B4-BE49-F238E27FC236}">
                  <a16:creationId xmlns:a16="http://schemas.microsoft.com/office/drawing/2014/main" id="{0C7C1729-E346-46EC-8995-8F5729265D53}"/>
                </a:ext>
              </a:extLst>
            </p:cNvPr>
            <p:cNvSpPr>
              <a:spLocks/>
            </p:cNvSpPr>
            <p:nvPr/>
          </p:nvSpPr>
          <p:spPr bwMode="auto">
            <a:xfrm>
              <a:off x="6061271" y="3754438"/>
              <a:ext cx="226818" cy="179388"/>
            </a:xfrm>
            <a:custGeom>
              <a:avLst/>
              <a:gdLst>
                <a:gd name="T0" fmla="*/ 155 w 161"/>
                <a:gd name="T1" fmla="*/ 128 h 128"/>
                <a:gd name="T2" fmla="*/ 45 w 161"/>
                <a:gd name="T3" fmla="*/ 128 h 128"/>
                <a:gd name="T4" fmla="*/ 0 w 161"/>
                <a:gd name="T5" fmla="*/ 18 h 128"/>
                <a:gd name="T6" fmla="*/ 103 w 161"/>
                <a:gd name="T7" fmla="*/ 20 h 128"/>
                <a:gd name="T8" fmla="*/ 155 w 161"/>
                <a:gd name="T9" fmla="*/ 128 h 128"/>
              </a:gdLst>
              <a:ahLst/>
              <a:cxnLst>
                <a:cxn ang="0">
                  <a:pos x="T0" y="T1"/>
                </a:cxn>
                <a:cxn ang="0">
                  <a:pos x="T2" y="T3"/>
                </a:cxn>
                <a:cxn ang="0">
                  <a:pos x="T4" y="T5"/>
                </a:cxn>
                <a:cxn ang="0">
                  <a:pos x="T6" y="T7"/>
                </a:cxn>
                <a:cxn ang="0">
                  <a:pos x="T8" y="T9"/>
                </a:cxn>
              </a:cxnLst>
              <a:rect l="0" t="0" r="r" b="b"/>
              <a:pathLst>
                <a:path w="161" h="128">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0" name="Freeform 10">
              <a:extLst>
                <a:ext uri="{FF2B5EF4-FFF2-40B4-BE49-F238E27FC236}">
                  <a16:creationId xmlns:a16="http://schemas.microsoft.com/office/drawing/2014/main" id="{EABD7D09-3100-4E13-A257-88B9DE79FCB1}"/>
                </a:ext>
              </a:extLst>
            </p:cNvPr>
            <p:cNvSpPr>
              <a:spLocks/>
            </p:cNvSpPr>
            <p:nvPr/>
          </p:nvSpPr>
          <p:spPr bwMode="auto">
            <a:xfrm>
              <a:off x="5511800" y="3754438"/>
              <a:ext cx="226818" cy="179388"/>
            </a:xfrm>
            <a:custGeom>
              <a:avLst/>
              <a:gdLst>
                <a:gd name="T0" fmla="*/ 6 w 161"/>
                <a:gd name="T1" fmla="*/ 128 h 128"/>
                <a:gd name="T2" fmla="*/ 116 w 161"/>
                <a:gd name="T3" fmla="*/ 128 h 128"/>
                <a:gd name="T4" fmla="*/ 161 w 161"/>
                <a:gd name="T5" fmla="*/ 18 h 128"/>
                <a:gd name="T6" fmla="*/ 58 w 161"/>
                <a:gd name="T7" fmla="*/ 20 h 128"/>
                <a:gd name="T8" fmla="*/ 6 w 161"/>
                <a:gd name="T9" fmla="*/ 128 h 128"/>
              </a:gdLst>
              <a:ahLst/>
              <a:cxnLst>
                <a:cxn ang="0">
                  <a:pos x="T0" y="T1"/>
                </a:cxn>
                <a:cxn ang="0">
                  <a:pos x="T2" y="T3"/>
                </a:cxn>
                <a:cxn ang="0">
                  <a:pos x="T4" y="T5"/>
                </a:cxn>
                <a:cxn ang="0">
                  <a:pos x="T6" y="T7"/>
                </a:cxn>
                <a:cxn ang="0">
                  <a:pos x="T8" y="T9"/>
                </a:cxn>
              </a:cxnLst>
              <a:rect l="0" t="0" r="r" b="b"/>
              <a:pathLst>
                <a:path w="161" h="128">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62" name="Rectangle 61">
            <a:extLst>
              <a:ext uri="{FF2B5EF4-FFF2-40B4-BE49-F238E27FC236}">
                <a16:creationId xmlns:a16="http://schemas.microsoft.com/office/drawing/2014/main" id="{87210F91-94DD-45E7-B551-F12A6A500EBA}"/>
              </a:ext>
            </a:extLst>
          </p:cNvPr>
          <p:cNvSpPr/>
          <p:nvPr/>
        </p:nvSpPr>
        <p:spPr>
          <a:xfrm>
            <a:off x="4442938" y="4124016"/>
            <a:ext cx="3320995" cy="210813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9048923B-EAEA-4E61-B955-870AB6AF7FD5}"/>
              </a:ext>
            </a:extLst>
          </p:cNvPr>
          <p:cNvSpPr txBox="1"/>
          <p:nvPr/>
        </p:nvSpPr>
        <p:spPr>
          <a:xfrm>
            <a:off x="4627120" y="5032394"/>
            <a:ext cx="2942080" cy="11387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Analysis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700" dirty="0">
                <a:solidFill>
                  <a:srgbClr val="FFFFFF"/>
                </a:solidFill>
                <a:latin typeface="Open Sans" panose="020B0606030504020204" pitchFamily="34" charset="0"/>
              </a:rPr>
              <a:t>Forecasting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Trends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700" dirty="0">
                <a:solidFill>
                  <a:srgbClr val="FFFFFF"/>
                </a:solidFill>
                <a:latin typeface="Open Sans" panose="020B0606030504020204" pitchFamily="34" charset="0"/>
                <a:ea typeface="Noto Sans" panose="020B0502040504020204" pitchFamily="34"/>
                <a:cs typeface="Noto Sans" panose="020B0502040504020204" pitchFamily="34"/>
              </a:rPr>
              <a:t>Analysis of Big Data</a:t>
            </a:r>
            <a:endParaRPr kumimoji="0" lang="en-GB" sz="17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4" name="Rectangle 63">
            <a:extLst>
              <a:ext uri="{FF2B5EF4-FFF2-40B4-BE49-F238E27FC236}">
                <a16:creationId xmlns:a16="http://schemas.microsoft.com/office/drawing/2014/main" id="{88C069E6-A4D4-4420-9161-D0167DC96E62}"/>
              </a:ext>
            </a:extLst>
          </p:cNvPr>
          <p:cNvSpPr/>
          <p:nvPr/>
        </p:nvSpPr>
        <p:spPr>
          <a:xfrm>
            <a:off x="4442938" y="6181416"/>
            <a:ext cx="3320995" cy="79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F60785E1-920B-4EE8-9BC6-3746616CC910}"/>
              </a:ext>
            </a:extLst>
          </p:cNvPr>
          <p:cNvSpPr/>
          <p:nvPr/>
        </p:nvSpPr>
        <p:spPr>
          <a:xfrm>
            <a:off x="8405129" y="4124016"/>
            <a:ext cx="2581657" cy="210813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DCBB3AEA-D880-4943-A29B-CF20AFBF92E2}"/>
              </a:ext>
            </a:extLst>
          </p:cNvPr>
          <p:cNvSpPr txBox="1"/>
          <p:nvPr/>
        </p:nvSpPr>
        <p:spPr>
          <a:xfrm>
            <a:off x="8589311" y="4928535"/>
            <a:ext cx="221329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Infrastructure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a:solidFill>
                  <a:srgbClr val="FFFFFF"/>
                </a:solidFill>
                <a:latin typeface="Open Sans" panose="020B0606030504020204" pitchFamily="34" charset="0"/>
              </a:rPr>
              <a:t>Solutions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Modelling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Technology</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7" name="Rectangle 66">
            <a:extLst>
              <a:ext uri="{FF2B5EF4-FFF2-40B4-BE49-F238E27FC236}">
                <a16:creationId xmlns:a16="http://schemas.microsoft.com/office/drawing/2014/main" id="{D8DC2590-32A9-4AC3-A758-CB767519188D}"/>
              </a:ext>
            </a:extLst>
          </p:cNvPr>
          <p:cNvSpPr/>
          <p:nvPr/>
        </p:nvSpPr>
        <p:spPr>
          <a:xfrm>
            <a:off x="8405129" y="6181416"/>
            <a:ext cx="2581657" cy="7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1CF5874-398A-4847-AF9F-9A212DF9BCA1}"/>
              </a:ext>
            </a:extLst>
          </p:cNvPr>
          <p:cNvSpPr txBox="1"/>
          <p:nvPr/>
        </p:nvSpPr>
        <p:spPr>
          <a:xfrm>
            <a:off x="4495190" y="4222455"/>
            <a:ext cx="32016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Decision Making</a:t>
            </a:r>
          </a:p>
        </p:txBody>
      </p:sp>
      <p:sp>
        <p:nvSpPr>
          <p:cNvPr id="39" name="TextBox 38">
            <a:extLst>
              <a:ext uri="{FF2B5EF4-FFF2-40B4-BE49-F238E27FC236}">
                <a16:creationId xmlns:a16="http://schemas.microsoft.com/office/drawing/2014/main" id="{E6A26AFA-2726-49BD-9D9E-FE3183459762}"/>
              </a:ext>
            </a:extLst>
          </p:cNvPr>
          <p:cNvSpPr txBox="1"/>
          <p:nvPr/>
        </p:nvSpPr>
        <p:spPr>
          <a:xfrm>
            <a:off x="888390" y="4179075"/>
            <a:ext cx="320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Planning</a:t>
            </a:r>
            <a:endParaRPr kumimoji="0" lang="en-GB" sz="4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0" name="TextBox 39">
            <a:extLst>
              <a:ext uri="{FF2B5EF4-FFF2-40B4-BE49-F238E27FC236}">
                <a16:creationId xmlns:a16="http://schemas.microsoft.com/office/drawing/2014/main" id="{7747E29B-55AD-4C46-BF41-631FCBACFD3D}"/>
              </a:ext>
            </a:extLst>
          </p:cNvPr>
          <p:cNvSpPr txBox="1"/>
          <p:nvPr/>
        </p:nvSpPr>
        <p:spPr>
          <a:xfrm>
            <a:off x="8184352" y="4222455"/>
            <a:ext cx="304861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Operations &amp; Maintenance</a:t>
            </a:r>
            <a:endParaRPr kumimoji="0" lang="en-GB" sz="24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25871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906483" y="0"/>
            <a:ext cx="10764138" cy="861774"/>
          </a:xfrm>
          <a:prstGeom prst="rect">
            <a:avLst/>
          </a:prstGeom>
          <a:noFill/>
        </p:spPr>
        <p:txBody>
          <a:bodyPr wrap="square" rtlCol="0">
            <a:spAutoFit/>
          </a:bodyPr>
          <a:lstStyle/>
          <a:p>
            <a:pPr lvl="0">
              <a:defRPr/>
            </a:pPr>
            <a:r>
              <a:rPr lang="en-US" sz="5000" dirty="0">
                <a:solidFill>
                  <a:srgbClr val="FFFFFF"/>
                </a:solidFill>
                <a:latin typeface="Noto Sans" panose="020B0502040504020204" pitchFamily="34"/>
                <a:ea typeface="Noto Sans" panose="020B0502040504020204" pitchFamily="34"/>
                <a:cs typeface="Noto Sans" panose="020B0502040504020204" pitchFamily="34"/>
              </a:rPr>
              <a:t>SOUTH AFRICAN GEOMATICS COUNCIL</a:t>
            </a:r>
            <a:endParaRPr lang="ru-RU" sz="5000" dirty="0">
              <a:solidFill>
                <a:srgbClr val="FFFFFF"/>
              </a:solidFill>
              <a:latin typeface="Noto Sans" panose="020B0502040504020204" pitchFamily="34"/>
              <a:ea typeface="Noto Sans" panose="020B0502040504020204" pitchFamily="34"/>
              <a:cs typeface="Noto Sans" panose="020B0502040504020204" pitchFamily="34"/>
            </a:endParaRPr>
          </a:p>
        </p:txBody>
      </p:sp>
      <p:grpSp>
        <p:nvGrpSpPr>
          <p:cNvPr id="10" name="Group 9">
            <a:extLst>
              <a:ext uri="{FF2B5EF4-FFF2-40B4-BE49-F238E27FC236}">
                <a16:creationId xmlns:a16="http://schemas.microsoft.com/office/drawing/2014/main" id="{21AEDD45-DD85-40AB-9DE8-2F0387EBA92A}"/>
              </a:ext>
            </a:extLst>
          </p:cNvPr>
          <p:cNvGrpSpPr/>
          <p:nvPr/>
        </p:nvGrpSpPr>
        <p:grpSpPr>
          <a:xfrm>
            <a:off x="1000124" y="1333500"/>
            <a:ext cx="7884735" cy="5015745"/>
            <a:chOff x="3499602" y="892022"/>
            <a:chExt cx="6063498" cy="5196833"/>
          </a:xfrm>
        </p:grpSpPr>
        <p:grpSp>
          <p:nvGrpSpPr>
            <p:cNvPr id="6" name="Group 5">
              <a:extLst>
                <a:ext uri="{FF2B5EF4-FFF2-40B4-BE49-F238E27FC236}">
                  <a16:creationId xmlns:a16="http://schemas.microsoft.com/office/drawing/2014/main" id="{10EBBFD5-EBD6-4708-AB44-A1136232A89C}"/>
                </a:ext>
              </a:extLst>
            </p:cNvPr>
            <p:cNvGrpSpPr/>
            <p:nvPr/>
          </p:nvGrpSpPr>
          <p:grpSpPr>
            <a:xfrm>
              <a:off x="4927600" y="1734221"/>
              <a:ext cx="4635500" cy="3495330"/>
              <a:chOff x="3670300" y="1193809"/>
              <a:chExt cx="5842000" cy="4405074"/>
            </a:xfrm>
          </p:grpSpPr>
          <p:sp>
            <p:nvSpPr>
              <p:cNvPr id="4" name="Arrow: Right 3">
                <a:extLst>
                  <a:ext uri="{FF2B5EF4-FFF2-40B4-BE49-F238E27FC236}">
                    <a16:creationId xmlns:a16="http://schemas.microsoft.com/office/drawing/2014/main" id="{76532D2E-28F1-4BC2-AE52-C5BC82BE89FE}"/>
                  </a:ext>
                </a:extLst>
              </p:cNvPr>
              <p:cNvSpPr/>
              <p:nvPr/>
            </p:nvSpPr>
            <p:spPr>
              <a:xfrm>
                <a:off x="3670300" y="4737109"/>
                <a:ext cx="4025900" cy="861774"/>
              </a:xfrm>
              <a:prstGeom prst="rightArrow">
                <a:avLst>
                  <a:gd name="adj1" fmla="val 58842"/>
                  <a:gd name="adj2" fmla="val 1163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Right 56">
                <a:extLst>
                  <a:ext uri="{FF2B5EF4-FFF2-40B4-BE49-F238E27FC236}">
                    <a16:creationId xmlns:a16="http://schemas.microsoft.com/office/drawing/2014/main" id="{58FCC6B8-2206-4D6E-8F3D-D8777B942EBD}"/>
                  </a:ext>
                </a:extLst>
              </p:cNvPr>
              <p:cNvSpPr/>
              <p:nvPr/>
            </p:nvSpPr>
            <p:spPr>
              <a:xfrm>
                <a:off x="3670300" y="3848276"/>
                <a:ext cx="4876800" cy="861774"/>
              </a:xfrm>
              <a:prstGeom prst="rightArrow">
                <a:avLst>
                  <a:gd name="adj1" fmla="val 58842"/>
                  <a:gd name="adj2" fmla="val 1163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Right 58">
                <a:extLst>
                  <a:ext uri="{FF2B5EF4-FFF2-40B4-BE49-F238E27FC236}">
                    <a16:creationId xmlns:a16="http://schemas.microsoft.com/office/drawing/2014/main" id="{F0D3F3AB-A8CC-4E1B-88E8-840EE2D3095F}"/>
                  </a:ext>
                </a:extLst>
              </p:cNvPr>
              <p:cNvSpPr/>
              <p:nvPr/>
            </p:nvSpPr>
            <p:spPr>
              <a:xfrm>
                <a:off x="3670300" y="2959443"/>
                <a:ext cx="5842000" cy="861774"/>
              </a:xfrm>
              <a:prstGeom prst="rightArrow">
                <a:avLst>
                  <a:gd name="adj1" fmla="val 58842"/>
                  <a:gd name="adj2" fmla="val 1163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row: Right 60">
                <a:extLst>
                  <a:ext uri="{FF2B5EF4-FFF2-40B4-BE49-F238E27FC236}">
                    <a16:creationId xmlns:a16="http://schemas.microsoft.com/office/drawing/2014/main" id="{E71A99ED-7640-4BC4-A3C0-EBB7DB5457FD}"/>
                  </a:ext>
                </a:extLst>
              </p:cNvPr>
              <p:cNvSpPr/>
              <p:nvPr/>
            </p:nvSpPr>
            <p:spPr>
              <a:xfrm>
                <a:off x="3670300" y="2070276"/>
                <a:ext cx="4876800" cy="861774"/>
              </a:xfrm>
              <a:prstGeom prst="rightArrow">
                <a:avLst>
                  <a:gd name="adj1" fmla="val 58842"/>
                  <a:gd name="adj2" fmla="val 1163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Right 61">
                <a:extLst>
                  <a:ext uri="{FF2B5EF4-FFF2-40B4-BE49-F238E27FC236}">
                    <a16:creationId xmlns:a16="http://schemas.microsoft.com/office/drawing/2014/main" id="{D48D62AF-0F8C-4D54-9D60-82ABEF8584C1}"/>
                  </a:ext>
                </a:extLst>
              </p:cNvPr>
              <p:cNvSpPr/>
              <p:nvPr/>
            </p:nvSpPr>
            <p:spPr>
              <a:xfrm>
                <a:off x="3670300" y="1193809"/>
                <a:ext cx="4025900" cy="861774"/>
              </a:xfrm>
              <a:prstGeom prst="rightArrow">
                <a:avLst>
                  <a:gd name="adj1" fmla="val 58842"/>
                  <a:gd name="adj2" fmla="val 1163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rapezoid 6">
              <a:extLst>
                <a:ext uri="{FF2B5EF4-FFF2-40B4-BE49-F238E27FC236}">
                  <a16:creationId xmlns:a16="http://schemas.microsoft.com/office/drawing/2014/main" id="{3312DC26-F8F9-4D73-A94C-3E5EA19E81F3}"/>
                </a:ext>
              </a:extLst>
            </p:cNvPr>
            <p:cNvSpPr/>
            <p:nvPr/>
          </p:nvSpPr>
          <p:spPr>
            <a:xfrm rot="5400000">
              <a:off x="3826171" y="2775247"/>
              <a:ext cx="797719" cy="1405138"/>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apezoid 65">
              <a:extLst>
                <a:ext uri="{FF2B5EF4-FFF2-40B4-BE49-F238E27FC236}">
                  <a16:creationId xmlns:a16="http://schemas.microsoft.com/office/drawing/2014/main" id="{D6DBD494-3EB0-4EFB-9727-50E8CCBC05BC}"/>
                </a:ext>
              </a:extLst>
            </p:cNvPr>
            <p:cNvSpPr/>
            <p:nvPr/>
          </p:nvSpPr>
          <p:spPr>
            <a:xfrm rot="5400000">
              <a:off x="3803966" y="1852573"/>
              <a:ext cx="849749" cy="1397518"/>
            </a:xfrm>
            <a:custGeom>
              <a:avLst/>
              <a:gdLst>
                <a:gd name="connsiteX0" fmla="*/ 0 w 797719"/>
                <a:gd name="connsiteY0" fmla="*/ 1405138 h 1405138"/>
                <a:gd name="connsiteX1" fmla="*/ 199430 w 797719"/>
                <a:gd name="connsiteY1" fmla="*/ 0 h 1405138"/>
                <a:gd name="connsiteX2" fmla="*/ 598289 w 797719"/>
                <a:gd name="connsiteY2" fmla="*/ 0 h 1405138"/>
                <a:gd name="connsiteX3" fmla="*/ 797719 w 797719"/>
                <a:gd name="connsiteY3" fmla="*/ 1405138 h 1405138"/>
                <a:gd name="connsiteX4" fmla="*/ 0 w 797719"/>
                <a:gd name="connsiteY4" fmla="*/ 1405138 h 1405138"/>
                <a:gd name="connsiteX0" fmla="*/ 0 w 598289"/>
                <a:gd name="connsiteY0" fmla="*/ 1405138 h 1405138"/>
                <a:gd name="connsiteX1" fmla="*/ 199430 w 598289"/>
                <a:gd name="connsiteY1" fmla="*/ 0 h 1405138"/>
                <a:gd name="connsiteX2" fmla="*/ 598289 w 598289"/>
                <a:gd name="connsiteY2" fmla="*/ 0 h 1405138"/>
                <a:gd name="connsiteX3" fmla="*/ 508161 w 598289"/>
                <a:gd name="connsiteY3" fmla="*/ 1397518 h 1405138"/>
                <a:gd name="connsiteX4" fmla="*/ 0 w 59828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652941 w 743069"/>
                <a:gd name="connsiteY3" fmla="*/ 1397518 h 1405138"/>
                <a:gd name="connsiteX4" fmla="*/ 0 w 743069"/>
                <a:gd name="connsiteY4" fmla="*/ 1405138 h 1405138"/>
                <a:gd name="connsiteX0" fmla="*/ 0 w 849749"/>
                <a:gd name="connsiteY0" fmla="*/ 1389898 h 1397518"/>
                <a:gd name="connsiteX1" fmla="*/ 450890 w 849749"/>
                <a:gd name="connsiteY1" fmla="*/ 0 h 1397518"/>
                <a:gd name="connsiteX2" fmla="*/ 849749 w 849749"/>
                <a:gd name="connsiteY2" fmla="*/ 0 h 1397518"/>
                <a:gd name="connsiteX3" fmla="*/ 759621 w 849749"/>
                <a:gd name="connsiteY3" fmla="*/ 1397518 h 1397518"/>
                <a:gd name="connsiteX4" fmla="*/ 0 w 849749"/>
                <a:gd name="connsiteY4" fmla="*/ 1389898 h 1397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749" h="1397518">
                  <a:moveTo>
                    <a:pt x="0" y="1389898"/>
                  </a:moveTo>
                  <a:lnTo>
                    <a:pt x="450890" y="0"/>
                  </a:lnTo>
                  <a:lnTo>
                    <a:pt x="849749" y="0"/>
                  </a:lnTo>
                  <a:lnTo>
                    <a:pt x="759621" y="1397518"/>
                  </a:lnTo>
                  <a:lnTo>
                    <a:pt x="0" y="138989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5">
              <a:extLst>
                <a:ext uri="{FF2B5EF4-FFF2-40B4-BE49-F238E27FC236}">
                  <a16:creationId xmlns:a16="http://schemas.microsoft.com/office/drawing/2014/main" id="{7AD68979-8C0C-444E-8E82-A081683EECDC}"/>
                </a:ext>
              </a:extLst>
            </p:cNvPr>
            <p:cNvSpPr/>
            <p:nvPr/>
          </p:nvSpPr>
          <p:spPr>
            <a:xfrm rot="5400000">
              <a:off x="3522028" y="869596"/>
              <a:ext cx="1383145" cy="1427998"/>
            </a:xfrm>
            <a:custGeom>
              <a:avLst/>
              <a:gdLst>
                <a:gd name="connsiteX0" fmla="*/ 0 w 797719"/>
                <a:gd name="connsiteY0" fmla="*/ 1405138 h 1405138"/>
                <a:gd name="connsiteX1" fmla="*/ 199430 w 797719"/>
                <a:gd name="connsiteY1" fmla="*/ 0 h 1405138"/>
                <a:gd name="connsiteX2" fmla="*/ 598289 w 797719"/>
                <a:gd name="connsiteY2" fmla="*/ 0 h 1405138"/>
                <a:gd name="connsiteX3" fmla="*/ 797719 w 797719"/>
                <a:gd name="connsiteY3" fmla="*/ 1405138 h 1405138"/>
                <a:gd name="connsiteX4" fmla="*/ 0 w 797719"/>
                <a:gd name="connsiteY4" fmla="*/ 1405138 h 1405138"/>
                <a:gd name="connsiteX0" fmla="*/ 0 w 598289"/>
                <a:gd name="connsiteY0" fmla="*/ 1405138 h 1405138"/>
                <a:gd name="connsiteX1" fmla="*/ 199430 w 598289"/>
                <a:gd name="connsiteY1" fmla="*/ 0 h 1405138"/>
                <a:gd name="connsiteX2" fmla="*/ 598289 w 598289"/>
                <a:gd name="connsiteY2" fmla="*/ 0 h 1405138"/>
                <a:gd name="connsiteX3" fmla="*/ 508161 w 598289"/>
                <a:gd name="connsiteY3" fmla="*/ 1397518 h 1405138"/>
                <a:gd name="connsiteX4" fmla="*/ 0 w 59828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652941 w 743069"/>
                <a:gd name="connsiteY3" fmla="*/ 1397518 h 1405138"/>
                <a:gd name="connsiteX4" fmla="*/ 0 w 74306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492924 w 743069"/>
                <a:gd name="connsiteY3" fmla="*/ 1405138 h 1405138"/>
                <a:gd name="connsiteX4" fmla="*/ 0 w 743069"/>
                <a:gd name="connsiteY4" fmla="*/ 1405138 h 1405138"/>
                <a:gd name="connsiteX0" fmla="*/ 0 w 1070727"/>
                <a:gd name="connsiteY0" fmla="*/ 1405138 h 1405138"/>
                <a:gd name="connsiteX1" fmla="*/ 671868 w 1070727"/>
                <a:gd name="connsiteY1" fmla="*/ 0 h 1405138"/>
                <a:gd name="connsiteX2" fmla="*/ 1070727 w 1070727"/>
                <a:gd name="connsiteY2" fmla="*/ 0 h 1405138"/>
                <a:gd name="connsiteX3" fmla="*/ 820582 w 1070727"/>
                <a:gd name="connsiteY3" fmla="*/ 1405138 h 1405138"/>
                <a:gd name="connsiteX4" fmla="*/ 0 w 1070727"/>
                <a:gd name="connsiteY4" fmla="*/ 1405138 h 1405138"/>
                <a:gd name="connsiteX0" fmla="*/ 0 w 1070727"/>
                <a:gd name="connsiteY0" fmla="*/ 1405138 h 1412758"/>
                <a:gd name="connsiteX1" fmla="*/ 671868 w 1070727"/>
                <a:gd name="connsiteY1" fmla="*/ 0 h 1412758"/>
                <a:gd name="connsiteX2" fmla="*/ 1070727 w 1070727"/>
                <a:gd name="connsiteY2" fmla="*/ 0 h 1412758"/>
                <a:gd name="connsiteX3" fmla="*/ 614845 w 1070727"/>
                <a:gd name="connsiteY3" fmla="*/ 1412758 h 1412758"/>
                <a:gd name="connsiteX4" fmla="*/ 0 w 1070727"/>
                <a:gd name="connsiteY4" fmla="*/ 1405138 h 1412758"/>
                <a:gd name="connsiteX0" fmla="*/ 0 w 1383145"/>
                <a:gd name="connsiteY0" fmla="*/ 1427998 h 1427998"/>
                <a:gd name="connsiteX1" fmla="*/ 984286 w 1383145"/>
                <a:gd name="connsiteY1" fmla="*/ 0 h 1427998"/>
                <a:gd name="connsiteX2" fmla="*/ 1383145 w 1383145"/>
                <a:gd name="connsiteY2" fmla="*/ 0 h 1427998"/>
                <a:gd name="connsiteX3" fmla="*/ 927263 w 1383145"/>
                <a:gd name="connsiteY3" fmla="*/ 1412758 h 1427998"/>
                <a:gd name="connsiteX4" fmla="*/ 0 w 1383145"/>
                <a:gd name="connsiteY4" fmla="*/ 1427998 h 142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145" h="1427998">
                  <a:moveTo>
                    <a:pt x="0" y="1427998"/>
                  </a:moveTo>
                  <a:lnTo>
                    <a:pt x="984286" y="0"/>
                  </a:lnTo>
                  <a:lnTo>
                    <a:pt x="1383145" y="0"/>
                  </a:lnTo>
                  <a:lnTo>
                    <a:pt x="927263" y="1412758"/>
                  </a:lnTo>
                  <a:lnTo>
                    <a:pt x="0" y="142799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65">
              <a:extLst>
                <a:ext uri="{FF2B5EF4-FFF2-40B4-BE49-F238E27FC236}">
                  <a16:creationId xmlns:a16="http://schemas.microsoft.com/office/drawing/2014/main" id="{7697DEA5-C0D6-42BF-BA23-2321F6B15B85}"/>
                </a:ext>
              </a:extLst>
            </p:cNvPr>
            <p:cNvSpPr/>
            <p:nvPr/>
          </p:nvSpPr>
          <p:spPr>
            <a:xfrm rot="5400000" flipH="1">
              <a:off x="3793598" y="3714223"/>
              <a:ext cx="870486" cy="1397518"/>
            </a:xfrm>
            <a:custGeom>
              <a:avLst/>
              <a:gdLst>
                <a:gd name="connsiteX0" fmla="*/ 0 w 797719"/>
                <a:gd name="connsiteY0" fmla="*/ 1405138 h 1405138"/>
                <a:gd name="connsiteX1" fmla="*/ 199430 w 797719"/>
                <a:gd name="connsiteY1" fmla="*/ 0 h 1405138"/>
                <a:gd name="connsiteX2" fmla="*/ 598289 w 797719"/>
                <a:gd name="connsiteY2" fmla="*/ 0 h 1405138"/>
                <a:gd name="connsiteX3" fmla="*/ 797719 w 797719"/>
                <a:gd name="connsiteY3" fmla="*/ 1405138 h 1405138"/>
                <a:gd name="connsiteX4" fmla="*/ 0 w 797719"/>
                <a:gd name="connsiteY4" fmla="*/ 1405138 h 1405138"/>
                <a:gd name="connsiteX0" fmla="*/ 0 w 598289"/>
                <a:gd name="connsiteY0" fmla="*/ 1405138 h 1405138"/>
                <a:gd name="connsiteX1" fmla="*/ 199430 w 598289"/>
                <a:gd name="connsiteY1" fmla="*/ 0 h 1405138"/>
                <a:gd name="connsiteX2" fmla="*/ 598289 w 598289"/>
                <a:gd name="connsiteY2" fmla="*/ 0 h 1405138"/>
                <a:gd name="connsiteX3" fmla="*/ 508161 w 598289"/>
                <a:gd name="connsiteY3" fmla="*/ 1397518 h 1405138"/>
                <a:gd name="connsiteX4" fmla="*/ 0 w 59828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652941 w 743069"/>
                <a:gd name="connsiteY3" fmla="*/ 1397518 h 1405138"/>
                <a:gd name="connsiteX4" fmla="*/ 0 w 743069"/>
                <a:gd name="connsiteY4" fmla="*/ 1405138 h 1405138"/>
                <a:gd name="connsiteX0" fmla="*/ 0 w 849749"/>
                <a:gd name="connsiteY0" fmla="*/ 1389898 h 1397518"/>
                <a:gd name="connsiteX1" fmla="*/ 450890 w 849749"/>
                <a:gd name="connsiteY1" fmla="*/ 0 h 1397518"/>
                <a:gd name="connsiteX2" fmla="*/ 849749 w 849749"/>
                <a:gd name="connsiteY2" fmla="*/ 0 h 1397518"/>
                <a:gd name="connsiteX3" fmla="*/ 759621 w 849749"/>
                <a:gd name="connsiteY3" fmla="*/ 1397518 h 1397518"/>
                <a:gd name="connsiteX4" fmla="*/ 0 w 849749"/>
                <a:gd name="connsiteY4" fmla="*/ 1389898 h 1397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749" h="1397518">
                  <a:moveTo>
                    <a:pt x="0" y="1389898"/>
                  </a:moveTo>
                  <a:lnTo>
                    <a:pt x="450890" y="0"/>
                  </a:lnTo>
                  <a:lnTo>
                    <a:pt x="849749" y="0"/>
                  </a:lnTo>
                  <a:lnTo>
                    <a:pt x="759621" y="1397518"/>
                  </a:lnTo>
                  <a:lnTo>
                    <a:pt x="0" y="1389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rapezoid 65">
              <a:extLst>
                <a:ext uri="{FF2B5EF4-FFF2-40B4-BE49-F238E27FC236}">
                  <a16:creationId xmlns:a16="http://schemas.microsoft.com/office/drawing/2014/main" id="{52EFAE30-D862-4E0B-B0E4-3A2DD4943524}"/>
                </a:ext>
              </a:extLst>
            </p:cNvPr>
            <p:cNvSpPr/>
            <p:nvPr/>
          </p:nvSpPr>
          <p:spPr>
            <a:xfrm rot="5400000" flipH="1">
              <a:off x="3511891" y="4673146"/>
              <a:ext cx="1403420" cy="1427998"/>
            </a:xfrm>
            <a:custGeom>
              <a:avLst/>
              <a:gdLst>
                <a:gd name="connsiteX0" fmla="*/ 0 w 797719"/>
                <a:gd name="connsiteY0" fmla="*/ 1405138 h 1405138"/>
                <a:gd name="connsiteX1" fmla="*/ 199430 w 797719"/>
                <a:gd name="connsiteY1" fmla="*/ 0 h 1405138"/>
                <a:gd name="connsiteX2" fmla="*/ 598289 w 797719"/>
                <a:gd name="connsiteY2" fmla="*/ 0 h 1405138"/>
                <a:gd name="connsiteX3" fmla="*/ 797719 w 797719"/>
                <a:gd name="connsiteY3" fmla="*/ 1405138 h 1405138"/>
                <a:gd name="connsiteX4" fmla="*/ 0 w 797719"/>
                <a:gd name="connsiteY4" fmla="*/ 1405138 h 1405138"/>
                <a:gd name="connsiteX0" fmla="*/ 0 w 598289"/>
                <a:gd name="connsiteY0" fmla="*/ 1405138 h 1405138"/>
                <a:gd name="connsiteX1" fmla="*/ 199430 w 598289"/>
                <a:gd name="connsiteY1" fmla="*/ 0 h 1405138"/>
                <a:gd name="connsiteX2" fmla="*/ 598289 w 598289"/>
                <a:gd name="connsiteY2" fmla="*/ 0 h 1405138"/>
                <a:gd name="connsiteX3" fmla="*/ 508161 w 598289"/>
                <a:gd name="connsiteY3" fmla="*/ 1397518 h 1405138"/>
                <a:gd name="connsiteX4" fmla="*/ 0 w 59828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652941 w 743069"/>
                <a:gd name="connsiteY3" fmla="*/ 1397518 h 1405138"/>
                <a:gd name="connsiteX4" fmla="*/ 0 w 743069"/>
                <a:gd name="connsiteY4" fmla="*/ 1405138 h 1405138"/>
                <a:gd name="connsiteX0" fmla="*/ 0 w 743069"/>
                <a:gd name="connsiteY0" fmla="*/ 1405138 h 1405138"/>
                <a:gd name="connsiteX1" fmla="*/ 344210 w 743069"/>
                <a:gd name="connsiteY1" fmla="*/ 0 h 1405138"/>
                <a:gd name="connsiteX2" fmla="*/ 743069 w 743069"/>
                <a:gd name="connsiteY2" fmla="*/ 0 h 1405138"/>
                <a:gd name="connsiteX3" fmla="*/ 492924 w 743069"/>
                <a:gd name="connsiteY3" fmla="*/ 1405138 h 1405138"/>
                <a:gd name="connsiteX4" fmla="*/ 0 w 743069"/>
                <a:gd name="connsiteY4" fmla="*/ 1405138 h 1405138"/>
                <a:gd name="connsiteX0" fmla="*/ 0 w 1070727"/>
                <a:gd name="connsiteY0" fmla="*/ 1405138 h 1405138"/>
                <a:gd name="connsiteX1" fmla="*/ 671868 w 1070727"/>
                <a:gd name="connsiteY1" fmla="*/ 0 h 1405138"/>
                <a:gd name="connsiteX2" fmla="*/ 1070727 w 1070727"/>
                <a:gd name="connsiteY2" fmla="*/ 0 h 1405138"/>
                <a:gd name="connsiteX3" fmla="*/ 820582 w 1070727"/>
                <a:gd name="connsiteY3" fmla="*/ 1405138 h 1405138"/>
                <a:gd name="connsiteX4" fmla="*/ 0 w 1070727"/>
                <a:gd name="connsiteY4" fmla="*/ 1405138 h 1405138"/>
                <a:gd name="connsiteX0" fmla="*/ 0 w 1070727"/>
                <a:gd name="connsiteY0" fmla="*/ 1405138 h 1412758"/>
                <a:gd name="connsiteX1" fmla="*/ 671868 w 1070727"/>
                <a:gd name="connsiteY1" fmla="*/ 0 h 1412758"/>
                <a:gd name="connsiteX2" fmla="*/ 1070727 w 1070727"/>
                <a:gd name="connsiteY2" fmla="*/ 0 h 1412758"/>
                <a:gd name="connsiteX3" fmla="*/ 614845 w 1070727"/>
                <a:gd name="connsiteY3" fmla="*/ 1412758 h 1412758"/>
                <a:gd name="connsiteX4" fmla="*/ 0 w 1070727"/>
                <a:gd name="connsiteY4" fmla="*/ 1405138 h 1412758"/>
                <a:gd name="connsiteX0" fmla="*/ 0 w 1383145"/>
                <a:gd name="connsiteY0" fmla="*/ 1427998 h 1427998"/>
                <a:gd name="connsiteX1" fmla="*/ 984286 w 1383145"/>
                <a:gd name="connsiteY1" fmla="*/ 0 h 1427998"/>
                <a:gd name="connsiteX2" fmla="*/ 1383145 w 1383145"/>
                <a:gd name="connsiteY2" fmla="*/ 0 h 1427998"/>
                <a:gd name="connsiteX3" fmla="*/ 927263 w 1383145"/>
                <a:gd name="connsiteY3" fmla="*/ 1412758 h 1427998"/>
                <a:gd name="connsiteX4" fmla="*/ 0 w 1383145"/>
                <a:gd name="connsiteY4" fmla="*/ 1427998 h 142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145" h="1427998">
                  <a:moveTo>
                    <a:pt x="0" y="1427998"/>
                  </a:moveTo>
                  <a:lnTo>
                    <a:pt x="984286" y="0"/>
                  </a:lnTo>
                  <a:lnTo>
                    <a:pt x="1383145" y="0"/>
                  </a:lnTo>
                  <a:lnTo>
                    <a:pt x="927263" y="1412758"/>
                  </a:lnTo>
                  <a:lnTo>
                    <a:pt x="0" y="142799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TextBox 97">
            <a:extLst>
              <a:ext uri="{FF2B5EF4-FFF2-40B4-BE49-F238E27FC236}">
                <a16:creationId xmlns:a16="http://schemas.microsoft.com/office/drawing/2014/main" id="{31B93B06-8C99-46C2-B428-FDF40C6922BB}"/>
              </a:ext>
            </a:extLst>
          </p:cNvPr>
          <p:cNvSpPr txBox="1"/>
          <p:nvPr/>
        </p:nvSpPr>
        <p:spPr>
          <a:xfrm>
            <a:off x="7794149" y="1595021"/>
            <a:ext cx="3397727" cy="4770537"/>
          </a:xfrm>
          <a:prstGeom prst="rect">
            <a:avLst/>
          </a:prstGeom>
          <a:noFill/>
        </p:spPr>
        <p:txBody>
          <a:bodyPr wrap="square" rtlCol="0">
            <a:spAutoFit/>
          </a:bodyPr>
          <a:lstStyle/>
          <a:p>
            <a:r>
              <a:rPr lang="en-GB" sz="1600" dirty="0"/>
              <a:t>Provide for Council</a:t>
            </a:r>
          </a:p>
          <a:p>
            <a:r>
              <a:rPr lang="en-GB" sz="1600" dirty="0"/>
              <a:t>Provide for various committees</a:t>
            </a:r>
          </a:p>
          <a:p>
            <a:endParaRPr lang="en-GB" sz="1600" dirty="0"/>
          </a:p>
          <a:p>
            <a:r>
              <a:rPr lang="en-GB" sz="1600" dirty="0"/>
              <a:t>Ensure high standards are achieved within the SAGC profession</a:t>
            </a:r>
          </a:p>
          <a:p>
            <a:endParaRPr lang="en-GB" sz="1600" dirty="0"/>
          </a:p>
          <a:p>
            <a:r>
              <a:rPr lang="en-GB" sz="1600" dirty="0"/>
              <a:t>		Protects the Public</a:t>
            </a:r>
          </a:p>
          <a:p>
            <a:endParaRPr lang="en-GB" sz="1600" dirty="0"/>
          </a:p>
          <a:p>
            <a:r>
              <a:rPr lang="en-GB" sz="1600" dirty="0"/>
              <a:t>			Provide for various 			categories of registration</a:t>
            </a:r>
          </a:p>
          <a:p>
            <a:endParaRPr lang="en-GB" sz="1600" dirty="0"/>
          </a:p>
          <a:p>
            <a:r>
              <a:rPr lang="en-GB" sz="1600" dirty="0"/>
              <a:t>	Keep record of registered 	professionals</a:t>
            </a:r>
          </a:p>
          <a:p>
            <a:endParaRPr lang="en-GB" sz="1600" dirty="0"/>
          </a:p>
          <a:p>
            <a:r>
              <a:rPr lang="en-GB" sz="1600" dirty="0"/>
              <a:t>CPD</a:t>
            </a:r>
          </a:p>
          <a:p>
            <a:r>
              <a:rPr lang="en-GB" sz="1600" dirty="0"/>
              <a:t>Voluntary Bodies</a:t>
            </a:r>
          </a:p>
          <a:p>
            <a:endParaRPr lang="en-GB" sz="1600" dirty="0"/>
          </a:p>
          <a:p>
            <a:r>
              <a:rPr lang="en-GB" sz="1600" dirty="0"/>
              <a:t>Code of Conduct</a:t>
            </a:r>
          </a:p>
          <a:p>
            <a:r>
              <a:rPr lang="en-GB" sz="1600" dirty="0"/>
              <a:t>Disciplinary Matters</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75730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B7FD8D-AC69-4E90-A073-33A590B88A4A}"/>
              </a:ext>
            </a:extLst>
          </p:cNvPr>
          <p:cNvSpPr/>
          <p:nvPr/>
        </p:nvSpPr>
        <p:spPr>
          <a:xfrm>
            <a:off x="1610137" y="5213825"/>
            <a:ext cx="4003264" cy="38005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B0A9C50-B290-4C30-A65A-9D7AB111D154}"/>
              </a:ext>
            </a:extLst>
          </p:cNvPr>
          <p:cNvSpPr txBox="1"/>
          <p:nvPr/>
        </p:nvSpPr>
        <p:spPr>
          <a:xfrm>
            <a:off x="5512668" y="148888"/>
            <a:ext cx="651108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0" dirty="0">
                <a:solidFill>
                  <a:srgbClr val="FFFFFF"/>
                </a:solidFill>
                <a:latin typeface="Noto Sans" panose="020B0502040504020204" pitchFamily="34"/>
                <a:ea typeface="Noto Sans" panose="020B0502040504020204" pitchFamily="34"/>
                <a:cs typeface="Noto Sans" panose="020B0502040504020204" pitchFamily="34"/>
              </a:rPr>
              <a:t>GISC Registration</a:t>
            </a:r>
            <a:endParaRPr kumimoji="0" lang="en-US" sz="7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2" name="Group 11"/>
          <p:cNvGrpSpPr/>
          <p:nvPr/>
        </p:nvGrpSpPr>
        <p:grpSpPr>
          <a:xfrm>
            <a:off x="1352550" y="1454150"/>
            <a:ext cx="4160118" cy="3613151"/>
            <a:chOff x="1111250" y="2736547"/>
            <a:chExt cx="3473207" cy="3016554"/>
          </a:xfrm>
        </p:grpSpPr>
        <p:sp>
          <p:nvSpPr>
            <p:cNvPr id="19" name="Freeform 18"/>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0" name="Freeform 19"/>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1" name="Freeform 20"/>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2" name="Freeform 21"/>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32" name="TextBox 31">
            <a:extLst>
              <a:ext uri="{FF2B5EF4-FFF2-40B4-BE49-F238E27FC236}">
                <a16:creationId xmlns:a16="http://schemas.microsoft.com/office/drawing/2014/main" id="{8016977A-112F-4154-95F5-0608714FBFEE}"/>
              </a:ext>
            </a:extLst>
          </p:cNvPr>
          <p:cNvSpPr txBox="1"/>
          <p:nvPr/>
        </p:nvSpPr>
        <p:spPr>
          <a:xfrm>
            <a:off x="6096000" y="2461189"/>
            <a:ext cx="4329869" cy="535531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Accredited tertiary academic degree/</a:t>
            </a:r>
            <a:r>
              <a:rPr lang="en-US" dirty="0">
                <a:solidFill>
                  <a:srgbClr val="FFFFFF"/>
                </a:solidFill>
                <a:latin typeface="Open Sans" panose="020B0606030504020204" pitchFamily="34" charset="0"/>
              </a:rPr>
              <a:t>diploma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Register as a </a:t>
            </a:r>
            <a:r>
              <a:rPr kumimoji="0" lang="en-US" sz="18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Gisc</a:t>
            </a: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Candidate</a:t>
            </a:r>
          </a:p>
          <a:p>
            <a:pPr marL="742950" lvl="1" indent="-285750" algn="just" defTabSz="914400">
              <a:buFont typeface="Arial" panose="020B0604020202020204" pitchFamily="34" charset="0"/>
              <a:buChar char="•"/>
              <a:defRPr/>
            </a:pPr>
            <a:r>
              <a:rPr kumimoji="0" lang="en-US"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Technician, Technologist &amp; Practitioner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FFFF"/>
                </a:solidFill>
                <a:latin typeface="Open Sans" panose="020B0606030504020204" pitchFamily="34" charset="0"/>
              </a:rPr>
              <a:t>Work under the supervision of a Registered Mentor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FFFF"/>
                </a:solidFill>
                <a:latin typeface="Open Sans" panose="020B0606030504020204" pitchFamily="34" charset="0"/>
                <a:ea typeface="Noto Sans" panose="020B0502040504020204" pitchFamily="34"/>
                <a:cs typeface="Noto Sans" panose="020B0502040504020204" pitchFamily="34"/>
              </a:rPr>
              <a:t>WIL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FFFF"/>
                </a:solidFill>
                <a:latin typeface="Open Sans" panose="020B0606030504020204" pitchFamily="34" charset="0"/>
                <a:ea typeface="Noto Sans" panose="020B0502040504020204" pitchFamily="34"/>
                <a:cs typeface="Noto Sans" panose="020B0502040504020204" pitchFamily="34"/>
              </a:rPr>
              <a:t>Board Exam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FFFFFF"/>
              </a:solidFill>
              <a:latin typeface="Open Sans" panose="020B0606030504020204" pitchFamily="34" charset="0"/>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Registration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FFFFFF"/>
              </a:solidFill>
              <a:latin typeface="Open Sans" panose="020B0606030504020204" pitchFamily="34" charset="0"/>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CPD</a:t>
            </a:r>
          </a:p>
          <a:p>
            <a:pPr marR="0" lvl="0" algn="just"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39785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a:extLst>
              <a:ext uri="{FF2B5EF4-FFF2-40B4-BE49-F238E27FC236}">
                <a16:creationId xmlns:a16="http://schemas.microsoft.com/office/drawing/2014/main" id="{04BAF7E9-6926-4C40-A39B-1FDD434E5311}"/>
              </a:ext>
            </a:extLst>
          </p:cNvPr>
          <p:cNvGrpSpPr>
            <a:grpSpLocks noChangeAspect="1"/>
          </p:cNvGrpSpPr>
          <p:nvPr/>
        </p:nvGrpSpPr>
        <p:grpSpPr bwMode="auto">
          <a:xfrm>
            <a:off x="457200" y="468597"/>
            <a:ext cx="10723120" cy="5807075"/>
            <a:chOff x="969" y="744"/>
            <a:chExt cx="5584" cy="3024"/>
          </a:xfrm>
          <a:solidFill>
            <a:schemeClr val="bg1">
              <a:lumMod val="50000"/>
              <a:alpha val="10000"/>
            </a:schemeClr>
          </a:solidFill>
        </p:grpSpPr>
        <p:sp>
          <p:nvSpPr>
            <p:cNvPr id="34" name="Freeform 5">
              <a:extLst>
                <a:ext uri="{FF2B5EF4-FFF2-40B4-BE49-F238E27FC236}">
                  <a16:creationId xmlns:a16="http://schemas.microsoft.com/office/drawing/2014/main" id="{F84E1B9C-FC76-47F5-B7F6-9404E653565F}"/>
                </a:ext>
              </a:extLst>
            </p:cNvPr>
            <p:cNvSpPr>
              <a:spLocks noEditPoints="1"/>
            </p:cNvSpPr>
            <p:nvPr/>
          </p:nvSpPr>
          <p:spPr bwMode="auto">
            <a:xfrm>
              <a:off x="969" y="744"/>
              <a:ext cx="5584" cy="3024"/>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5" name="Freeform 6">
              <a:extLst>
                <a:ext uri="{FF2B5EF4-FFF2-40B4-BE49-F238E27FC236}">
                  <a16:creationId xmlns:a16="http://schemas.microsoft.com/office/drawing/2014/main" id="{FFAFDDA8-A971-45E7-AD58-730302BC6362}"/>
                </a:ext>
              </a:extLst>
            </p:cNvPr>
            <p:cNvSpPr>
              <a:spLocks noEditPoints="1"/>
            </p:cNvSpPr>
            <p:nvPr/>
          </p:nvSpPr>
          <p:spPr bwMode="auto">
            <a:xfrm>
              <a:off x="969" y="744"/>
              <a:ext cx="5584" cy="3024"/>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Geomatics Practitioner</a:t>
            </a:r>
          </a:p>
        </p:txBody>
      </p:sp>
      <p:grpSp>
        <p:nvGrpSpPr>
          <p:cNvPr id="7" name="Group 6">
            <a:extLst>
              <a:ext uri="{FF2B5EF4-FFF2-40B4-BE49-F238E27FC236}">
                <a16:creationId xmlns:a16="http://schemas.microsoft.com/office/drawing/2014/main" id="{F4721FE7-8B9D-4AF6-8DBD-CAB7C146E488}"/>
              </a:ext>
            </a:extLst>
          </p:cNvPr>
          <p:cNvGrpSpPr/>
          <p:nvPr/>
        </p:nvGrpSpPr>
        <p:grpSpPr>
          <a:xfrm>
            <a:off x="1096737" y="1986619"/>
            <a:ext cx="2406979" cy="1857180"/>
            <a:chOff x="1009650" y="2102584"/>
            <a:chExt cx="3678465" cy="2838234"/>
          </a:xfrm>
          <a:solidFill>
            <a:schemeClr val="accent1"/>
          </a:solidFill>
        </p:grpSpPr>
        <p:sp>
          <p:nvSpPr>
            <p:cNvPr id="4" name="Block Arc 3">
              <a:extLst>
                <a:ext uri="{FF2B5EF4-FFF2-40B4-BE49-F238E27FC236}">
                  <a16:creationId xmlns:a16="http://schemas.microsoft.com/office/drawing/2014/main" id="{C6514EBA-5706-4E9B-8CD6-D5F040CAD4D8}"/>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B94E1E0F-28A0-4214-99F9-3E2767B35EF6}"/>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23646EC1-D36E-4FC3-8DE3-B3C4BC20AD9C}"/>
              </a:ext>
            </a:extLst>
          </p:cNvPr>
          <p:cNvGrpSpPr/>
          <p:nvPr/>
        </p:nvGrpSpPr>
        <p:grpSpPr>
          <a:xfrm>
            <a:off x="3694794" y="1986619"/>
            <a:ext cx="2406979" cy="1857180"/>
            <a:chOff x="1009650" y="2102584"/>
            <a:chExt cx="3678465" cy="2838234"/>
          </a:xfrm>
          <a:solidFill>
            <a:schemeClr val="accent2"/>
          </a:solidFill>
        </p:grpSpPr>
        <p:sp>
          <p:nvSpPr>
            <p:cNvPr id="11" name="Block Arc 10">
              <a:extLst>
                <a:ext uri="{FF2B5EF4-FFF2-40B4-BE49-F238E27FC236}">
                  <a16:creationId xmlns:a16="http://schemas.microsoft.com/office/drawing/2014/main" id="{AC40380F-E537-4F4C-9AB9-8A921ADAC0AA}"/>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66F66D54-EC7C-4533-BF01-124E786F8935}"/>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4D1301CC-D79E-48D4-8D2A-784561229E77}"/>
              </a:ext>
            </a:extLst>
          </p:cNvPr>
          <p:cNvGrpSpPr/>
          <p:nvPr/>
        </p:nvGrpSpPr>
        <p:grpSpPr>
          <a:xfrm>
            <a:off x="6205765" y="1986619"/>
            <a:ext cx="2406979" cy="1857180"/>
            <a:chOff x="1009650" y="2102584"/>
            <a:chExt cx="3678465" cy="2838234"/>
          </a:xfrm>
          <a:solidFill>
            <a:schemeClr val="accent4"/>
          </a:solidFill>
        </p:grpSpPr>
        <p:sp>
          <p:nvSpPr>
            <p:cNvPr id="14" name="Block Arc 13">
              <a:extLst>
                <a:ext uri="{FF2B5EF4-FFF2-40B4-BE49-F238E27FC236}">
                  <a16:creationId xmlns:a16="http://schemas.microsoft.com/office/drawing/2014/main" id="{3346AF05-70A3-4E37-AEF7-933D1045D830}"/>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5E654D12-6D32-497E-8145-FDC00F449BF4}"/>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Block Arc 16">
            <a:extLst>
              <a:ext uri="{FF2B5EF4-FFF2-40B4-BE49-F238E27FC236}">
                <a16:creationId xmlns:a16="http://schemas.microsoft.com/office/drawing/2014/main" id="{94ACC1F5-A3C5-4C33-A6AC-85E1B631DC5C}"/>
              </a:ext>
            </a:extLst>
          </p:cNvPr>
          <p:cNvSpPr/>
          <p:nvPr/>
        </p:nvSpPr>
        <p:spPr>
          <a:xfrm>
            <a:off x="8832851" y="1986619"/>
            <a:ext cx="1857179" cy="1857180"/>
          </a:xfrm>
          <a:prstGeom prst="blockArc">
            <a:avLst>
              <a:gd name="adj1" fmla="val 17592716"/>
              <a:gd name="adj2" fmla="val 17581411"/>
              <a:gd name="adj3" fmla="val 105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3048EC2-07B4-4E3A-BD90-A648C2D67BC5}"/>
              </a:ext>
            </a:extLst>
          </p:cNvPr>
          <p:cNvSpPr txBox="1"/>
          <p:nvPr/>
        </p:nvSpPr>
        <p:spPr>
          <a:xfrm>
            <a:off x="1096737"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effectLst/>
                <a:uLnTx/>
                <a:uFillTx/>
                <a:latin typeface="Open Sans" panose="020B0606030504020204" pitchFamily="34" charset="0"/>
              </a:rPr>
              <a:t>1</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2519AA31-A72C-402B-9C5D-6E43BA902285}"/>
              </a:ext>
            </a:extLst>
          </p:cNvPr>
          <p:cNvSpPr txBox="1"/>
          <p:nvPr/>
        </p:nvSpPr>
        <p:spPr>
          <a:xfrm>
            <a:off x="3723823"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2</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CF301A44-4617-45D0-86D6-EF5A85C32FD7}"/>
              </a:ext>
            </a:extLst>
          </p:cNvPr>
          <p:cNvSpPr txBox="1"/>
          <p:nvPr/>
        </p:nvSpPr>
        <p:spPr>
          <a:xfrm>
            <a:off x="6278337"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3</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F9F4AE0D-3187-42E0-A2F0-E23013DCFBA5}"/>
              </a:ext>
            </a:extLst>
          </p:cNvPr>
          <p:cNvSpPr txBox="1"/>
          <p:nvPr/>
        </p:nvSpPr>
        <p:spPr>
          <a:xfrm>
            <a:off x="8876394"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4</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C0F300C6-5573-4817-82BD-0FCE6C5FCA28}"/>
              </a:ext>
            </a:extLst>
          </p:cNvPr>
          <p:cNvSpPr txBox="1"/>
          <p:nvPr/>
        </p:nvSpPr>
        <p:spPr>
          <a:xfrm>
            <a:off x="1312856" y="4248886"/>
            <a:ext cx="2190860" cy="2031325"/>
          </a:xfrm>
          <a:prstGeom prst="rect">
            <a:avLst/>
          </a:prstGeom>
          <a:noFill/>
        </p:spPr>
        <p:txBody>
          <a:bodyPr wrap="square" rtlCol="0">
            <a:spAutoFit/>
          </a:bodyPr>
          <a:lstStyle/>
          <a:p>
            <a:r>
              <a:rPr lang="en-US" sz="1400" dirty="0"/>
              <a:t>means a person who—</a:t>
            </a:r>
          </a:p>
          <a:p>
            <a:r>
              <a:rPr lang="en-US" sz="1400" dirty="0"/>
              <a:t>(a) exercises skills and competencies in the science of measurement, the collection and</a:t>
            </a:r>
          </a:p>
          <a:p>
            <a:r>
              <a:rPr lang="en-US" sz="1400" dirty="0"/>
              <a:t>assessment of geographic information and the application of that information</a:t>
            </a:r>
            <a:endParaRPr lang="en-GB" sz="1400" dirty="0"/>
          </a:p>
        </p:txBody>
      </p:sp>
      <p:sp>
        <p:nvSpPr>
          <p:cNvPr id="31" name="TextBox 30">
            <a:extLst>
              <a:ext uri="{FF2B5EF4-FFF2-40B4-BE49-F238E27FC236}">
                <a16:creationId xmlns:a16="http://schemas.microsoft.com/office/drawing/2014/main" id="{8C7FDB61-7B60-41D4-925C-56E00746AE83}"/>
              </a:ext>
            </a:extLst>
          </p:cNvPr>
          <p:cNvSpPr txBox="1"/>
          <p:nvPr/>
        </p:nvSpPr>
        <p:spPr>
          <a:xfrm>
            <a:off x="6299167" y="4164231"/>
            <a:ext cx="1670374" cy="2031325"/>
          </a:xfrm>
          <a:prstGeom prst="rect">
            <a:avLst/>
          </a:prstGeom>
          <a:noFill/>
        </p:spPr>
        <p:txBody>
          <a:bodyPr wrap="square" rtlCol="0">
            <a:spAutoFit/>
          </a:bodyPr>
          <a:lstStyle/>
          <a:p>
            <a:r>
              <a:rPr lang="en-US" sz="1400" dirty="0"/>
              <a:t>is registered in one or more of the branches of geomatics and in one or more of the categories</a:t>
            </a:r>
          </a:p>
          <a:p>
            <a:r>
              <a:rPr lang="en-US" sz="1400" dirty="0"/>
              <a:t>contemplated in section 13(4)(b), (c) and (d);</a:t>
            </a:r>
            <a:endParaRPr lang="en-GB" sz="1400" dirty="0"/>
          </a:p>
        </p:txBody>
      </p:sp>
      <p:sp>
        <p:nvSpPr>
          <p:cNvPr id="32" name="TextBox 31">
            <a:extLst>
              <a:ext uri="{FF2B5EF4-FFF2-40B4-BE49-F238E27FC236}">
                <a16:creationId xmlns:a16="http://schemas.microsoft.com/office/drawing/2014/main" id="{883D5D0F-1948-4232-BC57-7746F1B3C9EC}"/>
              </a:ext>
            </a:extLst>
          </p:cNvPr>
          <p:cNvSpPr txBox="1"/>
          <p:nvPr/>
        </p:nvSpPr>
        <p:spPr>
          <a:xfrm>
            <a:off x="8925184" y="4164231"/>
            <a:ext cx="3110792" cy="954107"/>
          </a:xfrm>
          <a:prstGeom prst="rect">
            <a:avLst/>
          </a:prstGeom>
          <a:noFill/>
        </p:spPr>
        <p:txBody>
          <a:bodyPr wrap="square" rtlCol="0">
            <a:spAutoFit/>
          </a:bodyPr>
          <a:lstStyle/>
          <a:p>
            <a:pPr lvl="0"/>
            <a:r>
              <a:rPr lang="en-GB" sz="1400" dirty="0" err="1"/>
              <a:t>Gisc</a:t>
            </a:r>
            <a:r>
              <a:rPr lang="en-GB" sz="1400" dirty="0"/>
              <a:t> Technician</a:t>
            </a:r>
          </a:p>
          <a:p>
            <a:pPr lvl="0"/>
            <a:r>
              <a:rPr lang="en-GB" sz="1400" dirty="0" err="1"/>
              <a:t>Gisc</a:t>
            </a:r>
            <a:r>
              <a:rPr lang="en-GB" sz="1400" dirty="0"/>
              <a:t> Technologist</a:t>
            </a:r>
          </a:p>
          <a:p>
            <a:pPr lvl="0"/>
            <a:r>
              <a:rPr lang="en-GB" sz="1400" dirty="0"/>
              <a:t>Professional </a:t>
            </a:r>
            <a:r>
              <a:rPr lang="en-GB" sz="1400" dirty="0" err="1"/>
              <a:t>Gisc</a:t>
            </a:r>
            <a:r>
              <a:rPr lang="en-GB" sz="1400" dirty="0"/>
              <a:t> Practitioner</a:t>
            </a:r>
          </a:p>
          <a:p>
            <a:pPr lvl="0"/>
            <a:endParaRPr lang="en-GB" sz="1400" dirty="0"/>
          </a:p>
        </p:txBody>
      </p:sp>
      <p:sp>
        <p:nvSpPr>
          <p:cNvPr id="38" name="TextBox 37">
            <a:extLst>
              <a:ext uri="{FF2B5EF4-FFF2-40B4-BE49-F238E27FC236}">
                <a16:creationId xmlns:a16="http://schemas.microsoft.com/office/drawing/2014/main" id="{6194380A-C86A-455E-8FB2-BE94C557FD67}"/>
              </a:ext>
            </a:extLst>
          </p:cNvPr>
          <p:cNvSpPr txBox="1"/>
          <p:nvPr/>
        </p:nvSpPr>
        <p:spPr>
          <a:xfrm>
            <a:off x="3786475" y="4082782"/>
            <a:ext cx="1670374" cy="2031325"/>
          </a:xfrm>
          <a:prstGeom prst="rect">
            <a:avLst/>
          </a:prstGeom>
          <a:noFill/>
        </p:spPr>
        <p:txBody>
          <a:bodyPr wrap="square" rtlCol="0">
            <a:spAutoFit/>
          </a:bodyPr>
          <a:lstStyle/>
          <a:p>
            <a:r>
              <a:rPr lang="en-US" sz="1400" dirty="0"/>
              <a:t>In the efficient</a:t>
            </a:r>
          </a:p>
          <a:p>
            <a:r>
              <a:rPr lang="en-US" sz="1400" dirty="0"/>
              <a:t>efficient</a:t>
            </a:r>
          </a:p>
          <a:p>
            <a:r>
              <a:rPr lang="en-US" sz="1400" dirty="0"/>
              <a:t>administration of land, the sea and structures thereon or therein as is contemplated in section 2(a)</a:t>
            </a:r>
          </a:p>
          <a:p>
            <a:pPr lvl="0"/>
            <a:endParaRPr lang="en-GB" sz="1400" dirty="0"/>
          </a:p>
        </p:txBody>
      </p:sp>
    </p:spTree>
    <p:extLst>
      <p:ext uri="{BB962C8B-B14F-4D97-AF65-F5344CB8AC3E}">
        <p14:creationId xmlns:p14="http://schemas.microsoft.com/office/powerpoint/2010/main" val="403182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D60C2C9-8227-475E-9903-3E2AC8C38ED2}"/>
              </a:ext>
            </a:extLst>
          </p:cNvPr>
          <p:cNvSpPr/>
          <p:nvPr/>
        </p:nvSpPr>
        <p:spPr>
          <a:xfrm>
            <a:off x="1097239" y="5326133"/>
            <a:ext cx="5816372" cy="57554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175395-EA26-4014-9FA9-016EA9C41DAB}"/>
              </a:ext>
            </a:extLst>
          </p:cNvPr>
          <p:cNvGrpSpPr/>
          <p:nvPr/>
        </p:nvGrpSpPr>
        <p:grpSpPr>
          <a:xfrm>
            <a:off x="1250951" y="1758950"/>
            <a:ext cx="5263414" cy="3619501"/>
            <a:chOff x="4935538" y="2633663"/>
            <a:chExt cx="2317750" cy="1593851"/>
          </a:xfrm>
        </p:grpSpPr>
        <p:sp>
          <p:nvSpPr>
            <p:cNvPr id="18" name="AutoShape 11">
              <a:extLst>
                <a:ext uri="{FF2B5EF4-FFF2-40B4-BE49-F238E27FC236}">
                  <a16:creationId xmlns:a16="http://schemas.microsoft.com/office/drawing/2014/main" id="{AECAC0E3-22A8-46C4-A011-EFDB00671900}"/>
                </a:ext>
              </a:extLst>
            </p:cNvPr>
            <p:cNvSpPr>
              <a:spLocks noChangeAspect="1" noChangeArrowheads="1" noTextEdit="1"/>
            </p:cNvSpPr>
            <p:nvPr/>
          </p:nvSpPr>
          <p:spPr bwMode="auto">
            <a:xfrm>
              <a:off x="4938713" y="2633663"/>
              <a:ext cx="2314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CBBED9BA-4B05-4E15-BE6A-AE3F396A35ED}"/>
                </a:ext>
              </a:extLst>
            </p:cNvPr>
            <p:cNvSpPr>
              <a:spLocks noEditPoints="1"/>
            </p:cNvSpPr>
            <p:nvPr/>
          </p:nvSpPr>
          <p:spPr bwMode="auto">
            <a:xfrm>
              <a:off x="4935538" y="3298826"/>
              <a:ext cx="2317750" cy="928688"/>
            </a:xfrm>
            <a:custGeom>
              <a:avLst/>
              <a:gdLst>
                <a:gd name="T0" fmla="*/ 8 w 727"/>
                <a:gd name="T1" fmla="*/ 223 h 291"/>
                <a:gd name="T2" fmla="*/ 60 w 727"/>
                <a:gd name="T3" fmla="*/ 104 h 291"/>
                <a:gd name="T4" fmla="*/ 102 w 727"/>
                <a:gd name="T5" fmla="*/ 7 h 291"/>
                <a:gd name="T6" fmla="*/ 139 w 727"/>
                <a:gd name="T7" fmla="*/ 7 h 291"/>
                <a:gd name="T8" fmla="*/ 264 w 727"/>
                <a:gd name="T9" fmla="*/ 34 h 291"/>
                <a:gd name="T10" fmla="*/ 311 w 727"/>
                <a:gd name="T11" fmla="*/ 25 h 291"/>
                <a:gd name="T12" fmla="*/ 436 w 727"/>
                <a:gd name="T13" fmla="*/ 2 h 291"/>
                <a:gd name="T14" fmla="*/ 506 w 727"/>
                <a:gd name="T15" fmla="*/ 43 h 291"/>
                <a:gd name="T16" fmla="*/ 448 w 727"/>
                <a:gd name="T17" fmla="*/ 45 h 291"/>
                <a:gd name="T18" fmla="*/ 474 w 727"/>
                <a:gd name="T19" fmla="*/ 160 h 291"/>
                <a:gd name="T20" fmla="*/ 492 w 727"/>
                <a:gd name="T21" fmla="*/ 219 h 291"/>
                <a:gd name="T22" fmla="*/ 638 w 727"/>
                <a:gd name="T23" fmla="*/ 246 h 291"/>
                <a:gd name="T24" fmla="*/ 682 w 727"/>
                <a:gd name="T25" fmla="*/ 253 h 291"/>
                <a:gd name="T26" fmla="*/ 649 w 727"/>
                <a:gd name="T27" fmla="*/ 169 h 291"/>
                <a:gd name="T28" fmla="*/ 615 w 727"/>
                <a:gd name="T29" fmla="*/ 84 h 291"/>
                <a:gd name="T30" fmla="*/ 633 w 727"/>
                <a:gd name="T31" fmla="*/ 54 h 291"/>
                <a:gd name="T32" fmla="*/ 646 w 727"/>
                <a:gd name="T33" fmla="*/ 276 h 291"/>
                <a:gd name="T34" fmla="*/ 507 w 727"/>
                <a:gd name="T35" fmla="*/ 250 h 291"/>
                <a:gd name="T36" fmla="*/ 462 w 727"/>
                <a:gd name="T37" fmla="*/ 248 h 291"/>
                <a:gd name="T38" fmla="*/ 368 w 727"/>
                <a:gd name="T39" fmla="*/ 263 h 291"/>
                <a:gd name="T40" fmla="*/ 243 w 727"/>
                <a:gd name="T41" fmla="*/ 283 h 291"/>
                <a:gd name="T42" fmla="*/ 203 w 727"/>
                <a:gd name="T43" fmla="*/ 283 h 291"/>
                <a:gd name="T44" fmla="*/ 235 w 727"/>
                <a:gd name="T45" fmla="*/ 256 h 291"/>
                <a:gd name="T46" fmla="*/ 309 w 727"/>
                <a:gd name="T47" fmla="*/ 244 h 291"/>
                <a:gd name="T48" fmla="*/ 422 w 727"/>
                <a:gd name="T49" fmla="*/ 226 h 291"/>
                <a:gd name="T50" fmla="*/ 466 w 727"/>
                <a:gd name="T51" fmla="*/ 215 h 291"/>
                <a:gd name="T52" fmla="*/ 442 w 727"/>
                <a:gd name="T53" fmla="*/ 113 h 291"/>
                <a:gd name="T54" fmla="*/ 410 w 727"/>
                <a:gd name="T55" fmla="*/ 34 h 291"/>
                <a:gd name="T56" fmla="*/ 283 w 727"/>
                <a:gd name="T57" fmla="*/ 60 h 291"/>
                <a:gd name="T58" fmla="*/ 263 w 727"/>
                <a:gd name="T59" fmla="*/ 121 h 291"/>
                <a:gd name="T60" fmla="*/ 241 w 727"/>
                <a:gd name="T61" fmla="*/ 227 h 291"/>
                <a:gd name="T62" fmla="*/ 40 w 727"/>
                <a:gd name="T63" fmla="*/ 220 h 291"/>
                <a:gd name="T64" fmla="*/ 90 w 727"/>
                <a:gd name="T65" fmla="*/ 231 h 291"/>
                <a:gd name="T66" fmla="*/ 162 w 727"/>
                <a:gd name="T67" fmla="*/ 246 h 291"/>
                <a:gd name="T68" fmla="*/ 215 w 727"/>
                <a:gd name="T69" fmla="*/ 253 h 291"/>
                <a:gd name="T70" fmla="*/ 242 w 727"/>
                <a:gd name="T71" fmla="*/ 119 h 291"/>
                <a:gd name="T72" fmla="*/ 250 w 727"/>
                <a:gd name="T73" fmla="*/ 59 h 291"/>
                <a:gd name="T74" fmla="*/ 128 w 727"/>
                <a:gd name="T75" fmla="*/ 33 h 291"/>
                <a:gd name="T76" fmla="*/ 104 w 727"/>
                <a:gd name="T77" fmla="*/ 73 h 291"/>
                <a:gd name="T78" fmla="*/ 48 w 727"/>
                <a:gd name="T79" fmla="*/ 20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291">
                  <a:moveTo>
                    <a:pt x="0" y="241"/>
                  </a:moveTo>
                  <a:cubicBezTo>
                    <a:pt x="3" y="235"/>
                    <a:pt x="6" y="229"/>
                    <a:pt x="8" y="223"/>
                  </a:cubicBezTo>
                  <a:cubicBezTo>
                    <a:pt x="17" y="202"/>
                    <a:pt x="27" y="181"/>
                    <a:pt x="36" y="159"/>
                  </a:cubicBezTo>
                  <a:cubicBezTo>
                    <a:pt x="44" y="141"/>
                    <a:pt x="52" y="123"/>
                    <a:pt x="60" y="104"/>
                  </a:cubicBezTo>
                  <a:cubicBezTo>
                    <a:pt x="67" y="89"/>
                    <a:pt x="74" y="73"/>
                    <a:pt x="80" y="57"/>
                  </a:cubicBezTo>
                  <a:cubicBezTo>
                    <a:pt x="81" y="56"/>
                    <a:pt x="99" y="14"/>
                    <a:pt x="102" y="7"/>
                  </a:cubicBezTo>
                  <a:cubicBezTo>
                    <a:pt x="103" y="4"/>
                    <a:pt x="104" y="2"/>
                    <a:pt x="106" y="0"/>
                  </a:cubicBezTo>
                  <a:cubicBezTo>
                    <a:pt x="117" y="2"/>
                    <a:pt x="128" y="4"/>
                    <a:pt x="139" y="7"/>
                  </a:cubicBezTo>
                  <a:cubicBezTo>
                    <a:pt x="163" y="12"/>
                    <a:pt x="187" y="17"/>
                    <a:pt x="211" y="22"/>
                  </a:cubicBezTo>
                  <a:cubicBezTo>
                    <a:pt x="229" y="26"/>
                    <a:pt x="246" y="30"/>
                    <a:pt x="264" y="34"/>
                  </a:cubicBezTo>
                  <a:cubicBezTo>
                    <a:pt x="267" y="34"/>
                    <a:pt x="270" y="34"/>
                    <a:pt x="273" y="33"/>
                  </a:cubicBezTo>
                  <a:cubicBezTo>
                    <a:pt x="286" y="31"/>
                    <a:pt x="298" y="28"/>
                    <a:pt x="311" y="25"/>
                  </a:cubicBezTo>
                  <a:cubicBezTo>
                    <a:pt x="323" y="23"/>
                    <a:pt x="390" y="9"/>
                    <a:pt x="411" y="5"/>
                  </a:cubicBezTo>
                  <a:cubicBezTo>
                    <a:pt x="419" y="3"/>
                    <a:pt x="428" y="2"/>
                    <a:pt x="436" y="2"/>
                  </a:cubicBezTo>
                  <a:cubicBezTo>
                    <a:pt x="450" y="4"/>
                    <a:pt x="487" y="11"/>
                    <a:pt x="487" y="11"/>
                  </a:cubicBezTo>
                  <a:cubicBezTo>
                    <a:pt x="487" y="11"/>
                    <a:pt x="501" y="34"/>
                    <a:pt x="506" y="43"/>
                  </a:cubicBezTo>
                  <a:cubicBezTo>
                    <a:pt x="485" y="39"/>
                    <a:pt x="466" y="36"/>
                    <a:pt x="445" y="32"/>
                  </a:cubicBezTo>
                  <a:cubicBezTo>
                    <a:pt x="446" y="37"/>
                    <a:pt x="447" y="41"/>
                    <a:pt x="448" y="45"/>
                  </a:cubicBezTo>
                  <a:cubicBezTo>
                    <a:pt x="452" y="64"/>
                    <a:pt x="457" y="83"/>
                    <a:pt x="461" y="103"/>
                  </a:cubicBezTo>
                  <a:cubicBezTo>
                    <a:pt x="466" y="122"/>
                    <a:pt x="470" y="141"/>
                    <a:pt x="474" y="160"/>
                  </a:cubicBezTo>
                  <a:cubicBezTo>
                    <a:pt x="479" y="178"/>
                    <a:pt x="483" y="196"/>
                    <a:pt x="487" y="214"/>
                  </a:cubicBezTo>
                  <a:cubicBezTo>
                    <a:pt x="488" y="218"/>
                    <a:pt x="490" y="219"/>
                    <a:pt x="492" y="219"/>
                  </a:cubicBezTo>
                  <a:cubicBezTo>
                    <a:pt x="498" y="219"/>
                    <a:pt x="547" y="229"/>
                    <a:pt x="567" y="232"/>
                  </a:cubicBezTo>
                  <a:cubicBezTo>
                    <a:pt x="591" y="237"/>
                    <a:pt x="615" y="242"/>
                    <a:pt x="638" y="246"/>
                  </a:cubicBezTo>
                  <a:cubicBezTo>
                    <a:pt x="652" y="249"/>
                    <a:pt x="666" y="251"/>
                    <a:pt x="680" y="254"/>
                  </a:cubicBezTo>
                  <a:cubicBezTo>
                    <a:pt x="680" y="254"/>
                    <a:pt x="681" y="253"/>
                    <a:pt x="682" y="253"/>
                  </a:cubicBezTo>
                  <a:cubicBezTo>
                    <a:pt x="679" y="246"/>
                    <a:pt x="676" y="238"/>
                    <a:pt x="674" y="231"/>
                  </a:cubicBezTo>
                  <a:cubicBezTo>
                    <a:pt x="665" y="210"/>
                    <a:pt x="657" y="190"/>
                    <a:pt x="649" y="169"/>
                  </a:cubicBezTo>
                  <a:cubicBezTo>
                    <a:pt x="641" y="148"/>
                    <a:pt x="632" y="127"/>
                    <a:pt x="624" y="107"/>
                  </a:cubicBezTo>
                  <a:cubicBezTo>
                    <a:pt x="621" y="99"/>
                    <a:pt x="618" y="92"/>
                    <a:pt x="615" y="84"/>
                  </a:cubicBezTo>
                  <a:cubicBezTo>
                    <a:pt x="615" y="83"/>
                    <a:pt x="615" y="82"/>
                    <a:pt x="615" y="81"/>
                  </a:cubicBezTo>
                  <a:cubicBezTo>
                    <a:pt x="621" y="72"/>
                    <a:pt x="627" y="64"/>
                    <a:pt x="633" y="54"/>
                  </a:cubicBezTo>
                  <a:cubicBezTo>
                    <a:pt x="665" y="133"/>
                    <a:pt x="696" y="212"/>
                    <a:pt x="727" y="291"/>
                  </a:cubicBezTo>
                  <a:cubicBezTo>
                    <a:pt x="722" y="290"/>
                    <a:pt x="670" y="280"/>
                    <a:pt x="646" y="276"/>
                  </a:cubicBezTo>
                  <a:cubicBezTo>
                    <a:pt x="623" y="271"/>
                    <a:pt x="601" y="268"/>
                    <a:pt x="578" y="263"/>
                  </a:cubicBezTo>
                  <a:cubicBezTo>
                    <a:pt x="554" y="259"/>
                    <a:pt x="530" y="254"/>
                    <a:pt x="507" y="250"/>
                  </a:cubicBezTo>
                  <a:cubicBezTo>
                    <a:pt x="498" y="248"/>
                    <a:pt x="490" y="246"/>
                    <a:pt x="481" y="245"/>
                  </a:cubicBezTo>
                  <a:cubicBezTo>
                    <a:pt x="475" y="245"/>
                    <a:pt x="469" y="247"/>
                    <a:pt x="462" y="248"/>
                  </a:cubicBezTo>
                  <a:cubicBezTo>
                    <a:pt x="451" y="249"/>
                    <a:pt x="440" y="251"/>
                    <a:pt x="429" y="253"/>
                  </a:cubicBezTo>
                  <a:cubicBezTo>
                    <a:pt x="409" y="257"/>
                    <a:pt x="388" y="260"/>
                    <a:pt x="368" y="263"/>
                  </a:cubicBezTo>
                  <a:cubicBezTo>
                    <a:pt x="346" y="267"/>
                    <a:pt x="325" y="270"/>
                    <a:pt x="303" y="273"/>
                  </a:cubicBezTo>
                  <a:cubicBezTo>
                    <a:pt x="283" y="277"/>
                    <a:pt x="263" y="280"/>
                    <a:pt x="243" y="283"/>
                  </a:cubicBezTo>
                  <a:cubicBezTo>
                    <a:pt x="236" y="284"/>
                    <a:pt x="230" y="286"/>
                    <a:pt x="224" y="286"/>
                  </a:cubicBezTo>
                  <a:cubicBezTo>
                    <a:pt x="217" y="286"/>
                    <a:pt x="210" y="284"/>
                    <a:pt x="203" y="283"/>
                  </a:cubicBezTo>
                  <a:cubicBezTo>
                    <a:pt x="190" y="280"/>
                    <a:pt x="178" y="278"/>
                    <a:pt x="165" y="275"/>
                  </a:cubicBezTo>
                  <a:moveTo>
                    <a:pt x="235" y="256"/>
                  </a:moveTo>
                  <a:cubicBezTo>
                    <a:pt x="239" y="255"/>
                    <a:pt x="242" y="255"/>
                    <a:pt x="245" y="255"/>
                  </a:cubicBezTo>
                  <a:cubicBezTo>
                    <a:pt x="267" y="251"/>
                    <a:pt x="288" y="247"/>
                    <a:pt x="309" y="244"/>
                  </a:cubicBezTo>
                  <a:cubicBezTo>
                    <a:pt x="330" y="241"/>
                    <a:pt x="350" y="238"/>
                    <a:pt x="371" y="234"/>
                  </a:cubicBezTo>
                  <a:cubicBezTo>
                    <a:pt x="388" y="232"/>
                    <a:pt x="405" y="229"/>
                    <a:pt x="422" y="226"/>
                  </a:cubicBezTo>
                  <a:cubicBezTo>
                    <a:pt x="436" y="224"/>
                    <a:pt x="449" y="222"/>
                    <a:pt x="463" y="220"/>
                  </a:cubicBezTo>
                  <a:cubicBezTo>
                    <a:pt x="465" y="219"/>
                    <a:pt x="467" y="219"/>
                    <a:pt x="466" y="215"/>
                  </a:cubicBezTo>
                  <a:cubicBezTo>
                    <a:pt x="463" y="200"/>
                    <a:pt x="459" y="185"/>
                    <a:pt x="455" y="169"/>
                  </a:cubicBezTo>
                  <a:cubicBezTo>
                    <a:pt x="451" y="151"/>
                    <a:pt x="446" y="132"/>
                    <a:pt x="442" y="113"/>
                  </a:cubicBezTo>
                  <a:cubicBezTo>
                    <a:pt x="437" y="90"/>
                    <a:pt x="432" y="67"/>
                    <a:pt x="426" y="44"/>
                  </a:cubicBezTo>
                  <a:cubicBezTo>
                    <a:pt x="423" y="31"/>
                    <a:pt x="423" y="31"/>
                    <a:pt x="410" y="34"/>
                  </a:cubicBezTo>
                  <a:cubicBezTo>
                    <a:pt x="388" y="38"/>
                    <a:pt x="367" y="43"/>
                    <a:pt x="345" y="47"/>
                  </a:cubicBezTo>
                  <a:cubicBezTo>
                    <a:pt x="324" y="52"/>
                    <a:pt x="304" y="55"/>
                    <a:pt x="283" y="60"/>
                  </a:cubicBezTo>
                  <a:cubicBezTo>
                    <a:pt x="275" y="61"/>
                    <a:pt x="275" y="61"/>
                    <a:pt x="273" y="70"/>
                  </a:cubicBezTo>
                  <a:cubicBezTo>
                    <a:pt x="269" y="87"/>
                    <a:pt x="266" y="104"/>
                    <a:pt x="263" y="121"/>
                  </a:cubicBezTo>
                  <a:cubicBezTo>
                    <a:pt x="258" y="143"/>
                    <a:pt x="254" y="164"/>
                    <a:pt x="249" y="186"/>
                  </a:cubicBezTo>
                  <a:cubicBezTo>
                    <a:pt x="247" y="199"/>
                    <a:pt x="244" y="213"/>
                    <a:pt x="241" y="227"/>
                  </a:cubicBezTo>
                  <a:cubicBezTo>
                    <a:pt x="239" y="236"/>
                    <a:pt x="237" y="245"/>
                    <a:pt x="235" y="256"/>
                  </a:cubicBezTo>
                  <a:close/>
                  <a:moveTo>
                    <a:pt x="40" y="220"/>
                  </a:moveTo>
                  <a:cubicBezTo>
                    <a:pt x="41" y="220"/>
                    <a:pt x="42" y="221"/>
                    <a:pt x="43" y="221"/>
                  </a:cubicBezTo>
                  <a:cubicBezTo>
                    <a:pt x="58" y="224"/>
                    <a:pt x="74" y="228"/>
                    <a:pt x="90" y="231"/>
                  </a:cubicBezTo>
                  <a:cubicBezTo>
                    <a:pt x="102" y="234"/>
                    <a:pt x="114" y="236"/>
                    <a:pt x="126" y="238"/>
                  </a:cubicBezTo>
                  <a:cubicBezTo>
                    <a:pt x="138" y="241"/>
                    <a:pt x="150" y="244"/>
                    <a:pt x="162" y="246"/>
                  </a:cubicBezTo>
                  <a:cubicBezTo>
                    <a:pt x="178" y="249"/>
                    <a:pt x="194" y="252"/>
                    <a:pt x="210" y="256"/>
                  </a:cubicBezTo>
                  <a:cubicBezTo>
                    <a:pt x="213" y="256"/>
                    <a:pt x="214" y="256"/>
                    <a:pt x="215" y="253"/>
                  </a:cubicBezTo>
                  <a:cubicBezTo>
                    <a:pt x="217" y="240"/>
                    <a:pt x="228" y="186"/>
                    <a:pt x="229" y="181"/>
                  </a:cubicBezTo>
                  <a:cubicBezTo>
                    <a:pt x="233" y="160"/>
                    <a:pt x="238" y="140"/>
                    <a:pt x="242" y="119"/>
                  </a:cubicBezTo>
                  <a:cubicBezTo>
                    <a:pt x="246" y="101"/>
                    <a:pt x="249" y="82"/>
                    <a:pt x="253" y="64"/>
                  </a:cubicBezTo>
                  <a:cubicBezTo>
                    <a:pt x="254" y="61"/>
                    <a:pt x="252" y="60"/>
                    <a:pt x="250" y="59"/>
                  </a:cubicBezTo>
                  <a:cubicBezTo>
                    <a:pt x="231" y="55"/>
                    <a:pt x="212" y="51"/>
                    <a:pt x="193" y="47"/>
                  </a:cubicBezTo>
                  <a:cubicBezTo>
                    <a:pt x="171" y="43"/>
                    <a:pt x="149" y="38"/>
                    <a:pt x="128" y="33"/>
                  </a:cubicBezTo>
                  <a:cubicBezTo>
                    <a:pt x="122" y="31"/>
                    <a:pt x="121" y="34"/>
                    <a:pt x="119" y="37"/>
                  </a:cubicBezTo>
                  <a:cubicBezTo>
                    <a:pt x="114" y="49"/>
                    <a:pt x="109" y="61"/>
                    <a:pt x="104" y="73"/>
                  </a:cubicBezTo>
                  <a:cubicBezTo>
                    <a:pt x="95" y="95"/>
                    <a:pt x="85" y="116"/>
                    <a:pt x="76" y="137"/>
                  </a:cubicBezTo>
                  <a:cubicBezTo>
                    <a:pt x="67" y="158"/>
                    <a:pt x="58" y="179"/>
                    <a:pt x="48" y="201"/>
                  </a:cubicBezTo>
                  <a:cubicBezTo>
                    <a:pt x="46" y="207"/>
                    <a:pt x="43" y="213"/>
                    <a:pt x="40" y="2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3" name="Freeform 17">
              <a:extLst>
                <a:ext uri="{FF2B5EF4-FFF2-40B4-BE49-F238E27FC236}">
                  <a16:creationId xmlns:a16="http://schemas.microsoft.com/office/drawing/2014/main" id="{02E84567-9211-470D-A931-DDBCCD978037}"/>
                </a:ext>
              </a:extLst>
            </p:cNvPr>
            <p:cNvSpPr>
              <a:spLocks noEditPoints="1"/>
            </p:cNvSpPr>
            <p:nvPr/>
          </p:nvSpPr>
          <p:spPr bwMode="auto">
            <a:xfrm>
              <a:off x="6411913" y="2636838"/>
              <a:ext cx="704850" cy="1006475"/>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7979F210-DE34-4C4F-AD58-9D5A78383CA2}"/>
              </a:ext>
            </a:extLst>
          </p:cNvPr>
          <p:cNvSpPr txBox="1"/>
          <p:nvPr/>
        </p:nvSpPr>
        <p:spPr>
          <a:xfrm>
            <a:off x="620889" y="366742"/>
            <a:ext cx="10891394" cy="830997"/>
          </a:xfrm>
          <a:prstGeom prst="rect">
            <a:avLst/>
          </a:prstGeom>
          <a:noFill/>
        </p:spPr>
        <p:txBody>
          <a:bodyPr wrap="square" rtlCol="0">
            <a:spAutoFit/>
          </a:bodyPr>
          <a:lstStyle/>
          <a:p>
            <a:r>
              <a:rPr lang="en-GB" sz="2400" b="1" dirty="0">
                <a:latin typeface="Open Sans" panose="020B0606030504020204" pitchFamily="34" charset="0"/>
                <a:ea typeface="Open Sans" panose="020B0606030504020204" pitchFamily="34" charset="0"/>
                <a:cs typeface="Open Sans" panose="020B0606030504020204" pitchFamily="34" charset="0"/>
              </a:rPr>
              <a:t>‘‘geo –spatial information’’</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b="1" dirty="0">
                <a:latin typeface="Open Sans" panose="020B0606030504020204" pitchFamily="34" charset="0"/>
                <a:ea typeface="Open Sans" panose="020B0606030504020204" pitchFamily="34" charset="0"/>
                <a:cs typeface="Open Sans" panose="020B0606030504020204" pitchFamily="34" charset="0"/>
              </a:rPr>
              <a:t>‘‘geo-information’’</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b="1" dirty="0">
                <a:latin typeface="Open Sans" panose="020B0606030504020204" pitchFamily="34" charset="0"/>
                <a:ea typeface="Open Sans" panose="020B0606030504020204" pitchFamily="34" charset="0"/>
                <a:cs typeface="Open Sans" panose="020B0606030504020204" pitchFamily="34" charset="0"/>
              </a:rPr>
              <a:t>‘‘geographic information’’ </a:t>
            </a:r>
            <a:r>
              <a:rPr lang="en-GB" sz="2400" dirty="0">
                <a:latin typeface="Open Sans" panose="020B0606030504020204" pitchFamily="34" charset="0"/>
                <a:ea typeface="Open Sans" panose="020B0606030504020204" pitchFamily="34" charset="0"/>
                <a:cs typeface="Open Sans" panose="020B0606030504020204" pitchFamily="34" charset="0"/>
              </a:rPr>
              <a:t>or </a:t>
            </a:r>
            <a:r>
              <a:rPr lang="en-GB" sz="2400" b="1" dirty="0">
                <a:latin typeface="Open Sans" panose="020B0606030504020204" pitchFamily="34" charset="0"/>
                <a:ea typeface="Open Sans" panose="020B0606030504020204" pitchFamily="34" charset="0"/>
                <a:cs typeface="Open Sans" panose="020B0606030504020204" pitchFamily="34" charset="0"/>
              </a:rPr>
              <a:t>‘‘spatial </a:t>
            </a:r>
            <a:r>
              <a:rPr lang="en-US" sz="2400" b="1" dirty="0">
                <a:latin typeface="Open Sans" panose="020B0606030504020204" pitchFamily="34" charset="0"/>
                <a:ea typeface="Open Sans" panose="020B0606030504020204" pitchFamily="34" charset="0"/>
                <a:cs typeface="Open Sans" panose="020B0606030504020204" pitchFamily="34" charset="0"/>
              </a:rPr>
              <a:t>information’’</a:t>
            </a:r>
            <a:endPar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2BA95CC5-40E7-4D09-8D08-E731EF871FAF}"/>
              </a:ext>
            </a:extLst>
          </p:cNvPr>
          <p:cNvSpPr txBox="1"/>
          <p:nvPr/>
        </p:nvSpPr>
        <p:spPr>
          <a:xfrm>
            <a:off x="8156821" y="2124140"/>
            <a:ext cx="2777018" cy="2862322"/>
          </a:xfrm>
          <a:prstGeom prst="rect">
            <a:avLst/>
          </a:prstGeom>
          <a:noFill/>
        </p:spPr>
        <p:txBody>
          <a:bodyPr wrap="square" rtlCol="0">
            <a:spAutoFit/>
          </a:bodyPr>
          <a:lstStyle/>
          <a:p>
            <a:pPr lvl="0" algn="just" defTabSz="914400">
              <a:defRPr/>
            </a:pPr>
            <a:r>
              <a:rPr lang="en-US" sz="1500" dirty="0">
                <a:solidFill>
                  <a:srgbClr val="FFFFFF"/>
                </a:solidFill>
                <a:latin typeface="Open Sans" panose="020B0606030504020204" pitchFamily="34" charset="0"/>
              </a:rPr>
              <a:t>means information that describes </a:t>
            </a:r>
          </a:p>
          <a:p>
            <a:pPr lvl="0" algn="just" defTabSz="914400">
              <a:defRPr/>
            </a:pPr>
            <a:endParaRPr lang="en-US" sz="1500" dirty="0">
              <a:solidFill>
                <a:srgbClr val="FFFFFF"/>
              </a:solidFill>
              <a:latin typeface="Open Sans" panose="020B0606030504020204" pitchFamily="34" charset="0"/>
            </a:endParaRPr>
          </a:p>
          <a:p>
            <a:pPr lvl="0" algn="just" defTabSz="914400">
              <a:defRPr/>
            </a:pPr>
            <a:endParaRPr lang="en-US" sz="1500" dirty="0">
              <a:solidFill>
                <a:srgbClr val="FFFFFF"/>
              </a:solidFill>
              <a:latin typeface="Open Sans" panose="020B0606030504020204" pitchFamily="34" charset="0"/>
            </a:endParaRPr>
          </a:p>
          <a:p>
            <a:pPr lvl="0" algn="just" defTabSz="914400">
              <a:defRPr/>
            </a:pPr>
            <a:endParaRPr lang="en-US" sz="1500" dirty="0">
              <a:solidFill>
                <a:srgbClr val="FFFFFF"/>
              </a:solidFill>
              <a:latin typeface="Open Sans" panose="020B0606030504020204" pitchFamily="34" charset="0"/>
            </a:endParaRPr>
          </a:p>
          <a:p>
            <a:pPr lvl="0" algn="just" defTabSz="914400">
              <a:defRPr/>
            </a:pPr>
            <a:r>
              <a:rPr lang="en-US" sz="1500" dirty="0">
                <a:solidFill>
                  <a:srgbClr val="FFFFFF"/>
                </a:solidFill>
                <a:latin typeface="Open Sans" panose="020B0606030504020204" pitchFamily="34" charset="0"/>
              </a:rPr>
              <a:t>the location and characteristics of natural or human made</a:t>
            </a:r>
          </a:p>
          <a:p>
            <a:pPr lvl="0" algn="just" defTabSz="914400">
              <a:defRPr/>
            </a:pPr>
            <a:endParaRPr lang="en-US" sz="1500" dirty="0">
              <a:solidFill>
                <a:srgbClr val="FFFFFF"/>
              </a:solidFill>
              <a:latin typeface="Open Sans" panose="020B0606030504020204" pitchFamily="34" charset="0"/>
            </a:endParaRPr>
          </a:p>
          <a:p>
            <a:pPr lvl="0" algn="just" defTabSz="914400">
              <a:defRPr/>
            </a:pPr>
            <a:endParaRPr lang="en-US" sz="1500" dirty="0">
              <a:solidFill>
                <a:srgbClr val="FFFFFF"/>
              </a:solidFill>
              <a:latin typeface="Open Sans" panose="020B0606030504020204" pitchFamily="34" charset="0"/>
            </a:endParaRPr>
          </a:p>
          <a:p>
            <a:pPr lvl="0" algn="just" defTabSz="914400">
              <a:defRPr/>
            </a:pPr>
            <a:r>
              <a:rPr lang="en-US" sz="1500" dirty="0">
                <a:solidFill>
                  <a:srgbClr val="FFFFFF"/>
                </a:solidFill>
                <a:latin typeface="Open Sans" panose="020B0606030504020204" pitchFamily="34" charset="0"/>
              </a:rPr>
              <a:t>phenomena in relation to the earth’s surface</a:t>
            </a:r>
          </a:p>
        </p:txBody>
      </p:sp>
      <p:grpSp>
        <p:nvGrpSpPr>
          <p:cNvPr id="3" name="Group 2">
            <a:extLst>
              <a:ext uri="{FF2B5EF4-FFF2-40B4-BE49-F238E27FC236}">
                <a16:creationId xmlns:a16="http://schemas.microsoft.com/office/drawing/2014/main" id="{6007EDD3-4203-4219-B6AB-9D8C6509FDDC}"/>
              </a:ext>
            </a:extLst>
          </p:cNvPr>
          <p:cNvGrpSpPr/>
          <p:nvPr/>
        </p:nvGrpSpPr>
        <p:grpSpPr>
          <a:xfrm>
            <a:off x="7478257" y="3367955"/>
            <a:ext cx="452893" cy="722595"/>
            <a:chOff x="7478257" y="3367955"/>
            <a:chExt cx="452893" cy="722595"/>
          </a:xfrm>
        </p:grpSpPr>
        <p:sp>
          <p:nvSpPr>
            <p:cNvPr id="15" name="Oval 14">
              <a:extLst>
                <a:ext uri="{FF2B5EF4-FFF2-40B4-BE49-F238E27FC236}">
                  <a16:creationId xmlns:a16="http://schemas.microsoft.com/office/drawing/2014/main" id="{E5CFB7B8-D75E-4DD0-B001-D75203183192}"/>
                </a:ext>
              </a:extLst>
            </p:cNvPr>
            <p:cNvSpPr/>
            <p:nvPr/>
          </p:nvSpPr>
          <p:spPr>
            <a:xfrm>
              <a:off x="7478257" y="3983569"/>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Freeform 17">
              <a:extLst>
                <a:ext uri="{FF2B5EF4-FFF2-40B4-BE49-F238E27FC236}">
                  <a16:creationId xmlns:a16="http://schemas.microsoft.com/office/drawing/2014/main" id="{FA830564-2032-4EBF-80C2-9C5BFCB6E128}"/>
                </a:ext>
              </a:extLst>
            </p:cNvPr>
            <p:cNvSpPr>
              <a:spLocks noEditPoints="1"/>
            </p:cNvSpPr>
            <p:nvPr/>
          </p:nvSpPr>
          <p:spPr bwMode="auto">
            <a:xfrm>
              <a:off x="7478257" y="336795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48CFE48E-D1EA-4876-89F0-C73B81649DC2}"/>
              </a:ext>
            </a:extLst>
          </p:cNvPr>
          <p:cNvGrpSpPr/>
          <p:nvPr/>
        </p:nvGrpSpPr>
        <p:grpSpPr>
          <a:xfrm>
            <a:off x="7478257" y="4606205"/>
            <a:ext cx="452893" cy="699312"/>
            <a:chOff x="7478257" y="4606205"/>
            <a:chExt cx="452893" cy="699312"/>
          </a:xfrm>
        </p:grpSpPr>
        <p:sp>
          <p:nvSpPr>
            <p:cNvPr id="16" name="Oval 15">
              <a:extLst>
                <a:ext uri="{FF2B5EF4-FFF2-40B4-BE49-F238E27FC236}">
                  <a16:creationId xmlns:a16="http://schemas.microsoft.com/office/drawing/2014/main" id="{0D77BB37-100C-4426-8E83-30D68F04FF72}"/>
                </a:ext>
              </a:extLst>
            </p:cNvPr>
            <p:cNvSpPr/>
            <p:nvPr/>
          </p:nvSpPr>
          <p:spPr>
            <a:xfrm>
              <a:off x="7478257" y="5198536"/>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Freeform 17">
              <a:extLst>
                <a:ext uri="{FF2B5EF4-FFF2-40B4-BE49-F238E27FC236}">
                  <a16:creationId xmlns:a16="http://schemas.microsoft.com/office/drawing/2014/main" id="{6002BC93-7CB2-4522-95D5-0CDC6A4635BE}"/>
                </a:ext>
              </a:extLst>
            </p:cNvPr>
            <p:cNvSpPr>
              <a:spLocks noEditPoints="1"/>
            </p:cNvSpPr>
            <p:nvPr/>
          </p:nvSpPr>
          <p:spPr bwMode="auto">
            <a:xfrm>
              <a:off x="7478257" y="4606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E9F6AD69-6CAA-4117-9481-B14C2FBABAAC}"/>
              </a:ext>
            </a:extLst>
          </p:cNvPr>
          <p:cNvGrpSpPr/>
          <p:nvPr/>
        </p:nvGrpSpPr>
        <p:grpSpPr>
          <a:xfrm>
            <a:off x="7478257" y="2193205"/>
            <a:ext cx="452893" cy="700189"/>
            <a:chOff x="7478257" y="2193205"/>
            <a:chExt cx="452893" cy="700189"/>
          </a:xfrm>
        </p:grpSpPr>
        <p:sp>
          <p:nvSpPr>
            <p:cNvPr id="14" name="Oval 13">
              <a:extLst>
                <a:ext uri="{FF2B5EF4-FFF2-40B4-BE49-F238E27FC236}">
                  <a16:creationId xmlns:a16="http://schemas.microsoft.com/office/drawing/2014/main" id="{2E703CE8-F8AC-4DEB-B12A-CE02F5376CA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Freeform 17">
              <a:extLst>
                <a:ext uri="{FF2B5EF4-FFF2-40B4-BE49-F238E27FC236}">
                  <a16:creationId xmlns:a16="http://schemas.microsoft.com/office/drawing/2014/main" id="{1B09AF1B-ACC8-4293-9936-EF40CA876D99}"/>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8145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398-6279-4EB2-BCAB-4EAFDB8089B7}"/>
              </a:ext>
            </a:extLst>
          </p:cNvPr>
          <p:cNvSpPr>
            <a:spLocks noGrp="1"/>
          </p:cNvSpPr>
          <p:nvPr>
            <p:ph type="title"/>
          </p:nvPr>
        </p:nvSpPr>
        <p:spPr/>
        <p:txBody>
          <a:bodyPr/>
          <a:lstStyle/>
          <a:p>
            <a:r>
              <a:rPr lang="en-US" dirty="0"/>
              <a:t>WHY REGISTER?</a:t>
            </a:r>
            <a:endParaRPr lang="en-GB" dirty="0"/>
          </a:p>
        </p:txBody>
      </p:sp>
      <p:sp>
        <p:nvSpPr>
          <p:cNvPr id="3" name="Content Placeholder 2">
            <a:extLst>
              <a:ext uri="{FF2B5EF4-FFF2-40B4-BE49-F238E27FC236}">
                <a16:creationId xmlns:a16="http://schemas.microsoft.com/office/drawing/2014/main" id="{5FB01158-B18D-4E02-A3EC-B59729DE527B}"/>
              </a:ext>
            </a:extLst>
          </p:cNvPr>
          <p:cNvSpPr>
            <a:spLocks noGrp="1"/>
          </p:cNvSpPr>
          <p:nvPr>
            <p:ph idx="1"/>
          </p:nvPr>
        </p:nvSpPr>
        <p:spPr>
          <a:xfrm>
            <a:off x="5255491" y="544946"/>
            <a:ext cx="5791920" cy="5246256"/>
          </a:xfrm>
        </p:spPr>
        <p:txBody>
          <a:bodyPr>
            <a:normAutofit fontScale="92500" lnSpcReduction="20000"/>
          </a:bodyPr>
          <a:lstStyle/>
          <a:p>
            <a:r>
              <a:rPr lang="en-US" dirty="0"/>
              <a:t>Ability to appoint </a:t>
            </a:r>
            <a:r>
              <a:rPr lang="en-US" dirty="0" err="1"/>
              <a:t>Gisc</a:t>
            </a:r>
            <a:r>
              <a:rPr lang="en-US" dirty="0"/>
              <a:t> Professionals that are certified by SAGC</a:t>
            </a:r>
          </a:p>
          <a:p>
            <a:r>
              <a:rPr lang="en-US" dirty="0"/>
              <a:t>Ability to perform work independently</a:t>
            </a:r>
          </a:p>
          <a:p>
            <a:r>
              <a:rPr lang="en-US" dirty="0"/>
              <a:t>Status and being part of a group of professionals</a:t>
            </a:r>
          </a:p>
          <a:p>
            <a:r>
              <a:rPr lang="en-US" dirty="0"/>
              <a:t>Same standards</a:t>
            </a:r>
          </a:p>
          <a:p>
            <a:r>
              <a:rPr lang="en-US" dirty="0"/>
              <a:t>Public has recourse</a:t>
            </a:r>
          </a:p>
          <a:p>
            <a:r>
              <a:rPr lang="en-US" dirty="0"/>
              <a:t>Code of Conduct as prescribed by SAGC</a:t>
            </a:r>
          </a:p>
          <a:p>
            <a:r>
              <a:rPr lang="en-GB" dirty="0"/>
              <a:t>A map has legal implications </a:t>
            </a:r>
          </a:p>
          <a:p>
            <a:r>
              <a:rPr lang="en-GB" dirty="0"/>
              <a:t>More and More private sector requires registration</a:t>
            </a:r>
          </a:p>
          <a:p>
            <a:r>
              <a:rPr lang="en-GB" dirty="0"/>
              <a:t>CPD</a:t>
            </a:r>
          </a:p>
          <a:p>
            <a:endParaRPr lang="en-GB" dirty="0"/>
          </a:p>
        </p:txBody>
      </p:sp>
      <p:grpSp>
        <p:nvGrpSpPr>
          <p:cNvPr id="4" name="Group 3">
            <a:extLst>
              <a:ext uri="{FF2B5EF4-FFF2-40B4-BE49-F238E27FC236}">
                <a16:creationId xmlns:a16="http://schemas.microsoft.com/office/drawing/2014/main" id="{E35B0F5B-0A07-4800-8209-95D95CA3C116}"/>
              </a:ext>
            </a:extLst>
          </p:cNvPr>
          <p:cNvGrpSpPr/>
          <p:nvPr/>
        </p:nvGrpSpPr>
        <p:grpSpPr>
          <a:xfrm>
            <a:off x="1335458" y="2097088"/>
            <a:ext cx="4160118" cy="3613151"/>
            <a:chOff x="1111250" y="2736547"/>
            <a:chExt cx="3473207" cy="3016554"/>
          </a:xfrm>
        </p:grpSpPr>
        <p:sp>
          <p:nvSpPr>
            <p:cNvPr id="5" name="Freeform 18">
              <a:extLst>
                <a:ext uri="{FF2B5EF4-FFF2-40B4-BE49-F238E27FC236}">
                  <a16:creationId xmlns:a16="http://schemas.microsoft.com/office/drawing/2014/main" id="{55C171E4-D69D-48ED-AB32-2C8C5085892A}"/>
                </a:ext>
              </a:extLst>
            </p:cNvPr>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 name="Freeform 19">
              <a:extLst>
                <a:ext uri="{FF2B5EF4-FFF2-40B4-BE49-F238E27FC236}">
                  <a16:creationId xmlns:a16="http://schemas.microsoft.com/office/drawing/2014/main" id="{28398043-6C68-43EB-B43F-26B3F0CA86D4}"/>
                </a:ext>
              </a:extLst>
            </p:cNvPr>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 name="Freeform 20">
              <a:extLst>
                <a:ext uri="{FF2B5EF4-FFF2-40B4-BE49-F238E27FC236}">
                  <a16:creationId xmlns:a16="http://schemas.microsoft.com/office/drawing/2014/main" id="{01660853-EA79-45A5-8FDC-037AE2F6BC51}"/>
                </a:ext>
              </a:extLst>
            </p:cNvPr>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 name="Freeform 21">
              <a:extLst>
                <a:ext uri="{FF2B5EF4-FFF2-40B4-BE49-F238E27FC236}">
                  <a16:creationId xmlns:a16="http://schemas.microsoft.com/office/drawing/2014/main" id="{C1BD635D-0906-4355-95C8-632640B92101}"/>
                </a:ext>
              </a:extLst>
            </p:cNvPr>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46038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338</TotalTime>
  <Words>1580</Words>
  <Application>Microsoft Office PowerPoint</Application>
  <PresentationFormat>Widescreen</PresentationFormat>
  <Paragraphs>210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Noto Sans</vt:lpstr>
      <vt:lpstr>Open Sans</vt:lpstr>
      <vt:lpstr>Tw Cen MT</vt:lpstr>
      <vt:lpstr>Circuit</vt:lpstr>
      <vt:lpstr>PowerPoint Presentation</vt:lpstr>
      <vt:lpstr>Annemarie Fish Backgroud</vt:lpstr>
      <vt:lpstr>PowerPoint Presentation</vt:lpstr>
      <vt:lpstr>PowerPoint Presentation</vt:lpstr>
      <vt:lpstr>PowerPoint Presentation</vt:lpstr>
      <vt:lpstr>PowerPoint Presentation</vt:lpstr>
      <vt:lpstr>PowerPoint Presentation</vt:lpstr>
      <vt:lpstr>PowerPoint Presentation</vt:lpstr>
      <vt:lpstr>WHY REGISTER?</vt:lpstr>
      <vt:lpstr>WHERE TO STUdY?</vt:lpstr>
      <vt:lpstr>Work integrated learning</vt:lpstr>
      <vt:lpstr>Work integrated learning</vt:lpstr>
      <vt:lpstr>Work integrated learning</vt:lpstr>
      <vt:lpstr>WIL LOGBOOK</vt:lpstr>
      <vt:lpstr>GISC MENTOR</vt:lpstr>
      <vt:lpstr>INTERNSHIP OPPORTUNITIES</vt:lpstr>
      <vt:lpstr>PENALTIES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GISC PROFESSION OVERVIEW</dc:title>
  <dc:creator>Annemarie Cameron Fish</dc:creator>
  <cp:lastModifiedBy>Annemarie Fish</cp:lastModifiedBy>
  <cp:revision>26</cp:revision>
  <dcterms:created xsi:type="dcterms:W3CDTF">2019-11-26T16:04:32Z</dcterms:created>
  <dcterms:modified xsi:type="dcterms:W3CDTF">2025-05-14T15:36:26Z</dcterms:modified>
</cp:coreProperties>
</file>